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1"/>
  </p:notesMasterIdLst>
  <p:handoutMasterIdLst>
    <p:handoutMasterId r:id="rId122"/>
  </p:handoutMasterIdLst>
  <p:sldIdLst>
    <p:sldId id="257" r:id="rId5"/>
    <p:sldId id="258" r:id="rId6"/>
    <p:sldId id="1972" r:id="rId7"/>
    <p:sldId id="1962" r:id="rId8"/>
    <p:sldId id="1963" r:id="rId9"/>
    <p:sldId id="1964" r:id="rId10"/>
    <p:sldId id="1965" r:id="rId11"/>
    <p:sldId id="1966" r:id="rId12"/>
    <p:sldId id="1967" r:id="rId13"/>
    <p:sldId id="1889" r:id="rId14"/>
    <p:sldId id="1940" r:id="rId15"/>
    <p:sldId id="1980" r:id="rId16"/>
    <p:sldId id="1937" r:id="rId17"/>
    <p:sldId id="1979" r:id="rId18"/>
    <p:sldId id="1939" r:id="rId19"/>
    <p:sldId id="1977" r:id="rId20"/>
    <p:sldId id="1978" r:id="rId21"/>
    <p:sldId id="1941" r:id="rId22"/>
    <p:sldId id="1942" r:id="rId23"/>
    <p:sldId id="1943" r:id="rId24"/>
    <p:sldId id="753" r:id="rId25"/>
    <p:sldId id="816" r:id="rId26"/>
    <p:sldId id="1944" r:id="rId27"/>
    <p:sldId id="1981" r:id="rId28"/>
    <p:sldId id="1945" r:id="rId29"/>
    <p:sldId id="1946" r:id="rId30"/>
    <p:sldId id="1982" r:id="rId31"/>
    <p:sldId id="1983" r:id="rId32"/>
    <p:sldId id="1984" r:id="rId33"/>
    <p:sldId id="1947" r:id="rId34"/>
    <p:sldId id="1985" r:id="rId35"/>
    <p:sldId id="812" r:id="rId36"/>
    <p:sldId id="1934" r:id="rId37"/>
    <p:sldId id="1948" r:id="rId38"/>
    <p:sldId id="1986" r:id="rId39"/>
    <p:sldId id="1987" r:id="rId40"/>
    <p:sldId id="1988" r:id="rId41"/>
    <p:sldId id="1989" r:id="rId42"/>
    <p:sldId id="1990" r:id="rId43"/>
    <p:sldId id="1991" r:id="rId44"/>
    <p:sldId id="1949" r:id="rId45"/>
    <p:sldId id="1951" r:id="rId46"/>
    <p:sldId id="1950" r:id="rId47"/>
    <p:sldId id="375" r:id="rId48"/>
    <p:sldId id="1721" r:id="rId49"/>
    <p:sldId id="1047" r:id="rId50"/>
    <p:sldId id="1724" r:id="rId51"/>
    <p:sldId id="1723" r:id="rId52"/>
    <p:sldId id="1847" r:id="rId53"/>
    <p:sldId id="1992" r:id="rId54"/>
    <p:sldId id="1994" r:id="rId55"/>
    <p:sldId id="1993" r:id="rId56"/>
    <p:sldId id="1995" r:id="rId57"/>
    <p:sldId id="1996" r:id="rId58"/>
    <p:sldId id="1676" r:id="rId59"/>
    <p:sldId id="1728" r:id="rId60"/>
    <p:sldId id="1729" r:id="rId61"/>
    <p:sldId id="1730" r:id="rId62"/>
    <p:sldId id="1731" r:id="rId63"/>
    <p:sldId id="1732" r:id="rId64"/>
    <p:sldId id="1733" r:id="rId65"/>
    <p:sldId id="1734" r:id="rId66"/>
    <p:sldId id="1735" r:id="rId67"/>
    <p:sldId id="1698" r:id="rId68"/>
    <p:sldId id="1753" r:id="rId69"/>
    <p:sldId id="1702" r:id="rId70"/>
    <p:sldId id="1754" r:id="rId71"/>
    <p:sldId id="1755" r:id="rId72"/>
    <p:sldId id="1862" r:id="rId73"/>
    <p:sldId id="464" r:id="rId74"/>
    <p:sldId id="479" r:id="rId75"/>
    <p:sldId id="732" r:id="rId76"/>
    <p:sldId id="1513" r:id="rId77"/>
    <p:sldId id="728" r:id="rId78"/>
    <p:sldId id="1514" r:id="rId79"/>
    <p:sldId id="724" r:id="rId80"/>
    <p:sldId id="1504" r:id="rId81"/>
    <p:sldId id="729" r:id="rId82"/>
    <p:sldId id="1515" r:id="rId83"/>
    <p:sldId id="725" r:id="rId84"/>
    <p:sldId id="1516" r:id="rId85"/>
    <p:sldId id="730" r:id="rId86"/>
    <p:sldId id="1502" r:id="rId87"/>
    <p:sldId id="733" r:id="rId88"/>
    <p:sldId id="1512" r:id="rId89"/>
    <p:sldId id="723" r:id="rId90"/>
    <p:sldId id="1498" r:id="rId91"/>
    <p:sldId id="874" r:id="rId92"/>
    <p:sldId id="1499" r:id="rId93"/>
    <p:sldId id="726" r:id="rId94"/>
    <p:sldId id="1500" r:id="rId95"/>
    <p:sldId id="735" r:id="rId96"/>
    <p:sldId id="1501" r:id="rId97"/>
    <p:sldId id="734" r:id="rId98"/>
    <p:sldId id="1503" r:id="rId99"/>
    <p:sldId id="721" r:id="rId100"/>
    <p:sldId id="1505" r:id="rId101"/>
    <p:sldId id="873" r:id="rId102"/>
    <p:sldId id="1506" r:id="rId103"/>
    <p:sldId id="731" r:id="rId104"/>
    <p:sldId id="1507" r:id="rId105"/>
    <p:sldId id="722" r:id="rId106"/>
    <p:sldId id="1508" r:id="rId107"/>
    <p:sldId id="718" r:id="rId108"/>
    <p:sldId id="1509" r:id="rId109"/>
    <p:sldId id="720" r:id="rId110"/>
    <p:sldId id="1510" r:id="rId111"/>
    <p:sldId id="719" r:id="rId112"/>
    <p:sldId id="1511" r:id="rId113"/>
    <p:sldId id="716" r:id="rId114"/>
    <p:sldId id="1445" r:id="rId115"/>
    <p:sldId id="704" r:id="rId116"/>
    <p:sldId id="710" r:id="rId117"/>
    <p:sldId id="711" r:id="rId118"/>
    <p:sldId id="712" r:id="rId119"/>
    <p:sldId id="1003" r:id="rId120"/>
  </p:sldIdLst>
  <p:sldSz cx="12192000" cy="6858000"/>
  <p:notesSz cx="6858000" cy="9144000"/>
  <p:defaultTextStyle>
    <a:defPPr rtl="0">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ÖZÜMAĞI" initials="Ö" lastIdx="3" clrIdx="0">
    <p:extLst>
      <p:ext uri="{19B8F6BF-5375-455C-9EA6-DF929625EA0E}">
        <p15:presenceInfo xmlns:p15="http://schemas.microsoft.com/office/powerpoint/2012/main" userId="ÖZÜMAĞ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BE58"/>
    <a:srgbClr val="66FFFF"/>
    <a:srgbClr val="256A98"/>
    <a:srgbClr val="318DCB"/>
    <a:srgbClr val="ECA42C"/>
    <a:srgbClr val="5B9ECF"/>
    <a:srgbClr val="579BCC"/>
    <a:srgbClr val="A0D3A1"/>
    <a:srgbClr val="FFF69B"/>
    <a:srgbClr val="CBBB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26" autoAdjust="0"/>
    <p:restoredTop sz="95265" autoAdjust="0"/>
  </p:normalViewPr>
  <p:slideViewPr>
    <p:cSldViewPr>
      <p:cViewPr>
        <p:scale>
          <a:sx n="50" d="100"/>
          <a:sy n="50" d="100"/>
        </p:scale>
        <p:origin x="1018" y="73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 d="100"/>
        <a:sy n="20" d="100"/>
      </p:scale>
      <p:origin x="0" y="0"/>
    </p:cViewPr>
  </p:sorterViewPr>
  <p:notesViewPr>
    <p:cSldViewPr>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commentAuthors" Target="commentAuthor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presProps" Target="pres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notesMaster" Target="notesMasters/notesMaster1.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83E42E-1A55-4389-8A83-51C9F8D18EE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tr-TR"/>
        </a:p>
      </dgm:t>
    </dgm:pt>
    <dgm:pt modelId="{00408688-580C-4C7B-8D5E-7A4AB582B9CE}">
      <dgm:prSet phldrT="[Metin]"/>
      <dgm:spPr/>
      <dgm:t>
        <a:bodyPr/>
        <a:lstStyle/>
        <a:p>
          <a:r>
            <a:rPr lang="tr-TR" dirty="0"/>
            <a:t>25 adet kutumuz var.</a:t>
          </a:r>
        </a:p>
      </dgm:t>
    </dgm:pt>
    <dgm:pt modelId="{7020B6E4-AAF2-459B-986D-F96000776986}" type="parTrans" cxnId="{86B05663-188C-4299-A6AD-88A64C9C465B}">
      <dgm:prSet/>
      <dgm:spPr/>
      <dgm:t>
        <a:bodyPr/>
        <a:lstStyle/>
        <a:p>
          <a:endParaRPr lang="tr-TR"/>
        </a:p>
      </dgm:t>
    </dgm:pt>
    <dgm:pt modelId="{7CCDB604-E6DA-4BD2-A9CB-AD0350D28543}" type="sibTrans" cxnId="{86B05663-188C-4299-A6AD-88A64C9C465B}">
      <dgm:prSet/>
      <dgm:spPr/>
      <dgm:t>
        <a:bodyPr/>
        <a:lstStyle/>
        <a:p>
          <a:endParaRPr lang="tr-TR"/>
        </a:p>
      </dgm:t>
    </dgm:pt>
    <dgm:pt modelId="{936EA78C-CD5E-4E50-80CC-78457C9CB4A3}">
      <dgm:prSet phldrT="[Metin]"/>
      <dgm:spPr/>
      <dgm:t>
        <a:bodyPr/>
        <a:lstStyle/>
        <a:p>
          <a:r>
            <a:rPr lang="tr-TR" dirty="0"/>
            <a:t>Kutuların içerisinde soru veya tuzaklar var.</a:t>
          </a:r>
        </a:p>
      </dgm:t>
    </dgm:pt>
    <dgm:pt modelId="{552BC7C2-14B0-47EA-8528-6ABC482CBE99}" type="parTrans" cxnId="{2614C9AC-9438-4D91-8A48-5DFA09B11899}">
      <dgm:prSet/>
      <dgm:spPr/>
      <dgm:t>
        <a:bodyPr/>
        <a:lstStyle/>
        <a:p>
          <a:endParaRPr lang="tr-TR"/>
        </a:p>
      </dgm:t>
    </dgm:pt>
    <dgm:pt modelId="{15CE29FC-C71D-4017-9DC1-23F59A817396}" type="sibTrans" cxnId="{2614C9AC-9438-4D91-8A48-5DFA09B11899}">
      <dgm:prSet/>
      <dgm:spPr/>
      <dgm:t>
        <a:bodyPr/>
        <a:lstStyle/>
        <a:p>
          <a:endParaRPr lang="tr-TR"/>
        </a:p>
      </dgm:t>
    </dgm:pt>
    <dgm:pt modelId="{70FFB9B1-E36C-44E1-9DC4-46329CFEFB59}">
      <dgm:prSet phldrT="[Metin]"/>
      <dgm:spPr/>
      <dgm:t>
        <a:bodyPr/>
        <a:lstStyle/>
        <a:p>
          <a:r>
            <a:rPr lang="tr-TR" dirty="0"/>
            <a:t>Seçtiğin kutunun içinden çıkan puan kadar puan alabilirsin.</a:t>
          </a:r>
        </a:p>
      </dgm:t>
    </dgm:pt>
    <dgm:pt modelId="{C962C1FF-3CCB-4B6D-A1F4-D6C6D1D4518D}" type="parTrans" cxnId="{444E7878-CBA0-41E2-B24C-58A5A727653A}">
      <dgm:prSet/>
      <dgm:spPr/>
      <dgm:t>
        <a:bodyPr/>
        <a:lstStyle/>
        <a:p>
          <a:endParaRPr lang="tr-TR"/>
        </a:p>
      </dgm:t>
    </dgm:pt>
    <dgm:pt modelId="{A61E0A0D-B13C-4224-B40B-78C0C4D5E1C6}" type="sibTrans" cxnId="{444E7878-CBA0-41E2-B24C-58A5A727653A}">
      <dgm:prSet/>
      <dgm:spPr/>
      <dgm:t>
        <a:bodyPr/>
        <a:lstStyle/>
        <a:p>
          <a:endParaRPr lang="tr-TR"/>
        </a:p>
      </dgm:t>
    </dgm:pt>
    <dgm:pt modelId="{D0856EDF-DB88-4701-9CC6-91FB0F5885FB}">
      <dgm:prSet phldrT="[Metin]"/>
      <dgm:spPr/>
      <dgm:t>
        <a:bodyPr/>
        <a:lstStyle/>
        <a:p>
          <a:r>
            <a:rPr lang="tr-TR" dirty="0"/>
            <a:t>Takas ödülünde soruyu bilirseniz puanları değişilebilir ve ekstra 100 puan isteyebilirsiniz.</a:t>
          </a:r>
        </a:p>
      </dgm:t>
    </dgm:pt>
    <dgm:pt modelId="{C8A2FC5F-2B4D-4E92-9F1A-9A4E92BF0596}" type="parTrans" cxnId="{2797705A-FCBC-4FCA-B401-BE7538EBCE5A}">
      <dgm:prSet/>
      <dgm:spPr/>
      <dgm:t>
        <a:bodyPr/>
        <a:lstStyle/>
        <a:p>
          <a:endParaRPr lang="tr-TR"/>
        </a:p>
      </dgm:t>
    </dgm:pt>
    <dgm:pt modelId="{72C1DF59-6F7D-42C0-8A16-DBF37DB878B4}" type="sibTrans" cxnId="{2797705A-FCBC-4FCA-B401-BE7538EBCE5A}">
      <dgm:prSet/>
      <dgm:spPr/>
      <dgm:t>
        <a:bodyPr/>
        <a:lstStyle/>
        <a:p>
          <a:endParaRPr lang="tr-TR"/>
        </a:p>
      </dgm:t>
    </dgm:pt>
    <dgm:pt modelId="{64A43411-D7B0-459C-9BA3-117C7F37F981}">
      <dgm:prSet phldrT="[Metin]"/>
      <dgm:spPr/>
      <dgm:t>
        <a:bodyPr/>
        <a:lstStyle/>
        <a:p>
          <a:r>
            <a:rPr lang="tr-TR" dirty="0"/>
            <a:t>Takas ödülünde soruyu bilemediğiniz takdirde 100 puan ödülü rakibe geçer.</a:t>
          </a:r>
        </a:p>
      </dgm:t>
    </dgm:pt>
    <dgm:pt modelId="{0778F44F-612C-46B8-81BA-307201A4A170}" type="parTrans" cxnId="{FE0F54AC-BF24-4F82-8351-8B762EC52902}">
      <dgm:prSet/>
      <dgm:spPr/>
      <dgm:t>
        <a:bodyPr/>
        <a:lstStyle/>
        <a:p>
          <a:endParaRPr lang="tr-TR"/>
        </a:p>
      </dgm:t>
    </dgm:pt>
    <dgm:pt modelId="{C983DB0D-7101-4720-A1F9-65FADC25B11E}" type="sibTrans" cxnId="{FE0F54AC-BF24-4F82-8351-8B762EC52902}">
      <dgm:prSet/>
      <dgm:spPr/>
      <dgm:t>
        <a:bodyPr/>
        <a:lstStyle/>
        <a:p>
          <a:endParaRPr lang="tr-TR"/>
        </a:p>
      </dgm:t>
    </dgm:pt>
    <dgm:pt modelId="{C77A9BED-E806-4EDA-9DFA-E64B2F5269F0}">
      <dgm:prSet phldrT="[Metin]"/>
      <dgm:spPr/>
      <dgm:t>
        <a:bodyPr/>
        <a:lstStyle/>
        <a:p>
          <a:r>
            <a:rPr lang="tr-TR" dirty="0"/>
            <a:t>Büyük ödül (500 Puan) soruyu doğru cevaplamazsanız cevaplama  hakkı 3 şık üzerinden diğer gruba geçer.</a:t>
          </a:r>
        </a:p>
      </dgm:t>
    </dgm:pt>
    <dgm:pt modelId="{E1CEE1A0-90CE-4824-ABA3-FE5234E10EE1}" type="parTrans" cxnId="{D72CA6AC-E18C-4664-9743-7BC9C06B2DA4}">
      <dgm:prSet/>
      <dgm:spPr/>
      <dgm:t>
        <a:bodyPr/>
        <a:lstStyle/>
        <a:p>
          <a:endParaRPr lang="tr-TR"/>
        </a:p>
      </dgm:t>
    </dgm:pt>
    <dgm:pt modelId="{10665F3F-D7FA-48B0-BE5C-51B53C0A28FC}" type="sibTrans" cxnId="{D72CA6AC-E18C-4664-9743-7BC9C06B2DA4}">
      <dgm:prSet/>
      <dgm:spPr/>
      <dgm:t>
        <a:bodyPr/>
        <a:lstStyle/>
        <a:p>
          <a:endParaRPr lang="tr-TR"/>
        </a:p>
      </dgm:t>
    </dgm:pt>
    <dgm:pt modelId="{B6C03CF4-6EE4-4F97-B015-250DAEC46E32}" type="pres">
      <dgm:prSet presAssocID="{0983E42E-1A55-4389-8A83-51C9F8D18EEB}" presName="Name0" presStyleCnt="0">
        <dgm:presLayoutVars>
          <dgm:chMax val="7"/>
          <dgm:chPref val="7"/>
          <dgm:dir/>
        </dgm:presLayoutVars>
      </dgm:prSet>
      <dgm:spPr/>
    </dgm:pt>
    <dgm:pt modelId="{B089930E-EF0C-47A2-9A21-1BB0C22436F8}" type="pres">
      <dgm:prSet presAssocID="{0983E42E-1A55-4389-8A83-51C9F8D18EEB}" presName="Name1" presStyleCnt="0"/>
      <dgm:spPr/>
    </dgm:pt>
    <dgm:pt modelId="{D252D188-202F-415C-B0F7-8D0C9F6EF57A}" type="pres">
      <dgm:prSet presAssocID="{0983E42E-1A55-4389-8A83-51C9F8D18EEB}" presName="cycle" presStyleCnt="0"/>
      <dgm:spPr/>
    </dgm:pt>
    <dgm:pt modelId="{EAAD69F2-3294-437B-B462-AE6991517871}" type="pres">
      <dgm:prSet presAssocID="{0983E42E-1A55-4389-8A83-51C9F8D18EEB}" presName="srcNode" presStyleLbl="node1" presStyleIdx="0" presStyleCnt="6"/>
      <dgm:spPr/>
    </dgm:pt>
    <dgm:pt modelId="{385B54F1-49D0-4D58-8EC3-B12F44775E3F}" type="pres">
      <dgm:prSet presAssocID="{0983E42E-1A55-4389-8A83-51C9F8D18EEB}" presName="conn" presStyleLbl="parChTrans1D2" presStyleIdx="0" presStyleCnt="1"/>
      <dgm:spPr/>
    </dgm:pt>
    <dgm:pt modelId="{F1AB0689-B5B8-4C45-BA48-5AB77995D67F}" type="pres">
      <dgm:prSet presAssocID="{0983E42E-1A55-4389-8A83-51C9F8D18EEB}" presName="extraNode" presStyleLbl="node1" presStyleIdx="0" presStyleCnt="6"/>
      <dgm:spPr/>
    </dgm:pt>
    <dgm:pt modelId="{07E2B7D0-5ECA-48A1-BE34-5E4800A767CE}" type="pres">
      <dgm:prSet presAssocID="{0983E42E-1A55-4389-8A83-51C9F8D18EEB}" presName="dstNode" presStyleLbl="node1" presStyleIdx="0" presStyleCnt="6"/>
      <dgm:spPr/>
    </dgm:pt>
    <dgm:pt modelId="{82199680-AE24-445F-ABC2-83718FFB6845}" type="pres">
      <dgm:prSet presAssocID="{00408688-580C-4C7B-8D5E-7A4AB582B9CE}" presName="text_1" presStyleLbl="node1" presStyleIdx="0" presStyleCnt="6">
        <dgm:presLayoutVars>
          <dgm:bulletEnabled val="1"/>
        </dgm:presLayoutVars>
      </dgm:prSet>
      <dgm:spPr/>
    </dgm:pt>
    <dgm:pt modelId="{F72567D8-C67D-4C4E-B64C-E64D4C723E19}" type="pres">
      <dgm:prSet presAssocID="{00408688-580C-4C7B-8D5E-7A4AB582B9CE}" presName="accent_1" presStyleCnt="0"/>
      <dgm:spPr/>
    </dgm:pt>
    <dgm:pt modelId="{C44209C9-4CEA-401B-AAA1-FD8B63E8CB7B}" type="pres">
      <dgm:prSet presAssocID="{00408688-580C-4C7B-8D5E-7A4AB582B9CE}" presName="accentRepeatNode" presStyleLbl="solidFgAcc1" presStyleIdx="0" presStyleCnt="6"/>
      <dgm:spPr/>
    </dgm:pt>
    <dgm:pt modelId="{3DB02956-E088-44AB-A3DE-0C70A636C32F}" type="pres">
      <dgm:prSet presAssocID="{936EA78C-CD5E-4E50-80CC-78457C9CB4A3}" presName="text_2" presStyleLbl="node1" presStyleIdx="1" presStyleCnt="6">
        <dgm:presLayoutVars>
          <dgm:bulletEnabled val="1"/>
        </dgm:presLayoutVars>
      </dgm:prSet>
      <dgm:spPr/>
    </dgm:pt>
    <dgm:pt modelId="{DF9F7933-C9B7-46B3-8C94-02AD612A4D54}" type="pres">
      <dgm:prSet presAssocID="{936EA78C-CD5E-4E50-80CC-78457C9CB4A3}" presName="accent_2" presStyleCnt="0"/>
      <dgm:spPr/>
    </dgm:pt>
    <dgm:pt modelId="{C84118AE-E5F4-4C9A-B8F5-6529967ECFCD}" type="pres">
      <dgm:prSet presAssocID="{936EA78C-CD5E-4E50-80CC-78457C9CB4A3}" presName="accentRepeatNode" presStyleLbl="solidFgAcc1" presStyleIdx="1" presStyleCnt="6"/>
      <dgm:spPr/>
    </dgm:pt>
    <dgm:pt modelId="{53BF95E5-26E2-4832-8869-D68BA3C213DC}" type="pres">
      <dgm:prSet presAssocID="{70FFB9B1-E36C-44E1-9DC4-46329CFEFB59}" presName="text_3" presStyleLbl="node1" presStyleIdx="2" presStyleCnt="6">
        <dgm:presLayoutVars>
          <dgm:bulletEnabled val="1"/>
        </dgm:presLayoutVars>
      </dgm:prSet>
      <dgm:spPr/>
    </dgm:pt>
    <dgm:pt modelId="{1E54BE80-3ABD-41D0-A31E-BA8CE4D0B43C}" type="pres">
      <dgm:prSet presAssocID="{70FFB9B1-E36C-44E1-9DC4-46329CFEFB59}" presName="accent_3" presStyleCnt="0"/>
      <dgm:spPr/>
    </dgm:pt>
    <dgm:pt modelId="{B5682DDF-D65B-400B-8A6B-E60F57C2EC36}" type="pres">
      <dgm:prSet presAssocID="{70FFB9B1-E36C-44E1-9DC4-46329CFEFB59}" presName="accentRepeatNode" presStyleLbl="solidFgAcc1" presStyleIdx="2" presStyleCnt="6"/>
      <dgm:spPr/>
    </dgm:pt>
    <dgm:pt modelId="{9824BF20-C1F5-42ED-9D32-8ED00F5D8456}" type="pres">
      <dgm:prSet presAssocID="{D0856EDF-DB88-4701-9CC6-91FB0F5885FB}" presName="text_4" presStyleLbl="node1" presStyleIdx="3" presStyleCnt="6">
        <dgm:presLayoutVars>
          <dgm:bulletEnabled val="1"/>
        </dgm:presLayoutVars>
      </dgm:prSet>
      <dgm:spPr/>
    </dgm:pt>
    <dgm:pt modelId="{BB4222F5-5937-4001-AAA0-02A07B429F44}" type="pres">
      <dgm:prSet presAssocID="{D0856EDF-DB88-4701-9CC6-91FB0F5885FB}" presName="accent_4" presStyleCnt="0"/>
      <dgm:spPr/>
    </dgm:pt>
    <dgm:pt modelId="{BCB6CDE8-37BC-4966-B52D-FF0A2FB004CB}" type="pres">
      <dgm:prSet presAssocID="{D0856EDF-DB88-4701-9CC6-91FB0F5885FB}" presName="accentRepeatNode" presStyleLbl="solidFgAcc1" presStyleIdx="3" presStyleCnt="6"/>
      <dgm:spPr/>
    </dgm:pt>
    <dgm:pt modelId="{82DBFE18-F9BE-4C4F-BD99-2E853BB4F3B1}" type="pres">
      <dgm:prSet presAssocID="{64A43411-D7B0-459C-9BA3-117C7F37F981}" presName="text_5" presStyleLbl="node1" presStyleIdx="4" presStyleCnt="6">
        <dgm:presLayoutVars>
          <dgm:bulletEnabled val="1"/>
        </dgm:presLayoutVars>
      </dgm:prSet>
      <dgm:spPr/>
    </dgm:pt>
    <dgm:pt modelId="{B5E04C51-87E7-4B67-9ACE-CEE1DD5E2006}" type="pres">
      <dgm:prSet presAssocID="{64A43411-D7B0-459C-9BA3-117C7F37F981}" presName="accent_5" presStyleCnt="0"/>
      <dgm:spPr/>
    </dgm:pt>
    <dgm:pt modelId="{C86E951C-FAFE-4F4E-BFE2-F0F25CEC9189}" type="pres">
      <dgm:prSet presAssocID="{64A43411-D7B0-459C-9BA3-117C7F37F981}" presName="accentRepeatNode" presStyleLbl="solidFgAcc1" presStyleIdx="4" presStyleCnt="6"/>
      <dgm:spPr/>
    </dgm:pt>
    <dgm:pt modelId="{53B1CE7F-ED7A-41BA-A689-8F1B11F4F21A}" type="pres">
      <dgm:prSet presAssocID="{C77A9BED-E806-4EDA-9DFA-E64B2F5269F0}" presName="text_6" presStyleLbl="node1" presStyleIdx="5" presStyleCnt="6">
        <dgm:presLayoutVars>
          <dgm:bulletEnabled val="1"/>
        </dgm:presLayoutVars>
      </dgm:prSet>
      <dgm:spPr/>
    </dgm:pt>
    <dgm:pt modelId="{A9E2E888-FCEB-4639-B600-16521CE7D0FC}" type="pres">
      <dgm:prSet presAssocID="{C77A9BED-E806-4EDA-9DFA-E64B2F5269F0}" presName="accent_6" presStyleCnt="0"/>
      <dgm:spPr/>
    </dgm:pt>
    <dgm:pt modelId="{3BD676FD-7067-4734-A5C3-E3F40BB65813}" type="pres">
      <dgm:prSet presAssocID="{C77A9BED-E806-4EDA-9DFA-E64B2F5269F0}" presName="accentRepeatNode" presStyleLbl="solidFgAcc1" presStyleIdx="5" presStyleCnt="6"/>
      <dgm:spPr/>
    </dgm:pt>
  </dgm:ptLst>
  <dgm:cxnLst>
    <dgm:cxn modelId="{F6027001-475C-475A-B833-09C23191FF5C}" type="presOf" srcId="{D0856EDF-DB88-4701-9CC6-91FB0F5885FB}" destId="{9824BF20-C1F5-42ED-9D32-8ED00F5D8456}" srcOrd="0" destOrd="0" presId="urn:microsoft.com/office/officeart/2008/layout/VerticalCurvedList"/>
    <dgm:cxn modelId="{740DB50E-8591-4121-A250-8BDDC832CEEB}" type="presOf" srcId="{7CCDB604-E6DA-4BD2-A9CB-AD0350D28543}" destId="{385B54F1-49D0-4D58-8EC3-B12F44775E3F}" srcOrd="0" destOrd="0" presId="urn:microsoft.com/office/officeart/2008/layout/VerticalCurvedList"/>
    <dgm:cxn modelId="{56442035-E384-4175-AD0B-00900A6DA857}" type="presOf" srcId="{C77A9BED-E806-4EDA-9DFA-E64B2F5269F0}" destId="{53B1CE7F-ED7A-41BA-A689-8F1B11F4F21A}" srcOrd="0" destOrd="0" presId="urn:microsoft.com/office/officeart/2008/layout/VerticalCurvedList"/>
    <dgm:cxn modelId="{86B05663-188C-4299-A6AD-88A64C9C465B}" srcId="{0983E42E-1A55-4389-8A83-51C9F8D18EEB}" destId="{00408688-580C-4C7B-8D5E-7A4AB582B9CE}" srcOrd="0" destOrd="0" parTransId="{7020B6E4-AAF2-459B-986D-F96000776986}" sibTransId="{7CCDB604-E6DA-4BD2-A9CB-AD0350D28543}"/>
    <dgm:cxn modelId="{444E7878-CBA0-41E2-B24C-58A5A727653A}" srcId="{0983E42E-1A55-4389-8A83-51C9F8D18EEB}" destId="{70FFB9B1-E36C-44E1-9DC4-46329CFEFB59}" srcOrd="2" destOrd="0" parTransId="{C962C1FF-3CCB-4B6D-A1F4-D6C6D1D4518D}" sibTransId="{A61E0A0D-B13C-4224-B40B-78C0C4D5E1C6}"/>
    <dgm:cxn modelId="{E872CE78-7037-4589-A6F1-750079A7CE83}" type="presOf" srcId="{0983E42E-1A55-4389-8A83-51C9F8D18EEB}" destId="{B6C03CF4-6EE4-4F97-B015-250DAEC46E32}" srcOrd="0" destOrd="0" presId="urn:microsoft.com/office/officeart/2008/layout/VerticalCurvedList"/>
    <dgm:cxn modelId="{2797705A-FCBC-4FCA-B401-BE7538EBCE5A}" srcId="{0983E42E-1A55-4389-8A83-51C9F8D18EEB}" destId="{D0856EDF-DB88-4701-9CC6-91FB0F5885FB}" srcOrd="3" destOrd="0" parTransId="{C8A2FC5F-2B4D-4E92-9F1A-9A4E92BF0596}" sibTransId="{72C1DF59-6F7D-42C0-8A16-DBF37DB878B4}"/>
    <dgm:cxn modelId="{18B1B190-231D-46EA-A13F-A704BC371D80}" type="presOf" srcId="{936EA78C-CD5E-4E50-80CC-78457C9CB4A3}" destId="{3DB02956-E088-44AB-A3DE-0C70A636C32F}" srcOrd="0" destOrd="0" presId="urn:microsoft.com/office/officeart/2008/layout/VerticalCurvedList"/>
    <dgm:cxn modelId="{A589C599-050B-44E7-9AB9-12C8829BC1EC}" type="presOf" srcId="{00408688-580C-4C7B-8D5E-7A4AB582B9CE}" destId="{82199680-AE24-445F-ABC2-83718FFB6845}" srcOrd="0" destOrd="0" presId="urn:microsoft.com/office/officeart/2008/layout/VerticalCurvedList"/>
    <dgm:cxn modelId="{FE0F54AC-BF24-4F82-8351-8B762EC52902}" srcId="{0983E42E-1A55-4389-8A83-51C9F8D18EEB}" destId="{64A43411-D7B0-459C-9BA3-117C7F37F981}" srcOrd="4" destOrd="0" parTransId="{0778F44F-612C-46B8-81BA-307201A4A170}" sibTransId="{C983DB0D-7101-4720-A1F9-65FADC25B11E}"/>
    <dgm:cxn modelId="{D72CA6AC-E18C-4664-9743-7BC9C06B2DA4}" srcId="{0983E42E-1A55-4389-8A83-51C9F8D18EEB}" destId="{C77A9BED-E806-4EDA-9DFA-E64B2F5269F0}" srcOrd="5" destOrd="0" parTransId="{E1CEE1A0-90CE-4824-ABA3-FE5234E10EE1}" sibTransId="{10665F3F-D7FA-48B0-BE5C-51B53C0A28FC}"/>
    <dgm:cxn modelId="{2614C9AC-9438-4D91-8A48-5DFA09B11899}" srcId="{0983E42E-1A55-4389-8A83-51C9F8D18EEB}" destId="{936EA78C-CD5E-4E50-80CC-78457C9CB4A3}" srcOrd="1" destOrd="0" parTransId="{552BC7C2-14B0-47EA-8528-6ABC482CBE99}" sibTransId="{15CE29FC-C71D-4017-9DC1-23F59A817396}"/>
    <dgm:cxn modelId="{2C76B8DD-A372-4B1F-9B69-5BD26B08B324}" type="presOf" srcId="{70FFB9B1-E36C-44E1-9DC4-46329CFEFB59}" destId="{53BF95E5-26E2-4832-8869-D68BA3C213DC}" srcOrd="0" destOrd="0" presId="urn:microsoft.com/office/officeart/2008/layout/VerticalCurvedList"/>
    <dgm:cxn modelId="{A27EDDEA-E34F-4C76-962C-7CFF41B59793}" type="presOf" srcId="{64A43411-D7B0-459C-9BA3-117C7F37F981}" destId="{82DBFE18-F9BE-4C4F-BD99-2E853BB4F3B1}" srcOrd="0" destOrd="0" presId="urn:microsoft.com/office/officeart/2008/layout/VerticalCurvedList"/>
    <dgm:cxn modelId="{0DC792AC-DB4E-4FE6-911E-5F72AB161060}" type="presParOf" srcId="{B6C03CF4-6EE4-4F97-B015-250DAEC46E32}" destId="{B089930E-EF0C-47A2-9A21-1BB0C22436F8}" srcOrd="0" destOrd="0" presId="urn:microsoft.com/office/officeart/2008/layout/VerticalCurvedList"/>
    <dgm:cxn modelId="{31F5A2FE-5DC9-44FA-8700-0060A288953E}" type="presParOf" srcId="{B089930E-EF0C-47A2-9A21-1BB0C22436F8}" destId="{D252D188-202F-415C-B0F7-8D0C9F6EF57A}" srcOrd="0" destOrd="0" presId="urn:microsoft.com/office/officeart/2008/layout/VerticalCurvedList"/>
    <dgm:cxn modelId="{24F12417-2645-4791-B934-88D656A3C2C3}" type="presParOf" srcId="{D252D188-202F-415C-B0F7-8D0C9F6EF57A}" destId="{EAAD69F2-3294-437B-B462-AE6991517871}" srcOrd="0" destOrd="0" presId="urn:microsoft.com/office/officeart/2008/layout/VerticalCurvedList"/>
    <dgm:cxn modelId="{606D9636-97AA-40DF-93D6-9990881DF711}" type="presParOf" srcId="{D252D188-202F-415C-B0F7-8D0C9F6EF57A}" destId="{385B54F1-49D0-4D58-8EC3-B12F44775E3F}" srcOrd="1" destOrd="0" presId="urn:microsoft.com/office/officeart/2008/layout/VerticalCurvedList"/>
    <dgm:cxn modelId="{75DD37B4-598D-46E0-8A21-A08D7A72C342}" type="presParOf" srcId="{D252D188-202F-415C-B0F7-8D0C9F6EF57A}" destId="{F1AB0689-B5B8-4C45-BA48-5AB77995D67F}" srcOrd="2" destOrd="0" presId="urn:microsoft.com/office/officeart/2008/layout/VerticalCurvedList"/>
    <dgm:cxn modelId="{8925DBBF-8BA9-4299-AEFA-01BCB0DA058B}" type="presParOf" srcId="{D252D188-202F-415C-B0F7-8D0C9F6EF57A}" destId="{07E2B7D0-5ECA-48A1-BE34-5E4800A767CE}" srcOrd="3" destOrd="0" presId="urn:microsoft.com/office/officeart/2008/layout/VerticalCurvedList"/>
    <dgm:cxn modelId="{CD844416-60C8-45D4-A22A-A4D0469FFD4C}" type="presParOf" srcId="{B089930E-EF0C-47A2-9A21-1BB0C22436F8}" destId="{82199680-AE24-445F-ABC2-83718FFB6845}" srcOrd="1" destOrd="0" presId="urn:microsoft.com/office/officeart/2008/layout/VerticalCurvedList"/>
    <dgm:cxn modelId="{F37C57EB-B469-4071-BE29-014C1E9CB9C1}" type="presParOf" srcId="{B089930E-EF0C-47A2-9A21-1BB0C22436F8}" destId="{F72567D8-C67D-4C4E-B64C-E64D4C723E19}" srcOrd="2" destOrd="0" presId="urn:microsoft.com/office/officeart/2008/layout/VerticalCurvedList"/>
    <dgm:cxn modelId="{6E7D6D42-8383-4668-AA4A-8E8EE86E5A51}" type="presParOf" srcId="{F72567D8-C67D-4C4E-B64C-E64D4C723E19}" destId="{C44209C9-4CEA-401B-AAA1-FD8B63E8CB7B}" srcOrd="0" destOrd="0" presId="urn:microsoft.com/office/officeart/2008/layout/VerticalCurvedList"/>
    <dgm:cxn modelId="{70D5DC88-1D9B-4CA5-8E57-8EC395A394CD}" type="presParOf" srcId="{B089930E-EF0C-47A2-9A21-1BB0C22436F8}" destId="{3DB02956-E088-44AB-A3DE-0C70A636C32F}" srcOrd="3" destOrd="0" presId="urn:microsoft.com/office/officeart/2008/layout/VerticalCurvedList"/>
    <dgm:cxn modelId="{94C63A9D-DEA2-47F3-916D-A67429A6B689}" type="presParOf" srcId="{B089930E-EF0C-47A2-9A21-1BB0C22436F8}" destId="{DF9F7933-C9B7-46B3-8C94-02AD612A4D54}" srcOrd="4" destOrd="0" presId="urn:microsoft.com/office/officeart/2008/layout/VerticalCurvedList"/>
    <dgm:cxn modelId="{34813E16-B14A-407C-81D6-F5EEFE801376}" type="presParOf" srcId="{DF9F7933-C9B7-46B3-8C94-02AD612A4D54}" destId="{C84118AE-E5F4-4C9A-B8F5-6529967ECFCD}" srcOrd="0" destOrd="0" presId="urn:microsoft.com/office/officeart/2008/layout/VerticalCurvedList"/>
    <dgm:cxn modelId="{591C69B5-B887-4E24-B920-C8E07CD68436}" type="presParOf" srcId="{B089930E-EF0C-47A2-9A21-1BB0C22436F8}" destId="{53BF95E5-26E2-4832-8869-D68BA3C213DC}" srcOrd="5" destOrd="0" presId="urn:microsoft.com/office/officeart/2008/layout/VerticalCurvedList"/>
    <dgm:cxn modelId="{83ADEA18-0F3F-4DC6-8F6A-63AB9E4691AD}" type="presParOf" srcId="{B089930E-EF0C-47A2-9A21-1BB0C22436F8}" destId="{1E54BE80-3ABD-41D0-A31E-BA8CE4D0B43C}" srcOrd="6" destOrd="0" presId="urn:microsoft.com/office/officeart/2008/layout/VerticalCurvedList"/>
    <dgm:cxn modelId="{A4AB74C1-041C-435B-A695-C31E416851B9}" type="presParOf" srcId="{1E54BE80-3ABD-41D0-A31E-BA8CE4D0B43C}" destId="{B5682DDF-D65B-400B-8A6B-E60F57C2EC36}" srcOrd="0" destOrd="0" presId="urn:microsoft.com/office/officeart/2008/layout/VerticalCurvedList"/>
    <dgm:cxn modelId="{9571133F-E5CE-4454-9099-3AD21BDFE4F1}" type="presParOf" srcId="{B089930E-EF0C-47A2-9A21-1BB0C22436F8}" destId="{9824BF20-C1F5-42ED-9D32-8ED00F5D8456}" srcOrd="7" destOrd="0" presId="urn:microsoft.com/office/officeart/2008/layout/VerticalCurvedList"/>
    <dgm:cxn modelId="{62CD3597-20F1-4A18-B78A-DF33AB55F74F}" type="presParOf" srcId="{B089930E-EF0C-47A2-9A21-1BB0C22436F8}" destId="{BB4222F5-5937-4001-AAA0-02A07B429F44}" srcOrd="8" destOrd="0" presId="urn:microsoft.com/office/officeart/2008/layout/VerticalCurvedList"/>
    <dgm:cxn modelId="{39D02F62-D2E5-4864-B3CF-7B7C834E58D3}" type="presParOf" srcId="{BB4222F5-5937-4001-AAA0-02A07B429F44}" destId="{BCB6CDE8-37BC-4966-B52D-FF0A2FB004CB}" srcOrd="0" destOrd="0" presId="urn:microsoft.com/office/officeart/2008/layout/VerticalCurvedList"/>
    <dgm:cxn modelId="{2933A4BF-98CF-40B6-A5A3-7AB148F1B20B}" type="presParOf" srcId="{B089930E-EF0C-47A2-9A21-1BB0C22436F8}" destId="{82DBFE18-F9BE-4C4F-BD99-2E853BB4F3B1}" srcOrd="9" destOrd="0" presId="urn:microsoft.com/office/officeart/2008/layout/VerticalCurvedList"/>
    <dgm:cxn modelId="{0E135C15-7F9D-4580-A623-5B45038D95AB}" type="presParOf" srcId="{B089930E-EF0C-47A2-9A21-1BB0C22436F8}" destId="{B5E04C51-87E7-4B67-9ACE-CEE1DD5E2006}" srcOrd="10" destOrd="0" presId="urn:microsoft.com/office/officeart/2008/layout/VerticalCurvedList"/>
    <dgm:cxn modelId="{50C1104D-0687-430A-972D-429CCB3DF880}" type="presParOf" srcId="{B5E04C51-87E7-4B67-9ACE-CEE1DD5E2006}" destId="{C86E951C-FAFE-4F4E-BFE2-F0F25CEC9189}" srcOrd="0" destOrd="0" presId="urn:microsoft.com/office/officeart/2008/layout/VerticalCurvedList"/>
    <dgm:cxn modelId="{339013BB-DCC8-407A-AB62-9071F69D7CDE}" type="presParOf" srcId="{B089930E-EF0C-47A2-9A21-1BB0C22436F8}" destId="{53B1CE7F-ED7A-41BA-A689-8F1B11F4F21A}" srcOrd="11" destOrd="0" presId="urn:microsoft.com/office/officeart/2008/layout/VerticalCurvedList"/>
    <dgm:cxn modelId="{5F5C8705-08BA-42EE-8563-020560FACF9F}" type="presParOf" srcId="{B089930E-EF0C-47A2-9A21-1BB0C22436F8}" destId="{A9E2E888-FCEB-4639-B600-16521CE7D0FC}" srcOrd="12" destOrd="0" presId="urn:microsoft.com/office/officeart/2008/layout/VerticalCurvedList"/>
    <dgm:cxn modelId="{CD71E6EE-8D5D-47D1-B80A-C669D2AC5931}" type="presParOf" srcId="{A9E2E888-FCEB-4639-B600-16521CE7D0FC}" destId="{3BD676FD-7067-4734-A5C3-E3F40BB6581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5B54F1-49D0-4D58-8EC3-B12F44775E3F}">
      <dsp:nvSpPr>
        <dsp:cNvPr id="0" name=""/>
        <dsp:cNvSpPr/>
      </dsp:nvSpPr>
      <dsp:spPr>
        <a:xfrm>
          <a:off x="-5750153" y="-880122"/>
          <a:ext cx="6845843" cy="6845843"/>
        </a:xfrm>
        <a:prstGeom prst="blockArc">
          <a:avLst>
            <a:gd name="adj1" fmla="val 18900000"/>
            <a:gd name="adj2" fmla="val 2700000"/>
            <a:gd name="adj3" fmla="val 31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199680-AE24-445F-ABC2-83718FFB6845}">
      <dsp:nvSpPr>
        <dsp:cNvPr id="0" name=""/>
        <dsp:cNvSpPr/>
      </dsp:nvSpPr>
      <dsp:spPr>
        <a:xfrm>
          <a:off x="408250" y="267807"/>
          <a:ext cx="7472860"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25 adet kutumuz var.</a:t>
          </a:r>
        </a:p>
      </dsp:txBody>
      <dsp:txXfrm>
        <a:off x="408250" y="267807"/>
        <a:ext cx="7472860" cy="535411"/>
      </dsp:txXfrm>
    </dsp:sp>
    <dsp:sp modelId="{C44209C9-4CEA-401B-AAA1-FD8B63E8CB7B}">
      <dsp:nvSpPr>
        <dsp:cNvPr id="0" name=""/>
        <dsp:cNvSpPr/>
      </dsp:nvSpPr>
      <dsp:spPr>
        <a:xfrm>
          <a:off x="73617" y="200881"/>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B02956-E088-44AB-A3DE-0C70A636C32F}">
      <dsp:nvSpPr>
        <dsp:cNvPr id="0" name=""/>
        <dsp:cNvSpPr/>
      </dsp:nvSpPr>
      <dsp:spPr>
        <a:xfrm>
          <a:off x="848663" y="1070823"/>
          <a:ext cx="7032447"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Kutuların içerisinde soru veya tuzaklar var.</a:t>
          </a:r>
        </a:p>
      </dsp:txBody>
      <dsp:txXfrm>
        <a:off x="848663" y="1070823"/>
        <a:ext cx="7032447" cy="535411"/>
      </dsp:txXfrm>
    </dsp:sp>
    <dsp:sp modelId="{C84118AE-E5F4-4C9A-B8F5-6529967ECFCD}">
      <dsp:nvSpPr>
        <dsp:cNvPr id="0" name=""/>
        <dsp:cNvSpPr/>
      </dsp:nvSpPr>
      <dsp:spPr>
        <a:xfrm>
          <a:off x="514030" y="1003897"/>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BF95E5-26E2-4832-8869-D68BA3C213DC}">
      <dsp:nvSpPr>
        <dsp:cNvPr id="0" name=""/>
        <dsp:cNvSpPr/>
      </dsp:nvSpPr>
      <dsp:spPr>
        <a:xfrm>
          <a:off x="1050052" y="1873839"/>
          <a:ext cx="6831057"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Seçtiğin kutunun içinden çıkan puan kadar puan alabilirsin.</a:t>
          </a:r>
        </a:p>
      </dsp:txBody>
      <dsp:txXfrm>
        <a:off x="1050052" y="1873839"/>
        <a:ext cx="6831057" cy="535411"/>
      </dsp:txXfrm>
    </dsp:sp>
    <dsp:sp modelId="{B5682DDF-D65B-400B-8A6B-E60F57C2EC36}">
      <dsp:nvSpPr>
        <dsp:cNvPr id="0" name=""/>
        <dsp:cNvSpPr/>
      </dsp:nvSpPr>
      <dsp:spPr>
        <a:xfrm>
          <a:off x="715420" y="1806912"/>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24BF20-C1F5-42ED-9D32-8ED00F5D8456}">
      <dsp:nvSpPr>
        <dsp:cNvPr id="0" name=""/>
        <dsp:cNvSpPr/>
      </dsp:nvSpPr>
      <dsp:spPr>
        <a:xfrm>
          <a:off x="1050052" y="2676346"/>
          <a:ext cx="6831057"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Takas ödülünde soruyu bilirseniz puanları değişilebilir ve ekstra 100 puan isteyebilirsiniz.</a:t>
          </a:r>
        </a:p>
      </dsp:txBody>
      <dsp:txXfrm>
        <a:off x="1050052" y="2676346"/>
        <a:ext cx="6831057" cy="535411"/>
      </dsp:txXfrm>
    </dsp:sp>
    <dsp:sp modelId="{BCB6CDE8-37BC-4966-B52D-FF0A2FB004CB}">
      <dsp:nvSpPr>
        <dsp:cNvPr id="0" name=""/>
        <dsp:cNvSpPr/>
      </dsp:nvSpPr>
      <dsp:spPr>
        <a:xfrm>
          <a:off x="715420" y="2609420"/>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DBFE18-F9BE-4C4F-BD99-2E853BB4F3B1}">
      <dsp:nvSpPr>
        <dsp:cNvPr id="0" name=""/>
        <dsp:cNvSpPr/>
      </dsp:nvSpPr>
      <dsp:spPr>
        <a:xfrm>
          <a:off x="848663" y="3479362"/>
          <a:ext cx="7032447"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Takas ödülünde soruyu bilemediğiniz takdirde 100 puan ödülü rakibe geçer.</a:t>
          </a:r>
        </a:p>
      </dsp:txBody>
      <dsp:txXfrm>
        <a:off x="848663" y="3479362"/>
        <a:ext cx="7032447" cy="535411"/>
      </dsp:txXfrm>
    </dsp:sp>
    <dsp:sp modelId="{C86E951C-FAFE-4F4E-BFE2-F0F25CEC9189}">
      <dsp:nvSpPr>
        <dsp:cNvPr id="0" name=""/>
        <dsp:cNvSpPr/>
      </dsp:nvSpPr>
      <dsp:spPr>
        <a:xfrm>
          <a:off x="514030" y="3412436"/>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B1CE7F-ED7A-41BA-A689-8F1B11F4F21A}">
      <dsp:nvSpPr>
        <dsp:cNvPr id="0" name=""/>
        <dsp:cNvSpPr/>
      </dsp:nvSpPr>
      <dsp:spPr>
        <a:xfrm>
          <a:off x="408250" y="4282378"/>
          <a:ext cx="7472860" cy="5354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3180" rIns="43180" bIns="43180" numCol="1" spcCol="1270" anchor="ctr" anchorCtr="0">
          <a:noAutofit/>
        </a:bodyPr>
        <a:lstStyle/>
        <a:p>
          <a:pPr marL="0" lvl="0" indent="0" algn="l" defTabSz="755650">
            <a:lnSpc>
              <a:spcPct val="90000"/>
            </a:lnSpc>
            <a:spcBef>
              <a:spcPct val="0"/>
            </a:spcBef>
            <a:spcAft>
              <a:spcPct val="35000"/>
            </a:spcAft>
            <a:buNone/>
          </a:pPr>
          <a:r>
            <a:rPr lang="tr-TR" sz="1700" kern="1200" dirty="0"/>
            <a:t>Büyük ödül (500 Puan) soruyu doğru cevaplamazsanız cevaplama  hakkı 3 şık üzerinden diğer gruba geçer.</a:t>
          </a:r>
        </a:p>
      </dsp:txBody>
      <dsp:txXfrm>
        <a:off x="408250" y="4282378"/>
        <a:ext cx="7472860" cy="535411"/>
      </dsp:txXfrm>
    </dsp:sp>
    <dsp:sp modelId="{3BD676FD-7067-4734-A5C3-E3F40BB65813}">
      <dsp:nvSpPr>
        <dsp:cNvPr id="0" name=""/>
        <dsp:cNvSpPr/>
      </dsp:nvSpPr>
      <dsp:spPr>
        <a:xfrm>
          <a:off x="73617" y="4215452"/>
          <a:ext cx="669264" cy="6692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CACC158-0B64-47B8-B519-2E69791CFFEB}" type="datetime1">
              <a:rPr lang="tr-TR" smtClean="0"/>
              <a:t>8.05.2026</a:t>
            </a:fld>
            <a:endParaRPr lang="tr-TR" dirty="0"/>
          </a:p>
        </p:txBody>
      </p:sp>
      <p:sp>
        <p:nvSpPr>
          <p:cNvPr id="4" name="Alt Bilgi Yer Tutucusu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5" name="Slayt Numarası Yer Tutucus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50AD62A-9EE1-43E3-A7E5-D268F71DF3EB}" type="slidenum">
              <a:rPr lang="tr-TR" smtClean="0"/>
              <a:t>‹#›</a:t>
            </a:fld>
            <a:endParaRPr lang="tr-TR"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E71F48-0419-40FC-AD57-08CCCE583B37}" type="datetime1">
              <a:rPr lang="tr-TR" smtClean="0"/>
              <a:pPr/>
              <a:t>8.05.2026</a:t>
            </a:fld>
            <a:endParaRPr lang="tr-TR" dirty="0"/>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tr-TR" dirty="0"/>
          </a:p>
        </p:txBody>
      </p:sp>
      <p:sp>
        <p:nvSpPr>
          <p:cNvPr id="5" name="Notlar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tr-TR" dirty="0"/>
              <a:t>Asıl metin stillerini düzenlemek için tıklayın</a:t>
            </a:r>
          </a:p>
          <a:p>
            <a:pPr lvl="1" rtl="0"/>
            <a:r>
              <a:rPr lang="tr-TR" dirty="0"/>
              <a:t>İkinci düzey</a:t>
            </a:r>
          </a:p>
          <a:p>
            <a:pPr lvl="2" rtl="0"/>
            <a:r>
              <a:rPr lang="tr-TR" dirty="0"/>
              <a:t>Üçüncü düzey</a:t>
            </a:r>
          </a:p>
          <a:p>
            <a:pPr lvl="3" rtl="0"/>
            <a:r>
              <a:rPr lang="tr-TR" dirty="0"/>
              <a:t>Dördüncü düzey</a:t>
            </a:r>
          </a:p>
          <a:p>
            <a:pPr lvl="4" rtl="0"/>
            <a:r>
              <a:rPr lang="tr-TR" dirty="0"/>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534C2EF-8A97-4DAF-B099-E567883644D6}" type="slidenum">
              <a:rPr lang="tr-TR" smtClean="0"/>
              <a:t>‹#›</a:t>
            </a:fld>
            <a:endParaRPr lang="tr-TR"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858296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21</a:t>
            </a:fld>
            <a:endParaRPr lang="tr-TR" dirty="0"/>
          </a:p>
        </p:txBody>
      </p:sp>
    </p:spTree>
    <p:extLst>
      <p:ext uri="{BB962C8B-B14F-4D97-AF65-F5344CB8AC3E}">
        <p14:creationId xmlns:p14="http://schemas.microsoft.com/office/powerpoint/2010/main" val="49510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32</a:t>
            </a:fld>
            <a:endParaRPr lang="tr-TR" dirty="0"/>
          </a:p>
        </p:txBody>
      </p:sp>
    </p:spTree>
    <p:extLst>
      <p:ext uri="{BB962C8B-B14F-4D97-AF65-F5344CB8AC3E}">
        <p14:creationId xmlns:p14="http://schemas.microsoft.com/office/powerpoint/2010/main" val="1664993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33</a:t>
            </a:fld>
            <a:endParaRPr lang="tr-TR" dirty="0"/>
          </a:p>
        </p:txBody>
      </p:sp>
    </p:spTree>
    <p:extLst>
      <p:ext uri="{BB962C8B-B14F-4D97-AF65-F5344CB8AC3E}">
        <p14:creationId xmlns:p14="http://schemas.microsoft.com/office/powerpoint/2010/main" val="158168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853766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81126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207220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198790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68789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719759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9480335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56103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535790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947550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2460091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B0FBB-58C9-5E5E-01DF-60E24B9EAD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F73BAF-C355-4534-116E-D9351805BC2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9B2182E-23A4-AC05-1BA7-5AFB345C6D8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345028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40885-F1BA-94B8-2360-A93AA22ACB3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8AAB5A3-A5A1-6F7A-471A-1810A4D4DE5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5403645-9F76-1BD8-B769-2A77CEABA198}"/>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5206213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E0BC-160B-211C-8D96-11F244B52657}"/>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7B64D44-763F-6E76-8F63-8B16B03543F1}"/>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7CCB50B-9E89-B281-605E-9211E110A5D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92055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4752530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485E2-3DE7-1E35-529A-9A4BEA47467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1B61116-1152-E15F-52DA-6ED2B39BE70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7CCA0EC4-FEA7-C217-2EB7-3EE925D5FEA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781520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17601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B316F-2D16-F27E-89B1-31AEE8D8302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84A8B32-AE12-BA02-C610-4B39BD89C5E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70792E1-FB90-ACA4-BAC3-F0316CAFF2B7}"/>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683849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9162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53884-2FE4-BB5E-F663-2C8FB38B3DF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A703D785-B31C-5058-8685-1F21D59D09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3AF0039-E027-0E65-3C66-5883276EFD6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911673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126657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33A38-37D5-20FA-BFCB-1B3167B96D4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F5B7527-84FC-EEF7-C4ED-DBCD4ECF202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216CB92-AADE-DA00-C51F-7B90794B5F52}"/>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9152023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420279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97EB0-1457-C080-A73F-383A1EE022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0EB443B-6497-F1C0-DC2A-E9F5B5B3BB3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08B2E6C5-917D-5AC8-E24B-AAE139CB79C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594540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01709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045B5-C032-DC5F-0CB5-B0636B47E78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D4BA188-4E6A-526B-9E78-C807A16FFA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17E19B1-574E-11AB-CEAC-36C169AB8782}"/>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12003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889129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1C9A1-8079-DF55-48B6-08C4DABC810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F6C32E84-DF4C-FDF8-8813-709D14463DA0}"/>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27A3FB-CB67-E6C5-7E1F-275D1B2EA85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3993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043377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352EC-3A2C-C064-7079-7291503934F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4177542-DC4C-D880-D1FD-2C07CD39D3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B2271813-8359-2584-3DEC-59EFF753BF7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657462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46723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57BDE-5E7C-4B20-3E8D-A7AC7A9695EA}"/>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8EF61B4-9F5A-1620-0CBA-8EDB3CAAF5E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4D4214D-1152-758C-DCD5-1BE5A2227CCF}"/>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215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9453902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ADF65-9AFD-56E6-598C-2D47D7AD9DD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4909837-3065-A3C9-5A90-0538FD5038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F873860-9573-0200-3373-3DE2AE5497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406070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968994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D33D2-7549-AB40-DCF6-DA0CFDAD97B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6E44203-4F9A-7BCB-F53D-20E6A81646E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946E33C-8868-6875-D742-1364C84F8B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581461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7509280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E4C76-C532-30CE-C140-B52752B9EEF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D0DE1EB-A07B-10BD-0086-0F0EF07F4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43E184-B037-B0BF-85FD-D871DDA8280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138216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264439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59694-5A9B-20EF-F439-CA20163107A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6E10C2F-E151-6682-1FD6-638026C0A8F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94E271ED-884E-7931-267E-81A41515F87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00269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8135400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0BA4D-F952-DDB2-EA18-2752CFD0B4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410F37-7FE3-67AA-6CD6-38881CDB9BAD}"/>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1483B29-8781-6A95-3C82-3F64001C2ABA}"/>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718219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5236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2A7B-C7EC-4F85-2926-55CF88E9AF0B}"/>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A078684-146E-4441-B59F-8D9C8AF09DF9}"/>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669F3F-6714-0BDB-BE63-539826BE77E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8938592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8034543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CD07F-9F0F-B45D-AD0B-A2875DDFE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AB3BA0-8DDF-1D48-FC62-D0C4494E2F0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C60D2215-CDAF-1DD3-B01F-C758B69F7C88}"/>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866003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92117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71663-A870-0CF3-6673-D77832E7A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CE80F84-024C-E184-139A-60ACF45895A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7325779-60EF-8EA3-291B-B2B223DF1A11}"/>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3158920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567886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11CD1-37E6-3E96-7C88-E2E76F0B96E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A0FEE3F-9EC6-688F-9C6E-BFA15D69E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14F3272-424C-82CD-88E2-7B25948C6E2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9951105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5440701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F0ABC-258D-8AA9-4912-5ADFEF7B666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64B9676-63D9-00AA-F5C4-0081D9745FA4}"/>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9C08ACA-67B1-E849-5942-FE50CC7E75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7493705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9800868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2042C-6C95-0D90-D7BF-73141F8092B6}"/>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91C1763-EB05-ACF1-AE1C-235B2C4A407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9F7CECD-4744-A61D-FC5E-A1C563E695A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6721188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3CD39-1720-9117-D055-3FB8FFFB4C6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6BE3D1F-4812-A34A-BBF7-7B21573411E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8FFBAD9-8283-389C-D9B7-98FE39A7890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610660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65E60-21B9-D5D2-85C3-574EE8B88A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2C41471-9627-9E56-826C-FE226418E1E5}"/>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531B2C2-B80D-EA95-D6D4-AB21119E22F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485778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4BD3-0D5A-4272-9616-A518A551409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7A6447-2933-BD5A-E595-013D0B97C0F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D6E9CC6-C89B-D5CF-E6E3-18EA21A176C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4077667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C9958-8E8A-3C85-8E40-8BD175C253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F68D774-E0D0-EA57-2D08-F817F1D4CF7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28D7903-B111-5E52-F8F7-A03708B2E21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939328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pic>
        <p:nvPicPr>
          <p:cNvPr id="7" name="Resim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Başlık 1"/>
          <p:cNvSpPr>
            <a:spLocks noGrp="1"/>
          </p:cNvSpPr>
          <p:nvPr>
            <p:ph type="ctrTitle"/>
          </p:nvPr>
        </p:nvSpPr>
        <p:spPr>
          <a:xfrm>
            <a:off x="838200" y="533400"/>
            <a:ext cx="8458200" cy="1828800"/>
          </a:xfrm>
        </p:spPr>
        <p:txBody>
          <a:bodyPr rtlCol="0" anchor="b">
            <a:normAutofit/>
          </a:bodyPr>
          <a:lstStyle>
            <a:lvl1pPr algn="l">
              <a:defRPr sz="4400"/>
            </a:lvl1pPr>
          </a:lstStyle>
          <a:p>
            <a:pPr rtl="0"/>
            <a:r>
              <a:rPr lang="tr-TR"/>
              <a:t>Asıl başlık stilini düzenlemek için tıklayın</a:t>
            </a:r>
            <a:endParaRPr lang="tr-TR" dirty="0"/>
          </a:p>
        </p:txBody>
      </p:sp>
      <p:sp>
        <p:nvSpPr>
          <p:cNvPr id="3" name="Alt Başlık 2"/>
          <p:cNvSpPr>
            <a:spLocks noGrp="1"/>
          </p:cNvSpPr>
          <p:nvPr>
            <p:ph type="subTitle" idx="1"/>
          </p:nvPr>
        </p:nvSpPr>
        <p:spPr>
          <a:xfrm>
            <a:off x="838200" y="2438400"/>
            <a:ext cx="7086600" cy="914400"/>
          </a:xfrm>
        </p:spPr>
        <p:txBody>
          <a:bodyPr rtlCol="0">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tr-TR"/>
              <a:t>Asıl alt başlık stilini düzenlemek için tıklayın</a:t>
            </a:r>
            <a:endParaRPr lang="tr-TR"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TR"/>
              <a:t>Asıl başlık stilini düzenlemek için tıklayın</a:t>
            </a:r>
            <a:endParaRPr lang="tr-TR" dirty="0"/>
          </a:p>
        </p:txBody>
      </p:sp>
      <p:sp>
        <p:nvSpPr>
          <p:cNvPr id="3" name="İçerik Yer Tutucusu 2"/>
          <p:cNvSpPr>
            <a:spLocks noGrp="1"/>
          </p:cNvSpPr>
          <p:nvPr>
            <p:ph idx="1"/>
          </p:nvPr>
        </p:nvSpPr>
        <p:spPr/>
        <p:txBody>
          <a:bodyPr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5" name="Alt Bilgi Yer Tutucusu 4"/>
          <p:cNvSpPr>
            <a:spLocks noGrp="1"/>
          </p:cNvSpPr>
          <p:nvPr>
            <p:ph type="ftr" sz="quarter" idx="11"/>
          </p:nvPr>
        </p:nvSpPr>
        <p:spPr/>
        <p:txBody>
          <a:bodyPr rtlCol="0"/>
          <a:lstStyle/>
          <a:p>
            <a:pPr rtl="0"/>
            <a:r>
              <a:rPr lang="tr-TR" dirty="0"/>
              <a:t>Alt bilgi ekleme</a:t>
            </a:r>
          </a:p>
        </p:txBody>
      </p:sp>
      <p:sp>
        <p:nvSpPr>
          <p:cNvPr id="4" name="Tarih Yer Tutucusu 3"/>
          <p:cNvSpPr>
            <a:spLocks noGrp="1"/>
          </p:cNvSpPr>
          <p:nvPr>
            <p:ph type="dt" sz="half" idx="10"/>
          </p:nvPr>
        </p:nvSpPr>
        <p:spPr/>
        <p:txBody>
          <a:bodyPr rtlCol="0"/>
          <a:lstStyle/>
          <a:p>
            <a:pPr rtl="0"/>
            <a:fld id="{917950F5-4EF9-4281-A5A8-695D3818B85E}" type="datetime1">
              <a:rPr lang="tr-TR" smtClean="0"/>
              <a:t>8.05.2026</a:t>
            </a:fld>
            <a:endParaRPr lang="tr-TR" dirty="0"/>
          </a:p>
        </p:txBody>
      </p:sp>
      <p:sp>
        <p:nvSpPr>
          <p:cNvPr id="6" name="Slayt Numarası Yer Tutucusu 5"/>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pic>
        <p:nvPicPr>
          <p:cNvPr id="7" name="Resim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Başlık 1"/>
          <p:cNvSpPr>
            <a:spLocks noGrp="1"/>
          </p:cNvSpPr>
          <p:nvPr>
            <p:ph type="title"/>
          </p:nvPr>
        </p:nvSpPr>
        <p:spPr>
          <a:xfrm>
            <a:off x="3352800" y="533400"/>
            <a:ext cx="7315200" cy="1828800"/>
          </a:xfrm>
        </p:spPr>
        <p:txBody>
          <a:bodyPr rtlCol="0" anchor="b">
            <a:normAutofit/>
          </a:bodyPr>
          <a:lstStyle>
            <a:lvl1pPr>
              <a:defRPr sz="4400"/>
            </a:lvl1pPr>
          </a:lstStyle>
          <a:p>
            <a:pPr rtl="0"/>
            <a:r>
              <a:rPr lang="tr-TR"/>
              <a:t>Asıl başlık stilini düzenlemek için tıklayın</a:t>
            </a:r>
            <a:endParaRPr lang="tr-TR" dirty="0"/>
          </a:p>
        </p:txBody>
      </p:sp>
      <p:sp>
        <p:nvSpPr>
          <p:cNvPr id="3" name="Metin Yer Tutucusu 2"/>
          <p:cNvSpPr>
            <a:spLocks noGrp="1"/>
          </p:cNvSpPr>
          <p:nvPr>
            <p:ph type="body" idx="1"/>
          </p:nvPr>
        </p:nvSpPr>
        <p:spPr>
          <a:xfrm>
            <a:off x="3352800" y="2438400"/>
            <a:ext cx="5486400" cy="914400"/>
          </a:xfrm>
        </p:spPr>
        <p:txBody>
          <a:bodyPr rtlCol="0">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tr-TR"/>
              <a:t>Asıl metin stillerini düzenlemek için tıklayın</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TR"/>
              <a:t>Asıl başlık stilini düzenlemek için tıklayın</a:t>
            </a:r>
            <a:endParaRPr lang="tr-TR" dirty="0"/>
          </a:p>
        </p:txBody>
      </p:sp>
      <p:sp>
        <p:nvSpPr>
          <p:cNvPr id="3" name="İçerik Yer Tutucusu 2"/>
          <p:cNvSpPr>
            <a:spLocks noGrp="1"/>
          </p:cNvSpPr>
          <p:nvPr>
            <p:ph sz="half" idx="1"/>
          </p:nvPr>
        </p:nvSpPr>
        <p:spPr>
          <a:xfrm>
            <a:off x="1524000" y="1825625"/>
            <a:ext cx="4389120" cy="3474720"/>
          </a:xfrm>
        </p:spPr>
        <p:txBody>
          <a:bodyPr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4" name="İçerik Yer Tutucusu 3"/>
          <p:cNvSpPr>
            <a:spLocks noGrp="1"/>
          </p:cNvSpPr>
          <p:nvPr>
            <p:ph sz="half" idx="2"/>
          </p:nvPr>
        </p:nvSpPr>
        <p:spPr>
          <a:xfrm>
            <a:off x="6278880" y="1825625"/>
            <a:ext cx="4389120" cy="3474720"/>
          </a:xfrm>
        </p:spPr>
        <p:txBody>
          <a:bodyPr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6" name="Alt Bilgi Yer Tutucusu 5"/>
          <p:cNvSpPr>
            <a:spLocks noGrp="1"/>
          </p:cNvSpPr>
          <p:nvPr>
            <p:ph type="ftr" sz="quarter" idx="11"/>
          </p:nvPr>
        </p:nvSpPr>
        <p:spPr/>
        <p:txBody>
          <a:bodyPr rtlCol="0"/>
          <a:lstStyle/>
          <a:p>
            <a:pPr rtl="0"/>
            <a:r>
              <a:rPr lang="tr-TR" dirty="0"/>
              <a:t>Alt bilgi ekleme</a:t>
            </a:r>
          </a:p>
        </p:txBody>
      </p:sp>
      <p:sp>
        <p:nvSpPr>
          <p:cNvPr id="5" name="Tarih Yer Tutucusu 4"/>
          <p:cNvSpPr>
            <a:spLocks noGrp="1"/>
          </p:cNvSpPr>
          <p:nvPr>
            <p:ph type="dt" sz="half" idx="10"/>
          </p:nvPr>
        </p:nvSpPr>
        <p:spPr/>
        <p:txBody>
          <a:bodyPr rtlCol="0"/>
          <a:lstStyle/>
          <a:p>
            <a:pPr rtl="0"/>
            <a:fld id="{92904D77-82CF-4AE8-99E2-CE41C044B7CE}" type="datetime1">
              <a:rPr lang="tr-TR" smtClean="0"/>
              <a:t>8.05.2026</a:t>
            </a:fld>
            <a:endParaRPr lang="tr-TR" dirty="0"/>
          </a:p>
        </p:txBody>
      </p:sp>
      <p:sp>
        <p:nvSpPr>
          <p:cNvPr id="7" name="Slayt Numarası Yer Tutucusu 6"/>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TR"/>
              <a:t>Asıl başlık stilini düzenlemek için tıklayın</a:t>
            </a:r>
            <a:endParaRPr lang="tr-TR" dirty="0"/>
          </a:p>
        </p:txBody>
      </p:sp>
      <p:sp>
        <p:nvSpPr>
          <p:cNvPr id="3" name="Metin Yer Tutucusu 2"/>
          <p:cNvSpPr>
            <a:spLocks noGrp="1"/>
          </p:cNvSpPr>
          <p:nvPr>
            <p:ph type="body" idx="1"/>
          </p:nvPr>
        </p:nvSpPr>
        <p:spPr>
          <a:xfrm>
            <a:off x="1524000" y="1828799"/>
            <a:ext cx="4389120" cy="795867"/>
          </a:xfrm>
        </p:spPr>
        <p:txBody>
          <a:bodyPr rtlCol="0"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tr-TR"/>
              <a:t>Asıl metin stillerini düzenlemek için tıklayın</a:t>
            </a:r>
          </a:p>
        </p:txBody>
      </p:sp>
      <p:sp>
        <p:nvSpPr>
          <p:cNvPr id="4" name="İçerik Yer Tutucusu 3"/>
          <p:cNvSpPr>
            <a:spLocks noGrp="1"/>
          </p:cNvSpPr>
          <p:nvPr>
            <p:ph sz="half" idx="2"/>
          </p:nvPr>
        </p:nvSpPr>
        <p:spPr>
          <a:xfrm>
            <a:off x="1524000" y="2624666"/>
            <a:ext cx="4389120" cy="2675467"/>
          </a:xfrm>
        </p:spPr>
        <p:txBody>
          <a:bodyPr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5" name="Metin Yer Tutucusu 4"/>
          <p:cNvSpPr>
            <a:spLocks noGrp="1"/>
          </p:cNvSpPr>
          <p:nvPr>
            <p:ph type="body" sz="quarter" idx="3"/>
          </p:nvPr>
        </p:nvSpPr>
        <p:spPr>
          <a:xfrm>
            <a:off x="6278880" y="1828799"/>
            <a:ext cx="4389120" cy="795867"/>
          </a:xfrm>
        </p:spPr>
        <p:txBody>
          <a:bodyPr rtlCol="0"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tr-TR"/>
              <a:t>Asıl metin stillerini düzenlemek için tıklayın</a:t>
            </a:r>
          </a:p>
        </p:txBody>
      </p:sp>
      <p:sp>
        <p:nvSpPr>
          <p:cNvPr id="6" name="İçerik Yer Tutucusu 5"/>
          <p:cNvSpPr>
            <a:spLocks noGrp="1"/>
          </p:cNvSpPr>
          <p:nvPr>
            <p:ph sz="quarter" idx="4"/>
          </p:nvPr>
        </p:nvSpPr>
        <p:spPr>
          <a:xfrm>
            <a:off x="6278880" y="2624666"/>
            <a:ext cx="4389120" cy="2675467"/>
          </a:xfrm>
        </p:spPr>
        <p:txBody>
          <a:bodyPr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8" name="Alt Bilgi Yer Tutucusu 7"/>
          <p:cNvSpPr>
            <a:spLocks noGrp="1"/>
          </p:cNvSpPr>
          <p:nvPr>
            <p:ph type="ftr" sz="quarter" idx="11"/>
          </p:nvPr>
        </p:nvSpPr>
        <p:spPr/>
        <p:txBody>
          <a:bodyPr rtlCol="0"/>
          <a:lstStyle/>
          <a:p>
            <a:pPr rtl="0"/>
            <a:r>
              <a:rPr lang="tr-TR" dirty="0"/>
              <a:t>Alt bilgi ekleme</a:t>
            </a:r>
          </a:p>
        </p:txBody>
      </p:sp>
      <p:sp>
        <p:nvSpPr>
          <p:cNvPr id="7" name="Tarih Yer Tutucusu 6"/>
          <p:cNvSpPr>
            <a:spLocks noGrp="1"/>
          </p:cNvSpPr>
          <p:nvPr>
            <p:ph type="dt" sz="half" idx="10"/>
          </p:nvPr>
        </p:nvSpPr>
        <p:spPr/>
        <p:txBody>
          <a:bodyPr rtlCol="0"/>
          <a:lstStyle/>
          <a:p>
            <a:pPr rtl="0"/>
            <a:fld id="{B9C7B0B8-9CA5-4CEB-A338-820CFC3D4256}" type="datetime1">
              <a:rPr lang="tr-TR" smtClean="0"/>
              <a:t>8.05.2026</a:t>
            </a:fld>
            <a:endParaRPr lang="tr-TR" dirty="0"/>
          </a:p>
        </p:txBody>
      </p:sp>
      <p:sp>
        <p:nvSpPr>
          <p:cNvPr id="9" name="Slayt Numarası Yer Tutucusu 8"/>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TR"/>
              <a:t>Asıl başlık stilini düzenlemek için tıklayın</a:t>
            </a:r>
            <a:endParaRPr lang="tr-TR" dirty="0"/>
          </a:p>
        </p:txBody>
      </p:sp>
      <p:sp>
        <p:nvSpPr>
          <p:cNvPr id="4" name="Alt Bilgi Yer Tutucusu 3"/>
          <p:cNvSpPr>
            <a:spLocks noGrp="1"/>
          </p:cNvSpPr>
          <p:nvPr>
            <p:ph type="ftr" sz="quarter" idx="11"/>
          </p:nvPr>
        </p:nvSpPr>
        <p:spPr/>
        <p:txBody>
          <a:bodyPr rtlCol="0"/>
          <a:lstStyle/>
          <a:p>
            <a:pPr rtl="0"/>
            <a:r>
              <a:rPr lang="tr-TR" dirty="0"/>
              <a:t>Alt bilgi ekleme</a:t>
            </a:r>
          </a:p>
        </p:txBody>
      </p:sp>
      <p:sp>
        <p:nvSpPr>
          <p:cNvPr id="3" name="Tarih Yer Tutucusu 2"/>
          <p:cNvSpPr>
            <a:spLocks noGrp="1"/>
          </p:cNvSpPr>
          <p:nvPr>
            <p:ph type="dt" sz="half" idx="10"/>
          </p:nvPr>
        </p:nvSpPr>
        <p:spPr/>
        <p:txBody>
          <a:bodyPr rtlCol="0"/>
          <a:lstStyle/>
          <a:p>
            <a:pPr rtl="0"/>
            <a:fld id="{0A027EFB-CA09-4369-AE02-36C3D9548325}" type="datetime1">
              <a:rPr lang="tr-TR" smtClean="0"/>
              <a:t>8.05.2026</a:t>
            </a:fld>
            <a:endParaRPr lang="tr-TR" dirty="0"/>
          </a:p>
        </p:txBody>
      </p:sp>
      <p:sp>
        <p:nvSpPr>
          <p:cNvPr id="5" name="Slayt Numarası Yer Tutucusu 4"/>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3" name="Alt Bilgi Yer Tutucusu 2"/>
          <p:cNvSpPr>
            <a:spLocks noGrp="1"/>
          </p:cNvSpPr>
          <p:nvPr>
            <p:ph type="ftr" sz="quarter" idx="11"/>
          </p:nvPr>
        </p:nvSpPr>
        <p:spPr/>
        <p:txBody>
          <a:bodyPr rtlCol="0"/>
          <a:lstStyle/>
          <a:p>
            <a:pPr rtl="0"/>
            <a:r>
              <a:rPr lang="tr-TR" dirty="0"/>
              <a:t>Alt bilgi ekleme</a:t>
            </a:r>
          </a:p>
        </p:txBody>
      </p:sp>
      <p:sp>
        <p:nvSpPr>
          <p:cNvPr id="2" name="Tarih Yer Tutucusu 1"/>
          <p:cNvSpPr>
            <a:spLocks noGrp="1"/>
          </p:cNvSpPr>
          <p:nvPr>
            <p:ph type="dt" sz="half" idx="10"/>
          </p:nvPr>
        </p:nvSpPr>
        <p:spPr/>
        <p:txBody>
          <a:bodyPr rtlCol="0"/>
          <a:lstStyle/>
          <a:p>
            <a:pPr rtl="0"/>
            <a:fld id="{0A66AF7E-D2DB-4CC4-82B8-78CAE6A8CFEF}" type="datetime1">
              <a:rPr lang="tr-TR" smtClean="0"/>
              <a:t>8.05.2026</a:t>
            </a:fld>
            <a:endParaRPr lang="tr-TR" dirty="0"/>
          </a:p>
        </p:txBody>
      </p:sp>
      <p:sp>
        <p:nvSpPr>
          <p:cNvPr id="4" name="Slayt Numarası Yer Tutucusu 3"/>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Resim Yazılı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nchor="b"/>
          <a:lstStyle>
            <a:lvl1pPr>
              <a:defRPr sz="3200"/>
            </a:lvl1pPr>
          </a:lstStyle>
          <a:p>
            <a:pPr rtl="0"/>
            <a:r>
              <a:rPr lang="tr-TR"/>
              <a:t>Asıl başlık stilini düzenlemek için tıklayın</a:t>
            </a:r>
            <a:endParaRPr lang="tr-TR" dirty="0"/>
          </a:p>
        </p:txBody>
      </p:sp>
      <p:sp>
        <p:nvSpPr>
          <p:cNvPr id="3" name="İçerik Yer Tutucusu 2"/>
          <p:cNvSpPr>
            <a:spLocks noGrp="1"/>
          </p:cNvSpPr>
          <p:nvPr>
            <p:ph idx="1"/>
          </p:nvPr>
        </p:nvSpPr>
        <p:spPr>
          <a:xfrm>
            <a:off x="4724400" y="1828800"/>
            <a:ext cx="5943600" cy="3476625"/>
          </a:xfrm>
        </p:spPr>
        <p:txBody>
          <a:bodyPr rtlCol="0">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4" name="Metin Yer Tutucusu 3"/>
          <p:cNvSpPr>
            <a:spLocks noGrp="1"/>
          </p:cNvSpPr>
          <p:nvPr>
            <p:ph type="body" sz="half" idx="2"/>
          </p:nvPr>
        </p:nvSpPr>
        <p:spPr>
          <a:xfrm>
            <a:off x="1523999" y="1828800"/>
            <a:ext cx="2926080" cy="3476625"/>
          </a:xfrm>
        </p:spPr>
        <p:txBody>
          <a:bodyPr rtlCol="0">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tr-TR"/>
              <a:t>Asıl metin stillerini düzenlemek için tıklayın</a:t>
            </a:r>
          </a:p>
        </p:txBody>
      </p:sp>
      <p:sp>
        <p:nvSpPr>
          <p:cNvPr id="6" name="Alt Bilgi Yer Tutucusu 5"/>
          <p:cNvSpPr>
            <a:spLocks noGrp="1"/>
          </p:cNvSpPr>
          <p:nvPr>
            <p:ph type="ftr" sz="quarter" idx="11"/>
          </p:nvPr>
        </p:nvSpPr>
        <p:spPr/>
        <p:txBody>
          <a:bodyPr rtlCol="0"/>
          <a:lstStyle/>
          <a:p>
            <a:pPr rtl="0"/>
            <a:r>
              <a:rPr lang="tr-TR" dirty="0"/>
              <a:t>Alt bilgi ekleme</a:t>
            </a:r>
          </a:p>
        </p:txBody>
      </p:sp>
      <p:sp>
        <p:nvSpPr>
          <p:cNvPr id="5" name="Tarih Yer Tutucusu 4"/>
          <p:cNvSpPr>
            <a:spLocks noGrp="1"/>
          </p:cNvSpPr>
          <p:nvPr>
            <p:ph type="dt" sz="half" idx="10"/>
          </p:nvPr>
        </p:nvSpPr>
        <p:spPr/>
        <p:txBody>
          <a:bodyPr rtlCol="0"/>
          <a:lstStyle/>
          <a:p>
            <a:pPr rtl="0"/>
            <a:fld id="{6B688853-846A-458C-9BFB-41DB72142802}" type="datetime1">
              <a:rPr lang="tr-TR" smtClean="0"/>
              <a:t>8.05.2026</a:t>
            </a:fld>
            <a:endParaRPr lang="tr-TR" dirty="0"/>
          </a:p>
        </p:txBody>
      </p:sp>
      <p:sp>
        <p:nvSpPr>
          <p:cNvPr id="7" name="Slayt Numarası Yer Tutucusu 6"/>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Resim Yazılı Resim">
    <p:spTree>
      <p:nvGrpSpPr>
        <p:cNvPr id="1" name=""/>
        <p:cNvGrpSpPr/>
        <p:nvPr/>
      </p:nvGrpSpPr>
      <p:grpSpPr>
        <a:xfrm>
          <a:off x="0" y="0"/>
          <a:ext cx="0" cy="0"/>
          <a:chOff x="0" y="0"/>
          <a:chExt cx="0" cy="0"/>
        </a:xfrm>
      </p:grpSpPr>
      <p:sp>
        <p:nvSpPr>
          <p:cNvPr id="8" name="Serbest Biçimli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2" name="Başlık 1"/>
          <p:cNvSpPr>
            <a:spLocks noGrp="1"/>
          </p:cNvSpPr>
          <p:nvPr>
            <p:ph type="title"/>
          </p:nvPr>
        </p:nvSpPr>
        <p:spPr/>
        <p:txBody>
          <a:bodyPr rtlCol="0" anchor="b"/>
          <a:lstStyle>
            <a:lvl1pPr>
              <a:defRPr sz="3200"/>
            </a:lvl1pPr>
          </a:lstStyle>
          <a:p>
            <a:pPr rtl="0"/>
            <a:r>
              <a:rPr lang="tr-TR"/>
              <a:t>Asıl başlık stilini düzenlemek için tıklayın</a:t>
            </a:r>
            <a:endParaRPr lang="tr-TR" dirty="0"/>
          </a:p>
        </p:txBody>
      </p:sp>
      <p:sp>
        <p:nvSpPr>
          <p:cNvPr id="12" name="Resim Yer Tutucusu 11" descr="Resim eklemek için boş yer tutucu. Yer tutucuya tıklayın ve eklemek istediğiniz resmi seçin"/>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rtlCol="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tr-TR"/>
              <a:t>Resim eklemek için simgeye tıklayın</a:t>
            </a:r>
            <a:endParaRPr lang="tr-TR" dirty="0"/>
          </a:p>
        </p:txBody>
      </p:sp>
      <p:sp>
        <p:nvSpPr>
          <p:cNvPr id="4" name="Metin Yer Tutucusu 3"/>
          <p:cNvSpPr>
            <a:spLocks noGrp="1"/>
          </p:cNvSpPr>
          <p:nvPr>
            <p:ph type="body" sz="half" idx="2"/>
          </p:nvPr>
        </p:nvSpPr>
        <p:spPr>
          <a:xfrm>
            <a:off x="7010400" y="2245995"/>
            <a:ext cx="3657600" cy="2194560"/>
          </a:xfrm>
        </p:spPr>
        <p:txBody>
          <a:bodyPr rtlCol="0">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tr-TR"/>
              <a:t>Asıl metin stillerini düzenlemek için tıklayın</a:t>
            </a:r>
          </a:p>
        </p:txBody>
      </p:sp>
      <p:sp>
        <p:nvSpPr>
          <p:cNvPr id="6" name="Alt Bilgi Yer Tutucusu 5"/>
          <p:cNvSpPr>
            <a:spLocks noGrp="1"/>
          </p:cNvSpPr>
          <p:nvPr>
            <p:ph type="ftr" sz="quarter" idx="11"/>
          </p:nvPr>
        </p:nvSpPr>
        <p:spPr/>
        <p:txBody>
          <a:bodyPr rtlCol="0"/>
          <a:lstStyle/>
          <a:p>
            <a:pPr rtl="0"/>
            <a:r>
              <a:rPr lang="tr-TR" dirty="0"/>
              <a:t>Alt bilgi ekleme</a:t>
            </a:r>
          </a:p>
        </p:txBody>
      </p:sp>
      <p:sp>
        <p:nvSpPr>
          <p:cNvPr id="5" name="Tarih Yer Tutucusu 4"/>
          <p:cNvSpPr>
            <a:spLocks noGrp="1"/>
          </p:cNvSpPr>
          <p:nvPr>
            <p:ph type="dt" sz="half" idx="10"/>
          </p:nvPr>
        </p:nvSpPr>
        <p:spPr/>
        <p:txBody>
          <a:bodyPr rtlCol="0"/>
          <a:lstStyle/>
          <a:p>
            <a:pPr rtl="0"/>
            <a:fld id="{18C5173D-8E8A-49A1-91AA-A4E34FDAF8E6}" type="datetime1">
              <a:rPr lang="tr-TR" smtClean="0"/>
              <a:t>8.05.2026</a:t>
            </a:fld>
            <a:endParaRPr lang="tr-TR" dirty="0"/>
          </a:p>
        </p:txBody>
      </p:sp>
      <p:sp>
        <p:nvSpPr>
          <p:cNvPr id="7" name="Slayt Numarası Yer Tutucusu 6"/>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im Yazılı İki Resim">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Başlık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7" name="Serbest Biçimli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7" name="Metin Yer Tutucusu 16"/>
          <p:cNvSpPr>
            <a:spLocks noGrp="1"/>
          </p:cNvSpPr>
          <p:nvPr>
            <p:ph type="body" sz="quarter" idx="14"/>
          </p:nvPr>
        </p:nvSpPr>
        <p:spPr>
          <a:xfrm>
            <a:off x="1028581"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
        <p:nvSpPr>
          <p:cNvPr id="18" name="Serbest Biçimli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9" name="Resim Yer Tutucusu 18" descr="Resim eklemek için boş yer tutucu. Yer tutucuya tıklayın ve eklemek istediğiniz resmi seçin"/>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20" name="Metin Yer Tutucusu 16"/>
          <p:cNvSpPr>
            <a:spLocks noGrp="1"/>
          </p:cNvSpPr>
          <p:nvPr>
            <p:ph type="body" sz="quarter" idx="16"/>
          </p:nvPr>
        </p:nvSpPr>
        <p:spPr>
          <a:xfrm>
            <a:off x="5566714"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Üç Resim">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Başlık 1"/>
          <p:cNvSpPr>
            <a:spLocks noGrp="1"/>
          </p:cNvSpPr>
          <p:nvPr>
            <p:ph type="title"/>
          </p:nvPr>
        </p:nvSpPr>
        <p:spPr>
          <a:xfrm>
            <a:off x="1028580" y="5305424"/>
            <a:ext cx="8104083" cy="579921"/>
          </a:xfrm>
        </p:spPr>
        <p:txBody>
          <a:bodyPr rtlCol="0">
            <a:normAutofit/>
          </a:bodyPr>
          <a:lstStyle>
            <a:lvl1pPr>
              <a:defRPr sz="2400">
                <a:solidFill>
                  <a:schemeClr val="accent1"/>
                </a:solidFill>
              </a:defRPr>
            </a:lvl1pPr>
          </a:lstStyle>
          <a:p>
            <a:pPr rtl="0"/>
            <a:r>
              <a:rPr lang="tr-TR"/>
              <a:t>Asıl başlık stilini düzenlemek için tıklayın</a:t>
            </a:r>
            <a:endParaRPr lang="tr-TR" dirty="0"/>
          </a:p>
        </p:txBody>
      </p:sp>
      <p:sp>
        <p:nvSpPr>
          <p:cNvPr id="7" name="Serbest Biçimli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8" name="Serbest Biçimli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9" name="Resim Yer Tutucusu 18" descr="Resim eklemek için boş yer tutucu. Yer tutucuya tıklayın ve eklemek istediğiniz resmi seçin"/>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2" name="Serbest Biçimli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3" name="Resim Yer Tutucusu 12" descr="Resim eklemek için boş yer tutucu. Yer tutucuya tıklayın ve eklemek istediğiniz resmi seçin"/>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7" name="Metin Yer Tutucusu 16"/>
          <p:cNvSpPr>
            <a:spLocks noGrp="1"/>
          </p:cNvSpPr>
          <p:nvPr>
            <p:ph type="body" sz="quarter" idx="14"/>
          </p:nvPr>
        </p:nvSpPr>
        <p:spPr>
          <a:xfrm>
            <a:off x="1028581" y="5919255"/>
            <a:ext cx="8104082" cy="497420"/>
          </a:xfrm>
        </p:spPr>
        <p:txBody>
          <a:bodyPr rtlCol="0">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ş Resim">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Başlık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8" name="Serbest Biçimli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9" name="Resim Yer Tutucusu 8" descr="Resim eklemek için boş yer tutucu. Yer tutucuya tıklayın ve eklemek istediğiniz resmi seçin"/>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0" name="Serbest Biçimli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1" name="Resim Yer Tutucusu 10" descr="Resim eklemek için boş yer tutucu. Yer tutucuya tıklayın ve eklemek istediğiniz resmi seçin"/>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2" name="Serbest Biçimli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3" name="Resim Yer Tutucusu 12" descr="Resim eklemek için boş yer tutucu. Yer tutucuya tıklayın ve eklemek istediğiniz resmi seçin"/>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4" name="Serbest Biçimli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20" name="Serbest Biçimli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21" name="Resim Yer Tutucusu 20" descr="Resim eklemek için boş yer tutucu. Yer tutucuya tıklayın ve eklemek istediğiniz resmi seçin"/>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TR"/>
              <a:t>Asıl başlık stilini düzenlemek için tıklayın</a:t>
            </a:r>
            <a:endParaRPr lang="tr-TR" dirty="0"/>
          </a:p>
        </p:txBody>
      </p:sp>
      <p:sp>
        <p:nvSpPr>
          <p:cNvPr id="3" name="Dikey Metin Yer Tutucusu 2"/>
          <p:cNvSpPr>
            <a:spLocks noGrp="1"/>
          </p:cNvSpPr>
          <p:nvPr>
            <p:ph type="body" orient="vert" idx="1"/>
          </p:nvPr>
        </p:nvSpPr>
        <p:spPr/>
        <p:txBody>
          <a:bodyPr vert="eaVert"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5" name="Alt Bilgi Yer Tutucusu 4"/>
          <p:cNvSpPr>
            <a:spLocks noGrp="1"/>
          </p:cNvSpPr>
          <p:nvPr>
            <p:ph type="ftr" sz="quarter" idx="11"/>
          </p:nvPr>
        </p:nvSpPr>
        <p:spPr/>
        <p:txBody>
          <a:bodyPr rtlCol="0"/>
          <a:lstStyle/>
          <a:p>
            <a:pPr rtl="0"/>
            <a:r>
              <a:rPr lang="tr-TR" dirty="0"/>
              <a:t>Alt bilgi ekleme</a:t>
            </a:r>
          </a:p>
        </p:txBody>
      </p:sp>
      <p:sp>
        <p:nvSpPr>
          <p:cNvPr id="4" name="Tarih Yer Tutucusu 3"/>
          <p:cNvSpPr>
            <a:spLocks noGrp="1"/>
          </p:cNvSpPr>
          <p:nvPr>
            <p:ph type="dt" sz="half" idx="10"/>
          </p:nvPr>
        </p:nvSpPr>
        <p:spPr/>
        <p:txBody>
          <a:bodyPr rtlCol="0"/>
          <a:lstStyle/>
          <a:p>
            <a:pPr rtl="0"/>
            <a:fld id="{0D68E81F-B8C7-40CF-B733-614E93C2CEE9}" type="datetime1">
              <a:rPr lang="tr-TR" smtClean="0"/>
              <a:t>8.05.2026</a:t>
            </a:fld>
            <a:endParaRPr lang="tr-TR" dirty="0"/>
          </a:p>
        </p:txBody>
      </p:sp>
      <p:sp>
        <p:nvSpPr>
          <p:cNvPr id="6" name="Slayt Numarası Yer Tutucusu 5"/>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839200" y="365125"/>
            <a:ext cx="1828799" cy="4940300"/>
          </a:xfrm>
        </p:spPr>
        <p:txBody>
          <a:bodyPr vert="eaVert" rtlCol="0"/>
          <a:lstStyle/>
          <a:p>
            <a:pPr rtl="0"/>
            <a:r>
              <a:rPr lang="tr-TR"/>
              <a:t>Asıl başlık stilini düzenlemek için tıklayın</a:t>
            </a:r>
            <a:endParaRPr lang="tr-TR" dirty="0"/>
          </a:p>
        </p:txBody>
      </p:sp>
      <p:sp>
        <p:nvSpPr>
          <p:cNvPr id="3" name="Dikey Metin Yer Tutucusu 2"/>
          <p:cNvSpPr>
            <a:spLocks noGrp="1"/>
          </p:cNvSpPr>
          <p:nvPr>
            <p:ph type="body" orient="vert" idx="1"/>
          </p:nvPr>
        </p:nvSpPr>
        <p:spPr>
          <a:xfrm>
            <a:off x="1524000" y="365125"/>
            <a:ext cx="6858000" cy="4940300"/>
          </a:xfrm>
        </p:spPr>
        <p:txBody>
          <a:bodyPr vert="eaVert" rtlCol="0"/>
          <a:lstStyle/>
          <a:p>
            <a:pPr lvl="0" rtl="0"/>
            <a:r>
              <a:rPr lang="tr-TR"/>
              <a:t>Asıl metin stillerini düzenlemek için tıklayın</a:t>
            </a:r>
          </a:p>
          <a:p>
            <a:pPr lvl="1" rtl="0"/>
            <a:r>
              <a:rPr lang="tr-TR"/>
              <a:t>İkinci düzey</a:t>
            </a:r>
          </a:p>
          <a:p>
            <a:pPr lvl="2" rtl="0"/>
            <a:r>
              <a:rPr lang="tr-TR"/>
              <a:t>Üçüncü düzey</a:t>
            </a:r>
          </a:p>
          <a:p>
            <a:pPr lvl="3" rtl="0"/>
            <a:r>
              <a:rPr lang="tr-TR"/>
              <a:t>Dördüncü düzey</a:t>
            </a:r>
          </a:p>
          <a:p>
            <a:pPr lvl="4" rtl="0"/>
            <a:r>
              <a:rPr lang="tr-TR"/>
              <a:t>Beşinci düzey</a:t>
            </a:r>
            <a:endParaRPr lang="tr-TR" dirty="0"/>
          </a:p>
        </p:txBody>
      </p:sp>
      <p:sp>
        <p:nvSpPr>
          <p:cNvPr id="5" name="Alt Bilgi Yer Tutucusu 4"/>
          <p:cNvSpPr>
            <a:spLocks noGrp="1"/>
          </p:cNvSpPr>
          <p:nvPr>
            <p:ph type="ftr" sz="quarter" idx="11"/>
          </p:nvPr>
        </p:nvSpPr>
        <p:spPr/>
        <p:txBody>
          <a:bodyPr rtlCol="0"/>
          <a:lstStyle/>
          <a:p>
            <a:pPr rtl="0"/>
            <a:r>
              <a:rPr lang="tr-TR" dirty="0"/>
              <a:t>Alt bilgi ekleme</a:t>
            </a:r>
          </a:p>
        </p:txBody>
      </p:sp>
      <p:sp>
        <p:nvSpPr>
          <p:cNvPr id="4" name="Tarih Yer Tutucusu 3"/>
          <p:cNvSpPr>
            <a:spLocks noGrp="1"/>
          </p:cNvSpPr>
          <p:nvPr>
            <p:ph type="dt" sz="half" idx="10"/>
          </p:nvPr>
        </p:nvSpPr>
        <p:spPr/>
        <p:txBody>
          <a:bodyPr rtlCol="0"/>
          <a:lstStyle/>
          <a:p>
            <a:pPr rtl="0"/>
            <a:fld id="{B00520EE-9605-42C3-870F-432FC644B2BB}" type="datetime1">
              <a:rPr lang="tr-TR" smtClean="0"/>
              <a:t>8.05.2026</a:t>
            </a:fld>
            <a:endParaRPr lang="tr-TR" dirty="0"/>
          </a:p>
        </p:txBody>
      </p:sp>
      <p:sp>
        <p:nvSpPr>
          <p:cNvPr id="6" name="Slayt Numarası Yer Tutucusu 5"/>
          <p:cNvSpPr>
            <a:spLocks noGrp="1"/>
          </p:cNvSpPr>
          <p:nvPr>
            <p:ph type="sldNum" sz="quarter" idx="12"/>
          </p:nvPr>
        </p:nvSpPr>
        <p:spPr/>
        <p:txBody>
          <a:bodyPr rtlCol="0"/>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Resim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Başlık Yer Tutucusu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pPr rtl="0"/>
            <a:r>
              <a:rPr lang="tr-TR" dirty="0"/>
              <a:t>Asıl başlık stilini düzenlemek için tıklayın</a:t>
            </a:r>
          </a:p>
        </p:txBody>
      </p:sp>
      <p:sp>
        <p:nvSpPr>
          <p:cNvPr id="3" name="Metin Yer Tutucusu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rtl="0"/>
            <a:r>
              <a:rPr lang="tr-TR" dirty="0"/>
              <a:t>Asıl metin stillerini düzenlemek için tıklayın</a:t>
            </a:r>
          </a:p>
          <a:p>
            <a:pPr lvl="1" rtl="0"/>
            <a:r>
              <a:rPr lang="tr-TR" dirty="0"/>
              <a:t>İkinci düzey</a:t>
            </a:r>
          </a:p>
          <a:p>
            <a:pPr lvl="2" rtl="0"/>
            <a:r>
              <a:rPr lang="tr-TR" dirty="0"/>
              <a:t>Üçüncü düzey</a:t>
            </a:r>
          </a:p>
          <a:p>
            <a:pPr lvl="3" rtl="0"/>
            <a:r>
              <a:rPr lang="tr-TR" dirty="0"/>
              <a:t>Dördüncü düzey</a:t>
            </a:r>
          </a:p>
          <a:p>
            <a:pPr lvl="4" rtl="0"/>
            <a:r>
              <a:rPr lang="tr-TR" dirty="0"/>
              <a:t>Beşinci düzey</a:t>
            </a:r>
          </a:p>
        </p:txBody>
      </p:sp>
      <p:sp>
        <p:nvSpPr>
          <p:cNvPr id="5" name="Alt Bilgi Yer Tutucusu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pPr rtl="0"/>
            <a:r>
              <a:rPr lang="tr-TR" dirty="0"/>
              <a:t>Alt bilgi ekleme</a:t>
            </a:r>
          </a:p>
        </p:txBody>
      </p:sp>
      <p:sp>
        <p:nvSpPr>
          <p:cNvPr id="4" name="Tarih Yer Tutucusu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pPr rtl="0"/>
            <a:fld id="{4CDABFF7-3D0D-4A99-AE33-313429C55D62}" type="datetime1">
              <a:rPr lang="tr-TR" smtClean="0"/>
              <a:t>8.05.2026</a:t>
            </a:fld>
            <a:endParaRPr lang="tr-TR" dirty="0"/>
          </a:p>
        </p:txBody>
      </p:sp>
      <p:sp>
        <p:nvSpPr>
          <p:cNvPr id="6" name="Slayt Numarası Yer Tutucusu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pPr rtl="0"/>
            <a:fld id="{289D71E3-7D81-4C24-B9D8-6B108755C64C}" type="slidenum">
              <a:rPr lang="tr-TR" smtClean="0"/>
              <a:pPr/>
              <a:t>‹#›</a:t>
            </a:fld>
            <a:endParaRPr lang="tr-TR"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image" Target="../media/image8.png"/><Relationship Id="rId3" Type="http://schemas.openxmlformats.org/officeDocument/2006/relationships/slide" Target="slide2.xml"/><Relationship Id="rId7" Type="http://schemas.openxmlformats.org/officeDocument/2006/relationships/slide" Target="slide23.xml"/><Relationship Id="rId12" Type="http://schemas.openxmlformats.org/officeDocument/2006/relationships/slide" Target="slide70.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65.xml"/><Relationship Id="rId5" Type="http://schemas.openxmlformats.org/officeDocument/2006/relationships/slide" Target="slide3.xml"/><Relationship Id="rId10" Type="http://schemas.openxmlformats.org/officeDocument/2006/relationships/slide" Target="slide55.xml"/><Relationship Id="rId4" Type="http://schemas.openxmlformats.org/officeDocument/2006/relationships/slide" Target="slide44.xml"/><Relationship Id="rId9" Type="http://schemas.openxmlformats.org/officeDocument/2006/relationships/slide" Target="slide45.xml"/></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gif"/><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22.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slide" Target="slide2.xml"/><Relationship Id="rId16" Type="http://schemas.microsoft.com/office/2007/relationships/hdphoto" Target="../media/hdphoto1.wdp"/><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17.png"/><Relationship Id="rId5" Type="http://schemas.openxmlformats.org/officeDocument/2006/relationships/image" Target="../media/image24.png"/><Relationship Id="rId15" Type="http://schemas.openxmlformats.org/officeDocument/2006/relationships/image" Target="../media/image26.png"/><Relationship Id="rId10" Type="http://schemas.openxmlformats.org/officeDocument/2006/relationships/image" Target="../media/image16.svg"/><Relationship Id="rId4" Type="http://schemas.openxmlformats.org/officeDocument/2006/relationships/image" Target="../media/image23.svg"/><Relationship Id="rId9" Type="http://schemas.openxmlformats.org/officeDocument/2006/relationships/image" Target="../media/image15.png"/><Relationship Id="rId14" Type="http://schemas.openxmlformats.org/officeDocument/2006/relationships/image" Target="../media/image20.sv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slide" Target="slide2.xml"/><Relationship Id="rId16" Type="http://schemas.microsoft.com/office/2007/relationships/hdphoto" Target="../media/hdphoto2.wdp"/><Relationship Id="rId1" Type="http://schemas.openxmlformats.org/officeDocument/2006/relationships/slideLayout" Target="../slideLayouts/slideLayout2.xml"/><Relationship Id="rId6" Type="http://schemas.openxmlformats.org/officeDocument/2006/relationships/image" Target="../media/image28.svg"/><Relationship Id="rId11" Type="http://schemas.openxmlformats.org/officeDocument/2006/relationships/image" Target="../media/image17.png"/><Relationship Id="rId5" Type="http://schemas.openxmlformats.org/officeDocument/2006/relationships/image" Target="../media/image27.png"/><Relationship Id="rId15" Type="http://schemas.openxmlformats.org/officeDocument/2006/relationships/image" Target="../media/image29.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6.xml.rels><?xml version="1.0" encoding="UTF-8" standalone="yes"?>
<Relationships xmlns="http://schemas.openxmlformats.org/package/2006/relationships"><Relationship Id="rId8" Type="http://schemas.openxmlformats.org/officeDocument/2006/relationships/image" Target="../media/image31.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30.png"/><Relationship Id="rId12" Type="http://schemas.openxmlformats.org/officeDocument/2006/relationships/image" Target="../media/image18.svg"/><Relationship Id="rId2" Type="http://schemas.openxmlformats.org/officeDocument/2006/relationships/slide" Target="slide2.xml"/><Relationship Id="rId16" Type="http://schemas.microsoft.com/office/2007/relationships/hdphoto" Target="../media/hdphoto3.wdp"/><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17.png"/><Relationship Id="rId5" Type="http://schemas.openxmlformats.org/officeDocument/2006/relationships/image" Target="../media/image24.png"/><Relationship Id="rId15" Type="http://schemas.openxmlformats.org/officeDocument/2006/relationships/image" Target="../media/image32.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33.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20.svg"/><Relationship Id="rId2" Type="http://schemas.openxmlformats.org/officeDocument/2006/relationships/slide" Target="slide2.xml"/><Relationship Id="rId16" Type="http://schemas.microsoft.com/office/2007/relationships/hdphoto" Target="../media/hdphoto4.wdp"/><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19.png"/><Relationship Id="rId5" Type="http://schemas.openxmlformats.org/officeDocument/2006/relationships/image" Target="../media/image24.png"/><Relationship Id="rId15" Type="http://schemas.openxmlformats.org/officeDocument/2006/relationships/image" Target="../media/image35.png"/><Relationship Id="rId10" Type="http://schemas.openxmlformats.org/officeDocument/2006/relationships/image" Target="../media/image18.svg"/><Relationship Id="rId4" Type="http://schemas.openxmlformats.org/officeDocument/2006/relationships/image" Target="../media/image10.svg"/><Relationship Id="rId9" Type="http://schemas.openxmlformats.org/officeDocument/2006/relationships/image" Target="../media/image17.png"/><Relationship Id="rId14" Type="http://schemas.openxmlformats.org/officeDocument/2006/relationships/image" Target="../media/image34.svg"/></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37.svg"/><Relationship Id="rId2" Type="http://schemas.openxmlformats.org/officeDocument/2006/relationships/slide" Target="slide2.xml"/><Relationship Id="rId16" Type="http://schemas.microsoft.com/office/2007/relationships/hdphoto" Target="../media/hdphoto5.wdp"/><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36.png"/><Relationship Id="rId5" Type="http://schemas.openxmlformats.org/officeDocument/2006/relationships/image" Target="../media/image24.png"/><Relationship Id="rId15" Type="http://schemas.openxmlformats.org/officeDocument/2006/relationships/image" Target="../media/image38.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3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slide" Target="slide2.xml"/><Relationship Id="rId16" Type="http://schemas.microsoft.com/office/2007/relationships/hdphoto" Target="../media/hdphoto6.wdp"/><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17.png"/><Relationship Id="rId5" Type="http://schemas.openxmlformats.org/officeDocument/2006/relationships/image" Target="../media/image24.png"/><Relationship Id="rId15" Type="http://schemas.openxmlformats.org/officeDocument/2006/relationships/image" Target="../media/image4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40.sv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4.jpg"/><Relationship Id="rId5" Type="http://schemas.openxmlformats.org/officeDocument/2006/relationships/image" Target="../media/image43.png"/><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slide" Target="slide2.xml"/><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1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slide" Target="slide2.xml"/><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6.png"/><Relationship Id="rId7" Type="http://schemas.openxmlformats.org/officeDocument/2006/relationships/image" Target="../media/image59.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58.png"/><Relationship Id="rId11" Type="http://schemas.openxmlformats.org/officeDocument/2006/relationships/image" Target="../media/image61.jpg"/><Relationship Id="rId5" Type="http://schemas.openxmlformats.org/officeDocument/2006/relationships/image" Target="../media/image57.jpg"/><Relationship Id="rId10" Type="http://schemas.openxmlformats.org/officeDocument/2006/relationships/image" Target="../media/image60.png"/><Relationship Id="rId4" Type="http://schemas.openxmlformats.org/officeDocument/2006/relationships/image" Target="../media/image56.png"/><Relationship Id="rId9" Type="http://schemas.openxmlformats.org/officeDocument/2006/relationships/image" Target="../media/image45.png"/></Relationships>
</file>

<file path=ppt/slides/_rels/slide1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46.png"/><Relationship Id="rId7" Type="http://schemas.openxmlformats.org/officeDocument/2006/relationships/image" Target="../media/image58.png"/><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image" Target="../media/image57.jpg"/><Relationship Id="rId5" Type="http://schemas.openxmlformats.org/officeDocument/2006/relationships/image" Target="../media/image56.png"/><Relationship Id="rId4" Type="http://schemas.openxmlformats.org/officeDocument/2006/relationships/slide" Target="slide2.xml"/><Relationship Id="rId9" Type="http://schemas.openxmlformats.org/officeDocument/2006/relationships/image" Target="../media/image60.png"/></Relationships>
</file>

<file path=ppt/slides/_rels/slide15.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slide" Target="slide2.xml"/><Relationship Id="rId7" Type="http://schemas.openxmlformats.org/officeDocument/2006/relationships/image" Target="../media/image59.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jpg"/><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slide" Target="slide2.xml"/><Relationship Id="rId7" Type="http://schemas.openxmlformats.org/officeDocument/2006/relationships/image" Target="../media/image59.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jpg"/><Relationship Id="rId4" Type="http://schemas.openxmlformats.org/officeDocument/2006/relationships/image" Target="../media/image56.png"/></Relationships>
</file>

<file path=ppt/slides/_rels/slide17.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slide" Target="slide2.xml"/><Relationship Id="rId7" Type="http://schemas.openxmlformats.org/officeDocument/2006/relationships/image" Target="../media/image59.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jpg"/><Relationship Id="rId4" Type="http://schemas.openxmlformats.org/officeDocument/2006/relationships/image" Target="../media/image56.png"/></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audio" Target="../media/audio4.wav"/><Relationship Id="rId7" Type="http://schemas.openxmlformats.org/officeDocument/2006/relationships/image" Target="../media/image64.png"/><Relationship Id="rId2" Type="http://schemas.openxmlformats.org/officeDocument/2006/relationships/audio" Target="../media/audio3.wav"/><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10" Type="http://schemas.openxmlformats.org/officeDocument/2006/relationships/slide" Target="slide2.xml"/><Relationship Id="rId4" Type="http://schemas.openxmlformats.org/officeDocument/2006/relationships/image" Target="../media/image46.png"/><Relationship Id="rId9" Type="http://schemas.openxmlformats.org/officeDocument/2006/relationships/image" Target="../media/image65.png"/></Relationships>
</file>

<file path=ppt/slides/_rels/slide19.xml.rels><?xml version="1.0" encoding="UTF-8" standalone="yes"?>
<Relationships xmlns="http://schemas.openxmlformats.org/package/2006/relationships"><Relationship Id="rId8" Type="http://schemas.openxmlformats.org/officeDocument/2006/relationships/image" Target="../media/image67.jpg"/><Relationship Id="rId3" Type="http://schemas.openxmlformats.org/officeDocument/2006/relationships/audio" Target="../media/audio4.wav"/><Relationship Id="rId7" Type="http://schemas.openxmlformats.org/officeDocument/2006/relationships/image" Target="../media/image66.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70.jpg"/><Relationship Id="rId5" Type="http://schemas.openxmlformats.org/officeDocument/2006/relationships/slide" Target="slide2.xml"/><Relationship Id="rId10" Type="http://schemas.openxmlformats.org/officeDocument/2006/relationships/image" Target="../media/image69.jpg"/><Relationship Id="rId4" Type="http://schemas.openxmlformats.org/officeDocument/2006/relationships/image" Target="../media/image46.png"/><Relationship Id="rId9" Type="http://schemas.openxmlformats.org/officeDocument/2006/relationships/image" Target="../media/image68.jp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2.jpg"/><Relationship Id="rId5" Type="http://schemas.openxmlformats.org/officeDocument/2006/relationships/image" Target="../media/image71.png"/><Relationship Id="rId4" Type="http://schemas.openxmlformats.org/officeDocument/2006/relationships/slide" Target="slide36.xml"/></Relationships>
</file>

<file path=ppt/slides/_rels/slide22.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image" Target="../media/image74.jpg"/><Relationship Id="rId4" Type="http://schemas.openxmlformats.org/officeDocument/2006/relationships/image" Target="../media/image73.png"/></Relationships>
</file>

<file path=ppt/slides/_rels/slide2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 Target="slide2.xml"/><Relationship Id="rId7" Type="http://schemas.openxmlformats.org/officeDocument/2006/relationships/image" Target="../media/image51.pn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78.png"/><Relationship Id="rId5" Type="http://schemas.openxmlformats.org/officeDocument/2006/relationships/image" Target="../media/image48.png"/><Relationship Id="rId10" Type="http://schemas.openxmlformats.org/officeDocument/2006/relationships/image" Target="../media/image77.png"/><Relationship Id="rId4" Type="http://schemas.openxmlformats.org/officeDocument/2006/relationships/image" Target="../media/image47.png"/><Relationship Id="rId9" Type="http://schemas.openxmlformats.org/officeDocument/2006/relationships/image" Target="../media/image76.png"/></Relationships>
</file>

<file path=ppt/slides/_rels/slide2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 Target="slide2.xml"/><Relationship Id="rId7" Type="http://schemas.openxmlformats.org/officeDocument/2006/relationships/image" Target="../media/image51.pn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78.png"/><Relationship Id="rId5" Type="http://schemas.openxmlformats.org/officeDocument/2006/relationships/image" Target="../media/image48.png"/><Relationship Id="rId10" Type="http://schemas.openxmlformats.org/officeDocument/2006/relationships/image" Target="../media/image77.png"/><Relationship Id="rId4" Type="http://schemas.openxmlformats.org/officeDocument/2006/relationships/image" Target="../media/image47.png"/><Relationship Id="rId9" Type="http://schemas.openxmlformats.org/officeDocument/2006/relationships/image" Target="../media/image76.png"/></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81.jpe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jp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75.png"/><Relationship Id="rId7" Type="http://schemas.openxmlformats.org/officeDocument/2006/relationships/image" Target="../media/image81.jpeg"/><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jpg"/><Relationship Id="rId4" Type="http://schemas.openxmlformats.org/officeDocument/2006/relationships/image" Target="../media/image56.png"/><Relationship Id="rId9" Type="http://schemas.openxmlformats.org/officeDocument/2006/relationships/slide" Target="slide2.xml"/></Relationships>
</file>

<file path=ppt/slides/_rels/slide2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image" Target="../media/image81.jpeg"/><Relationship Id="rId5" Type="http://schemas.openxmlformats.org/officeDocument/2006/relationships/image" Target="../media/image80.png"/><Relationship Id="rId4" Type="http://schemas.openxmlformats.org/officeDocument/2006/relationships/image" Target="../media/image79.jpg"/></Relationships>
</file>

<file path=ppt/slides/_rels/slide2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75.png"/><Relationship Id="rId7" Type="http://schemas.openxmlformats.org/officeDocument/2006/relationships/image" Target="../media/image81.jpeg"/><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jpg"/><Relationship Id="rId4" Type="http://schemas.openxmlformats.org/officeDocument/2006/relationships/image" Target="../media/image56.png"/><Relationship Id="rId9" Type="http://schemas.openxmlformats.org/officeDocument/2006/relationships/slide" Target="slide2.xml"/></Relationships>
</file>

<file path=ppt/slides/_rels/slide29.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75.png"/><Relationship Id="rId7" Type="http://schemas.openxmlformats.org/officeDocument/2006/relationships/image" Target="../media/image81.jpeg"/><Relationship Id="rId2" Type="http://schemas.openxmlformats.org/officeDocument/2006/relationships/audio" Target="../media/audio4.wav"/><Relationship Id="rId1" Type="http://schemas.openxmlformats.org/officeDocument/2006/relationships/slideLayout" Target="../slideLayouts/slideLayout2.xml"/><Relationship Id="rId6" Type="http://schemas.openxmlformats.org/officeDocument/2006/relationships/image" Target="../media/image80.png"/><Relationship Id="rId11" Type="http://schemas.openxmlformats.org/officeDocument/2006/relationships/image" Target="../media/image83.svg"/><Relationship Id="rId5" Type="http://schemas.openxmlformats.org/officeDocument/2006/relationships/image" Target="../media/image79.jpg"/><Relationship Id="rId10" Type="http://schemas.openxmlformats.org/officeDocument/2006/relationships/image" Target="../media/image82.png"/><Relationship Id="rId4" Type="http://schemas.openxmlformats.org/officeDocument/2006/relationships/image" Target="../media/image56.png"/><Relationship Id="rId9" Type="http://schemas.openxmlformats.org/officeDocument/2006/relationships/slide" Target="slide2.xml"/></Relationships>
</file>

<file path=ppt/slides/_rels/slide3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audio" Target="../media/audio4.wav"/><Relationship Id="rId1" Type="http://schemas.openxmlformats.org/officeDocument/2006/relationships/slideLayout" Target="../slideLayouts/slideLayout2.xml"/><Relationship Id="rId4" Type="http://schemas.openxmlformats.org/officeDocument/2006/relationships/slide" Target="slide2.xml"/></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5.jpg"/><Relationship Id="rId5" Type="http://schemas.openxmlformats.org/officeDocument/2006/relationships/image" Target="../media/image84.png"/><Relationship Id="rId4" Type="http://schemas.openxmlformats.org/officeDocument/2006/relationships/slide" Target="slide36.xml"/></Relationships>
</file>

<file path=ppt/slides/_rels/slide33.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slide" Target="slide36.xml"/><Relationship Id="rId5" Type="http://schemas.openxmlformats.org/officeDocument/2006/relationships/image" Target="../media/image86.jpg"/><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45.png"/><Relationship Id="rId4" Type="http://schemas.openxmlformats.org/officeDocument/2006/relationships/audio" Target="../media/audio8.wav"/></Relationships>
</file>

<file path=ppt/slides/_rels/slide4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audio" Target="../media/audio6.wav"/><Relationship Id="rId1" Type="http://schemas.openxmlformats.org/officeDocument/2006/relationships/slideLayout" Target="../slideLayouts/slideLayout2.xml"/><Relationship Id="rId5" Type="http://schemas.openxmlformats.org/officeDocument/2006/relationships/image" Target="../media/image87.jpg"/><Relationship Id="rId4" Type="http://schemas.openxmlformats.org/officeDocument/2006/relationships/image" Target="../media/image73.png"/></Relationships>
</file>

<file path=ppt/slides/_rels/slide4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89.jpg"/><Relationship Id="rId4" Type="http://schemas.openxmlformats.org/officeDocument/2006/relationships/image" Target="../media/image88.png"/></Relationships>
</file>

<file path=ppt/slides/_rels/slide44.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audio" Target="../media/audio4.wav"/><Relationship Id="rId7" Type="http://schemas.openxmlformats.org/officeDocument/2006/relationships/image" Target="../media/image9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slide" Target="slide2.xml"/><Relationship Id="rId9" Type="http://schemas.openxmlformats.org/officeDocument/2006/relationships/slide" Target="slide45.xml"/></Relationships>
</file>

<file path=ppt/slides/_rels/slide45.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46.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8.wav"/><Relationship Id="rId10" Type="http://schemas.openxmlformats.org/officeDocument/2006/relationships/image" Target="../media/image98.gif"/><Relationship Id="rId4" Type="http://schemas.openxmlformats.org/officeDocument/2006/relationships/audio" Target="../media/audio7.wav"/><Relationship Id="rId9" Type="http://schemas.openxmlformats.org/officeDocument/2006/relationships/image" Target="../media/image97.gif"/><Relationship Id="rId14" Type="http://schemas.openxmlformats.org/officeDocument/2006/relationships/slide" Target="slide2.xml"/></Relationships>
</file>

<file path=ppt/slides/_rels/slide46.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47.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47.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48.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48.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49.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8.wav"/><Relationship Id="rId10" Type="http://schemas.openxmlformats.org/officeDocument/2006/relationships/image" Target="../media/image98.gif"/><Relationship Id="rId4" Type="http://schemas.openxmlformats.org/officeDocument/2006/relationships/audio" Target="../media/audio7.wav"/><Relationship Id="rId9" Type="http://schemas.openxmlformats.org/officeDocument/2006/relationships/image" Target="../media/image97.gif"/><Relationship Id="rId14" Type="http://schemas.openxmlformats.org/officeDocument/2006/relationships/slide" Target="slide2.xml"/></Relationships>
</file>

<file path=ppt/slides/_rels/slide49.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50.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50.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5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51.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52.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8.wav"/><Relationship Id="rId10" Type="http://schemas.openxmlformats.org/officeDocument/2006/relationships/image" Target="../media/image98.gif"/><Relationship Id="rId4" Type="http://schemas.openxmlformats.org/officeDocument/2006/relationships/audio" Target="../media/audio7.wav"/><Relationship Id="rId9" Type="http://schemas.openxmlformats.org/officeDocument/2006/relationships/image" Target="../media/image97.gif"/><Relationship Id="rId14" Type="http://schemas.openxmlformats.org/officeDocument/2006/relationships/slide" Target="slide2.xml"/></Relationships>
</file>

<file path=ppt/slides/_rels/slide52.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53.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53.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100.png"/><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54.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 Id="rId14" Type="http://schemas.openxmlformats.org/officeDocument/2006/relationships/slide" Target="slide2.xml"/></Relationships>
</file>

<file path=ppt/slides/_rels/slide54.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slide" Target="slide55.xml"/><Relationship Id="rId3" Type="http://schemas.openxmlformats.org/officeDocument/2006/relationships/audio" Target="../media/audio9.wav"/><Relationship Id="rId7" Type="http://schemas.openxmlformats.org/officeDocument/2006/relationships/image" Target="../media/image95.png"/><Relationship Id="rId12"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99.png"/><Relationship Id="rId5" Type="http://schemas.openxmlformats.org/officeDocument/2006/relationships/audio" Target="../media/audio7.wav"/><Relationship Id="rId10" Type="http://schemas.openxmlformats.org/officeDocument/2006/relationships/image" Target="../media/image98.gif"/><Relationship Id="rId4" Type="http://schemas.openxmlformats.org/officeDocument/2006/relationships/audio" Target="../media/audio8.wav"/><Relationship Id="rId9" Type="http://schemas.openxmlformats.org/officeDocument/2006/relationships/image" Target="../media/image97.gif"/></Relationships>
</file>

<file path=ppt/slides/_rels/slide55.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5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56.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5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7.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57.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58.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58.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59.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7.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59.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60.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60.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6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7.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6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6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62.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6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63.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7.xml"/><Relationship Id="rId7" Type="http://schemas.openxmlformats.org/officeDocument/2006/relationships/slide" Target="slide6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7.wav"/><Relationship Id="rId5" Type="http://schemas.openxmlformats.org/officeDocument/2006/relationships/audio" Target="../media/audio8.wav"/><Relationship Id="rId10" Type="http://schemas.openxmlformats.org/officeDocument/2006/relationships/image" Target="../media/image101.png"/><Relationship Id="rId4" Type="http://schemas.openxmlformats.org/officeDocument/2006/relationships/audio" Target="../media/audio10.wav"/><Relationship Id="rId9" Type="http://schemas.openxmlformats.org/officeDocument/2006/relationships/slide" Target="slide2.xml"/></Relationships>
</file>

<file path=ppt/slides/_rels/slide6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Layout" Target="../slideLayouts/slideLayout7.xml"/><Relationship Id="rId7" Type="http://schemas.openxmlformats.org/officeDocument/2006/relationships/slide" Target="slide6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8.wav"/><Relationship Id="rId5" Type="http://schemas.openxmlformats.org/officeDocument/2006/relationships/audio" Target="../media/audio7.wav"/><Relationship Id="rId4" Type="http://schemas.openxmlformats.org/officeDocument/2006/relationships/audio" Target="../media/audio10.wav"/><Relationship Id="rId9" Type="http://schemas.openxmlformats.org/officeDocument/2006/relationships/image" Target="../media/image101.png"/></Relationships>
</file>

<file path=ppt/slides/_rels/slide65.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audio" Target="../media/audio9.wav"/><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66.xml"/><Relationship Id="rId4" Type="http://schemas.openxmlformats.org/officeDocument/2006/relationships/audio" Target="../media/audio8.wav"/></Relationships>
</file>

<file path=ppt/slides/_rels/slide66.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audio" Target="../media/audio9.wav"/><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67.xml"/><Relationship Id="rId4" Type="http://schemas.openxmlformats.org/officeDocument/2006/relationships/audio" Target="../media/audio8.wav"/></Relationships>
</file>

<file path=ppt/slides/_rels/slide67.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audio" Target="../media/audio9.wav"/><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68.xml"/><Relationship Id="rId4" Type="http://schemas.openxmlformats.org/officeDocument/2006/relationships/audio" Target="../media/audio8.wav"/></Relationships>
</file>

<file path=ppt/slides/_rels/slide68.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audio" Target="../media/audio9.wav"/><Relationship Id="rId1" Type="http://schemas.openxmlformats.org/officeDocument/2006/relationships/slideLayout" Target="../slideLayouts/slideLayout7.xml"/><Relationship Id="rId6" Type="http://schemas.openxmlformats.org/officeDocument/2006/relationships/slide" Target="slide69.xml"/><Relationship Id="rId5" Type="http://schemas.openxmlformats.org/officeDocument/2006/relationships/slide" Target="slide2.xml"/><Relationship Id="rId4" Type="http://schemas.openxmlformats.org/officeDocument/2006/relationships/audio" Target="../media/audio8.wav"/></Relationships>
</file>

<file path=ppt/slides/_rels/slide69.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audio" Target="../media/audio9.wav"/><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70.xml"/><Relationship Id="rId4" Type="http://schemas.openxmlformats.org/officeDocument/2006/relationships/audio" Target="../media/audio8.wav"/></Relationships>
</file>

<file path=ppt/slides/_rels/slide7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 Target="slide2.xml"/><Relationship Id="rId7" Type="http://schemas.openxmlformats.org/officeDocument/2006/relationships/diagramColors" Target="../diagrams/colors1.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slide" Target="slide71.xml"/></Relationships>
</file>

<file path=ppt/slides/_rels/slide71.xml.rels><?xml version="1.0" encoding="UTF-8" standalone="yes"?>
<Relationships xmlns="http://schemas.openxmlformats.org/package/2006/relationships"><Relationship Id="rId13" Type="http://schemas.openxmlformats.org/officeDocument/2006/relationships/image" Target="../media/image107.png"/><Relationship Id="rId18" Type="http://schemas.openxmlformats.org/officeDocument/2006/relationships/slide" Target="slide82.xml"/><Relationship Id="rId26" Type="http://schemas.openxmlformats.org/officeDocument/2006/relationships/slide" Target="slide88.xml"/><Relationship Id="rId39" Type="http://schemas.openxmlformats.org/officeDocument/2006/relationships/image" Target="../media/image120.png"/><Relationship Id="rId21" Type="http://schemas.openxmlformats.org/officeDocument/2006/relationships/image" Target="../media/image111.png"/><Relationship Id="rId34" Type="http://schemas.openxmlformats.org/officeDocument/2006/relationships/slide" Target="slide114.xml"/><Relationship Id="rId42" Type="http://schemas.openxmlformats.org/officeDocument/2006/relationships/slide" Target="slide116.xml"/><Relationship Id="rId47" Type="http://schemas.openxmlformats.org/officeDocument/2006/relationships/image" Target="../media/image124.png"/><Relationship Id="rId50" Type="http://schemas.openxmlformats.org/officeDocument/2006/relationships/slide" Target="slide106.xml"/><Relationship Id="rId55" Type="http://schemas.openxmlformats.org/officeDocument/2006/relationships/image" Target="../media/image128.png"/><Relationship Id="rId7" Type="http://schemas.openxmlformats.org/officeDocument/2006/relationships/image" Target="../media/image104.png"/><Relationship Id="rId2" Type="http://schemas.openxmlformats.org/officeDocument/2006/relationships/notesSlide" Target="../notesSlides/notesSlide17.xml"/><Relationship Id="rId16" Type="http://schemas.openxmlformats.org/officeDocument/2006/relationships/slide" Target="slide80.xml"/><Relationship Id="rId29" Type="http://schemas.openxmlformats.org/officeDocument/2006/relationships/image" Target="../media/image115.png"/><Relationship Id="rId11" Type="http://schemas.openxmlformats.org/officeDocument/2006/relationships/image" Target="../media/image106.png"/><Relationship Id="rId24" Type="http://schemas.openxmlformats.org/officeDocument/2006/relationships/slide" Target="slide86.xml"/><Relationship Id="rId32" Type="http://schemas.openxmlformats.org/officeDocument/2006/relationships/slide" Target="slide94.xml"/><Relationship Id="rId37" Type="http://schemas.openxmlformats.org/officeDocument/2006/relationships/image" Target="../media/image119.png"/><Relationship Id="rId40" Type="http://schemas.openxmlformats.org/officeDocument/2006/relationships/slide" Target="slide98.xml"/><Relationship Id="rId45" Type="http://schemas.openxmlformats.org/officeDocument/2006/relationships/image" Target="../media/image123.png"/><Relationship Id="rId53" Type="http://schemas.openxmlformats.org/officeDocument/2006/relationships/image" Target="../media/image127.png"/><Relationship Id="rId5" Type="http://schemas.openxmlformats.org/officeDocument/2006/relationships/image" Target="../media/image103.png"/><Relationship Id="rId10" Type="http://schemas.openxmlformats.org/officeDocument/2006/relationships/slide" Target="slide74.xml"/><Relationship Id="rId19" Type="http://schemas.openxmlformats.org/officeDocument/2006/relationships/image" Target="../media/image110.png"/><Relationship Id="rId31" Type="http://schemas.openxmlformats.org/officeDocument/2006/relationships/image" Target="../media/image116.png"/><Relationship Id="rId44" Type="http://schemas.openxmlformats.org/officeDocument/2006/relationships/slide" Target="slide100.xml"/><Relationship Id="rId52" Type="http://schemas.openxmlformats.org/officeDocument/2006/relationships/slide" Target="slide108.xml"/><Relationship Id="rId4" Type="http://schemas.openxmlformats.org/officeDocument/2006/relationships/image" Target="../media/image102.jpeg"/><Relationship Id="rId9" Type="http://schemas.openxmlformats.org/officeDocument/2006/relationships/image" Target="../media/image105.png"/><Relationship Id="rId14" Type="http://schemas.openxmlformats.org/officeDocument/2006/relationships/slide" Target="slide78.xml"/><Relationship Id="rId22" Type="http://schemas.openxmlformats.org/officeDocument/2006/relationships/slide" Target="slide84.xml"/><Relationship Id="rId27" Type="http://schemas.openxmlformats.org/officeDocument/2006/relationships/image" Target="../media/image114.png"/><Relationship Id="rId30" Type="http://schemas.openxmlformats.org/officeDocument/2006/relationships/slide" Target="slide92.xml"/><Relationship Id="rId35" Type="http://schemas.openxmlformats.org/officeDocument/2006/relationships/image" Target="../media/image118.png"/><Relationship Id="rId43" Type="http://schemas.openxmlformats.org/officeDocument/2006/relationships/image" Target="../media/image122.png"/><Relationship Id="rId48" Type="http://schemas.openxmlformats.org/officeDocument/2006/relationships/slide" Target="slide104.xml"/><Relationship Id="rId8" Type="http://schemas.openxmlformats.org/officeDocument/2006/relationships/slide" Target="slide112.xml"/><Relationship Id="rId51" Type="http://schemas.openxmlformats.org/officeDocument/2006/relationships/image" Target="../media/image126.png"/><Relationship Id="rId3" Type="http://schemas.openxmlformats.org/officeDocument/2006/relationships/slide" Target="slide2.xml"/><Relationship Id="rId12" Type="http://schemas.openxmlformats.org/officeDocument/2006/relationships/slide" Target="slide76.xml"/><Relationship Id="rId17" Type="http://schemas.openxmlformats.org/officeDocument/2006/relationships/image" Target="../media/image109.png"/><Relationship Id="rId25" Type="http://schemas.openxmlformats.org/officeDocument/2006/relationships/image" Target="../media/image113.png"/><Relationship Id="rId33" Type="http://schemas.openxmlformats.org/officeDocument/2006/relationships/image" Target="../media/image117.png"/><Relationship Id="rId38" Type="http://schemas.openxmlformats.org/officeDocument/2006/relationships/slide" Target="slide115.xml"/><Relationship Id="rId46" Type="http://schemas.openxmlformats.org/officeDocument/2006/relationships/slide" Target="slide102.xml"/><Relationship Id="rId20" Type="http://schemas.openxmlformats.org/officeDocument/2006/relationships/slide" Target="slide113.xml"/><Relationship Id="rId41" Type="http://schemas.openxmlformats.org/officeDocument/2006/relationships/image" Target="../media/image121.png"/><Relationship Id="rId54" Type="http://schemas.openxmlformats.org/officeDocument/2006/relationships/slide" Target="slide110.xml"/><Relationship Id="rId1" Type="http://schemas.openxmlformats.org/officeDocument/2006/relationships/slideLayout" Target="../slideLayouts/slideLayout7.xml"/><Relationship Id="rId6" Type="http://schemas.openxmlformats.org/officeDocument/2006/relationships/slide" Target="slide72.xml"/><Relationship Id="rId15" Type="http://schemas.openxmlformats.org/officeDocument/2006/relationships/image" Target="../media/image108.png"/><Relationship Id="rId23" Type="http://schemas.openxmlformats.org/officeDocument/2006/relationships/image" Target="../media/image112.png"/><Relationship Id="rId28" Type="http://schemas.openxmlformats.org/officeDocument/2006/relationships/slide" Target="slide90.xml"/><Relationship Id="rId36" Type="http://schemas.openxmlformats.org/officeDocument/2006/relationships/slide" Target="slide96.xml"/><Relationship Id="rId49" Type="http://schemas.openxmlformats.org/officeDocument/2006/relationships/image" Target="../media/image125.png"/></Relationships>
</file>

<file path=ppt/slides/_rels/slide7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29.png"/><Relationship Id="rId4" Type="http://schemas.openxmlformats.org/officeDocument/2006/relationships/audio" Target="../media/audio8.wav"/></Relationships>
</file>

<file path=ppt/slides/_rels/slide7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7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29.png"/><Relationship Id="rId4" Type="http://schemas.openxmlformats.org/officeDocument/2006/relationships/audio" Target="../media/audio8.wav"/></Relationships>
</file>

<file path=ppt/slides/_rels/slide7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7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1.png"/><Relationship Id="rId4" Type="http://schemas.openxmlformats.org/officeDocument/2006/relationships/audio" Target="../media/audio8.wav"/></Relationships>
</file>

<file path=ppt/slides/_rels/slide7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7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2.png"/><Relationship Id="rId4" Type="http://schemas.openxmlformats.org/officeDocument/2006/relationships/audio" Target="../media/audio8.wav"/></Relationships>
</file>

<file path=ppt/slides/_rels/slide7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7.wav"/><Relationship Id="rId4" Type="http://schemas.openxmlformats.org/officeDocument/2006/relationships/audio" Target="../media/audio8.wav"/></Relationships>
</file>

<file path=ppt/slides/_rels/slide8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3.png"/><Relationship Id="rId4" Type="http://schemas.openxmlformats.org/officeDocument/2006/relationships/audio" Target="../media/audio8.wav"/></Relationships>
</file>

<file path=ppt/slides/_rels/slide8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8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4.png"/><Relationship Id="rId4" Type="http://schemas.openxmlformats.org/officeDocument/2006/relationships/audio" Target="../media/audio8.wav"/></Relationships>
</file>

<file path=ppt/slides/_rels/slide8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8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5.png"/><Relationship Id="rId4" Type="http://schemas.openxmlformats.org/officeDocument/2006/relationships/audio" Target="../media/audio8.wav"/></Relationships>
</file>

<file path=ppt/slides/_rels/slide8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8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6.png"/><Relationship Id="rId4" Type="http://schemas.openxmlformats.org/officeDocument/2006/relationships/audio" Target="../media/audio8.wav"/></Relationships>
</file>

<file path=ppt/slides/_rels/slide8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8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5.png"/><Relationship Id="rId4" Type="http://schemas.openxmlformats.org/officeDocument/2006/relationships/audio" Target="../media/audio8.wav"/></Relationships>
</file>

<file path=ppt/slides/_rels/slide8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7.wav"/><Relationship Id="rId4" Type="http://schemas.openxmlformats.org/officeDocument/2006/relationships/audio" Target="../media/audio8.wav"/></Relationships>
</file>

<file path=ppt/slides/_rels/slide9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4.png"/><Relationship Id="rId4" Type="http://schemas.openxmlformats.org/officeDocument/2006/relationships/audio" Target="../media/audio8.wav"/></Relationships>
</file>

<file path=ppt/slides/_rels/slide9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9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4.png"/><Relationship Id="rId4" Type="http://schemas.openxmlformats.org/officeDocument/2006/relationships/audio" Target="../media/audio8.wav"/></Relationships>
</file>

<file path=ppt/slides/_rels/slide9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7.wav"/><Relationship Id="rId4" Type="http://schemas.openxmlformats.org/officeDocument/2006/relationships/audio" Target="../media/audio8.wav"/></Relationships>
</file>

<file path=ppt/slides/_rels/slide9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7.png"/><Relationship Id="rId4" Type="http://schemas.openxmlformats.org/officeDocument/2006/relationships/audio" Target="../media/audio8.wav"/></Relationships>
</file>

<file path=ppt/slides/_rels/slide95.xml.rels><?xml version="1.0" encoding="UTF-8" standalone="yes"?>
<Relationships xmlns="http://schemas.openxmlformats.org/package/2006/relationships"><Relationship Id="rId3" Type="http://schemas.openxmlformats.org/officeDocument/2006/relationships/audio" Target="../media/audio9.wav"/><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30.png"/><Relationship Id="rId5" Type="http://schemas.openxmlformats.org/officeDocument/2006/relationships/slide" Target="slide71.xml"/><Relationship Id="rId4" Type="http://schemas.openxmlformats.org/officeDocument/2006/relationships/audio" Target="../media/audio7.wav"/></Relationships>
</file>

<file path=ppt/slides/_rels/slide9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8.png"/><Relationship Id="rId4" Type="http://schemas.openxmlformats.org/officeDocument/2006/relationships/audio" Target="../media/audio8.wav"/></Relationships>
</file>

<file path=ppt/slides/_rels/slide9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9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4.png"/><Relationship Id="rId4" Type="http://schemas.openxmlformats.org/officeDocument/2006/relationships/audio" Target="../media/audio8.wav"/></Relationships>
</file>

<file path=ppt/slides/_rels/slide9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10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6.png"/><Relationship Id="rId4" Type="http://schemas.openxmlformats.org/officeDocument/2006/relationships/audio" Target="../media/audio8.wav"/></Relationships>
</file>

<file path=ppt/slides/_rels/slide10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10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5.png"/><Relationship Id="rId4" Type="http://schemas.openxmlformats.org/officeDocument/2006/relationships/audio" Target="../media/audio8.wav"/></Relationships>
</file>

<file path=ppt/slides/_rels/slide10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10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5.png"/><Relationship Id="rId4" Type="http://schemas.openxmlformats.org/officeDocument/2006/relationships/audio" Target="../media/audio8.wav"/></Relationships>
</file>

<file path=ppt/slides/_rels/slide10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10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6.png"/><Relationship Id="rId4" Type="http://schemas.openxmlformats.org/officeDocument/2006/relationships/audio" Target="../media/audio8.wav"/></Relationships>
</file>

<file path=ppt/slides/_rels/slide10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8.wav"/><Relationship Id="rId4" Type="http://schemas.openxmlformats.org/officeDocument/2006/relationships/audio" Target="../media/audio7.wav"/></Relationships>
</file>

<file path=ppt/slides/_rels/slide10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31.png"/><Relationship Id="rId4" Type="http://schemas.openxmlformats.org/officeDocument/2006/relationships/audio" Target="../media/audio8.wav"/></Relationships>
</file>

<file path=ppt/slides/_rels/slide10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7.wav"/><Relationship Id="rId4" Type="http://schemas.openxmlformats.org/officeDocument/2006/relationships/audio" Target="../media/audio8.wav"/></Relationships>
</file>

<file path=ppt/slides/_rels/slide11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audio" Target="../media/audio11.wav"/><Relationship Id="rId5" Type="http://schemas.openxmlformats.org/officeDocument/2006/relationships/image" Target="../media/image129.png"/><Relationship Id="rId4" Type="http://schemas.openxmlformats.org/officeDocument/2006/relationships/audio" Target="../media/audio8.wav"/></Relationships>
</file>

<file path=ppt/slides/_rels/slide11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30.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7.wav"/><Relationship Id="rId4" Type="http://schemas.openxmlformats.org/officeDocument/2006/relationships/audio" Target="../media/audio8.wav"/></Relationships>
</file>

<file path=ppt/slides/_rels/slide112.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01.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58.xml"/><Relationship Id="rId9" Type="http://schemas.openxmlformats.org/officeDocument/2006/relationships/image" Target="../media/image139.png"/></Relationships>
</file>

<file path=ppt/slides/_rels/slide113.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01.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59.xml"/><Relationship Id="rId9" Type="http://schemas.openxmlformats.org/officeDocument/2006/relationships/image" Target="../media/image139.png"/></Relationships>
</file>

<file path=ppt/slides/_rels/slide114.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01.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0.xml"/><Relationship Id="rId9" Type="http://schemas.openxmlformats.org/officeDocument/2006/relationships/image" Target="../media/image139.png"/></Relationships>
</file>

<file path=ppt/slides/_rels/slide115.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01.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1.xml"/><Relationship Id="rId9" Type="http://schemas.openxmlformats.org/officeDocument/2006/relationships/image" Target="../media/image139.png"/></Relationships>
</file>

<file path=ppt/slides/_rels/slide116.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01.png"/><Relationship Id="rId5" Type="http://schemas.openxmlformats.org/officeDocument/2006/relationships/audio" Target="../media/audio11.wav"/><Relationship Id="rId10" Type="http://schemas.openxmlformats.org/officeDocument/2006/relationships/audio" Target="../media/audio11.wav"/><Relationship Id="rId4" Type="http://schemas.openxmlformats.org/officeDocument/2006/relationships/notesSlide" Target="../notesSlides/notesSlide62.xml"/><Relationship Id="rId9" Type="http://schemas.openxmlformats.org/officeDocument/2006/relationships/image" Target="../media/image1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3F0A47FC-7E14-49DF-8CCA-BB22AE64501B}"/>
              </a:ext>
            </a:extLst>
          </p:cNvPr>
          <p:cNvPicPr>
            <a:picLocks noChangeAspect="1"/>
          </p:cNvPicPr>
          <p:nvPr/>
        </p:nvPicPr>
        <p:blipFill>
          <a:blip r:embed="rId3"/>
          <a:srcRect/>
          <a:stretch/>
        </p:blipFill>
        <p:spPr>
          <a:xfrm>
            <a:off x="0" y="-147414"/>
            <a:ext cx="12192000" cy="7005414"/>
          </a:xfrm>
          <a:prstGeom prst="rect">
            <a:avLst/>
          </a:prstGeom>
        </p:spPr>
      </p:pic>
      <p:sp>
        <p:nvSpPr>
          <p:cNvPr id="9" name="Dikdörtgen: Köşeleri Yuvarlatılmış 18">
            <a:extLst>
              <a:ext uri="{FF2B5EF4-FFF2-40B4-BE49-F238E27FC236}">
                <a16:creationId xmlns:a16="http://schemas.microsoft.com/office/drawing/2014/main" id="{D8833E16-9BA3-45EB-BA60-9BBE332BB4B9}"/>
              </a:ext>
            </a:extLst>
          </p:cNvPr>
          <p:cNvSpPr/>
          <p:nvPr/>
        </p:nvSpPr>
        <p:spPr>
          <a:xfrm>
            <a:off x="800326" y="4356150"/>
            <a:ext cx="8103985" cy="1532334"/>
          </a:xfrm>
          <a:prstGeom prst="roundRect">
            <a:avLst/>
          </a:prstGeom>
          <a:noFill/>
          <a:ln>
            <a:noFill/>
          </a:ln>
        </p:spPr>
        <p:style>
          <a:lnRef idx="0">
            <a:scrgbClr r="0" g="0" b="0"/>
          </a:lnRef>
          <a:fillRef idx="0">
            <a:scrgbClr r="0" g="0" b="0"/>
          </a:fillRef>
          <a:effectRef idx="0">
            <a:scrgbClr r="0" g="0" b="0"/>
          </a:effectRef>
          <a:fontRef idx="minor">
            <a:schemeClr val="dk1"/>
          </a:fontRef>
        </p:style>
        <p:txBody>
          <a:bodyPr wrap="square" lIns="91440" tIns="45720" rIns="91440" bIns="45720">
            <a:spAutoFit/>
          </a:bodyPr>
          <a:lstStyle/>
          <a:p>
            <a:pPr algn="ctr"/>
            <a:r>
              <a:rPr lang="tr-TR" sz="3600" b="1" dirty="0">
                <a:ln w="28575">
                  <a:noFill/>
                  <a:prstDash val="solid"/>
                </a:ln>
                <a:solidFill>
                  <a:srgbClr val="00B0F0"/>
                </a:solidFill>
                <a:latin typeface="AhkioW00-Bold" panose="01000000000000000000" pitchFamily="2" charset="0"/>
              </a:rPr>
              <a:t> </a:t>
            </a:r>
          </a:p>
          <a:p>
            <a:pPr algn="ctr"/>
            <a:r>
              <a:rPr lang="tr-TR" sz="2400" b="1" dirty="0">
                <a:solidFill>
                  <a:schemeClr val="tx2"/>
                </a:solidFill>
                <a:effectLst>
                  <a:outerShdw blurRad="38100" dist="38100" dir="2700000" algn="tl">
                    <a:srgbClr val="000000">
                      <a:alpha val="43137"/>
                    </a:srgbClr>
                  </a:outerShdw>
                </a:effectLst>
              </a:rPr>
              <a:t>SB.6.6.2. Bir ürün veya fikrin telif ve patent süreçleriyle ilgili bilgi toplayabilme</a:t>
            </a:r>
          </a:p>
        </p:txBody>
      </p:sp>
      <p:pic>
        <p:nvPicPr>
          <p:cNvPr id="12" name="Resim 11">
            <a:extLst>
              <a:ext uri="{FF2B5EF4-FFF2-40B4-BE49-F238E27FC236}">
                <a16:creationId xmlns:a16="http://schemas.microsoft.com/office/drawing/2014/main" id="{EA23211D-442A-49DA-ACAB-F55F33D2E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332" y="4220767"/>
            <a:ext cx="3938357" cy="975445"/>
          </a:xfrm>
          <a:prstGeom prst="rect">
            <a:avLst/>
          </a:prstGeom>
        </p:spPr>
      </p:pic>
      <p:sp>
        <p:nvSpPr>
          <p:cNvPr id="14" name="Dikdörtgen 13">
            <a:extLst>
              <a:ext uri="{FF2B5EF4-FFF2-40B4-BE49-F238E27FC236}">
                <a16:creationId xmlns:a16="http://schemas.microsoft.com/office/drawing/2014/main" id="{20ED11A2-A966-4EF5-B7D9-F1BDB505D99D}"/>
              </a:ext>
            </a:extLst>
          </p:cNvPr>
          <p:cNvSpPr/>
          <p:nvPr/>
        </p:nvSpPr>
        <p:spPr>
          <a:xfrm>
            <a:off x="9488331" y="188640"/>
            <a:ext cx="2531462" cy="584775"/>
          </a:xfrm>
          <a:prstGeom prst="rect">
            <a:avLst/>
          </a:prstGeom>
          <a:noFill/>
        </p:spPr>
        <p:txBody>
          <a:bodyPr wrap="none" lIns="91440" tIns="45720" rIns="91440" bIns="45720">
            <a:spAutoFit/>
          </a:bodyPr>
          <a:lstStyle/>
          <a:p>
            <a:pPr algn="ctr"/>
            <a:r>
              <a:rPr lang="tr-TR" sz="3200" b="1" dirty="0">
                <a:ln w="0"/>
                <a:solidFill>
                  <a:schemeClr val="accent1"/>
                </a:solidFill>
                <a:effectLst>
                  <a:outerShdw blurRad="38100" dist="25400" dir="5400000" algn="ctr" rotWithShape="0">
                    <a:srgbClr val="6E747A">
                      <a:alpha val="43000"/>
                    </a:srgbClr>
                  </a:outerShdw>
                </a:effectLst>
              </a:rPr>
              <a:t>9</a:t>
            </a:r>
            <a:r>
              <a:rPr lang="tr-TR" sz="3200" b="1" cap="none" spc="0" dirty="0">
                <a:ln w="0"/>
                <a:solidFill>
                  <a:schemeClr val="accent1"/>
                </a:solidFill>
                <a:effectLst>
                  <a:outerShdw blurRad="38100" dist="25400" dir="5400000" algn="ctr" rotWithShape="0">
                    <a:srgbClr val="6E747A">
                      <a:alpha val="43000"/>
                    </a:srgbClr>
                  </a:outerShdw>
                </a:effectLst>
              </a:rPr>
              <a:t> Ders Saati</a:t>
            </a:r>
          </a:p>
        </p:txBody>
      </p:sp>
      <p:sp>
        <p:nvSpPr>
          <p:cNvPr id="2" name="Dikdörtgen 1">
            <a:extLst>
              <a:ext uri="{FF2B5EF4-FFF2-40B4-BE49-F238E27FC236}">
                <a16:creationId xmlns:a16="http://schemas.microsoft.com/office/drawing/2014/main" id="{902DD7FE-C28C-43AA-A535-D49483E63D86}"/>
              </a:ext>
            </a:extLst>
          </p:cNvPr>
          <p:cNvSpPr/>
          <p:nvPr/>
        </p:nvSpPr>
        <p:spPr>
          <a:xfrm>
            <a:off x="8865206" y="973256"/>
            <a:ext cx="3456384" cy="1292662"/>
          </a:xfrm>
          <a:prstGeom prst="rect">
            <a:avLst/>
          </a:prstGeom>
          <a:noFill/>
        </p:spPr>
        <p:txBody>
          <a:bodyPr wrap="square" lIns="91440" tIns="45720" rIns="91440" bIns="45720">
            <a:spAutoFit/>
          </a:bodyPr>
          <a:lstStyle/>
          <a:p>
            <a:pPr algn="ctr"/>
            <a:r>
              <a:rPr lang="tr-TR" sz="2600" b="1" dirty="0">
                <a:ln w="6600">
                  <a:solidFill>
                    <a:schemeClr val="accent2"/>
                  </a:solidFill>
                  <a:prstDash val="solid"/>
                </a:ln>
                <a:solidFill>
                  <a:srgbClr val="FFFFFF"/>
                </a:solidFill>
                <a:effectLst>
                  <a:outerShdw dist="38100" dir="2700000" algn="tl" rotWithShape="0">
                    <a:schemeClr val="accent2"/>
                  </a:outerShdw>
                </a:effectLst>
              </a:rPr>
              <a:t>18</a:t>
            </a:r>
            <a:r>
              <a:rPr lang="tr-TR" sz="2600" b="1" cap="none" spc="0" dirty="0">
                <a:ln w="6600">
                  <a:solidFill>
                    <a:schemeClr val="accent2"/>
                  </a:solidFill>
                  <a:prstDash val="solid"/>
                </a:ln>
                <a:solidFill>
                  <a:srgbClr val="FFFFFF"/>
                </a:solidFill>
                <a:effectLst>
                  <a:outerShdw dist="38100" dir="2700000" algn="tl" rotWithShape="0">
                    <a:schemeClr val="accent2"/>
                  </a:outerShdw>
                </a:effectLst>
              </a:rPr>
              <a:t> MAYIS</a:t>
            </a:r>
          </a:p>
          <a:p>
            <a:pPr algn="ctr"/>
            <a:r>
              <a:rPr lang="tr-TR" sz="2600" b="1" dirty="0">
                <a:ln w="6600">
                  <a:solidFill>
                    <a:schemeClr val="accent2"/>
                  </a:solidFill>
                  <a:prstDash val="solid"/>
                </a:ln>
                <a:solidFill>
                  <a:srgbClr val="FFFFFF"/>
                </a:solidFill>
                <a:effectLst>
                  <a:outerShdw dist="38100" dir="2700000" algn="tl" rotWithShape="0">
                    <a:schemeClr val="accent2"/>
                  </a:outerShdw>
                </a:effectLst>
              </a:rPr>
              <a:t>&amp;Yazılı Haftası&amp;</a:t>
            </a:r>
            <a:endParaRPr lang="tr-TR" sz="2600" b="1" cap="none" spc="0" dirty="0">
              <a:ln w="6600">
                <a:solidFill>
                  <a:schemeClr val="accent2"/>
                </a:solidFill>
                <a:prstDash val="solid"/>
              </a:ln>
              <a:solidFill>
                <a:srgbClr val="FFFFFF"/>
              </a:solidFill>
              <a:effectLst>
                <a:outerShdw dist="38100" dir="2700000" algn="tl" rotWithShape="0">
                  <a:schemeClr val="accent2"/>
                </a:outerShdw>
              </a:effectLst>
            </a:endParaRPr>
          </a:p>
          <a:p>
            <a:pPr algn="ctr"/>
            <a:r>
              <a:rPr lang="tr-TR" sz="2600" b="1" cap="none" spc="0" dirty="0">
                <a:ln w="6600">
                  <a:solidFill>
                    <a:schemeClr val="accent2"/>
                  </a:solidFill>
                  <a:prstDash val="solid"/>
                </a:ln>
                <a:solidFill>
                  <a:srgbClr val="FFFFFF"/>
                </a:solidFill>
                <a:effectLst>
                  <a:outerShdw dist="38100" dir="2700000" algn="tl" rotWithShape="0">
                    <a:schemeClr val="accent2"/>
                  </a:outerShdw>
                </a:effectLst>
              </a:rPr>
              <a:t>12 HAZİRAN</a:t>
            </a:r>
          </a:p>
        </p:txBody>
      </p:sp>
      <p:sp>
        <p:nvSpPr>
          <p:cNvPr id="3" name="Dikdörtgen 2">
            <a:extLst>
              <a:ext uri="{FF2B5EF4-FFF2-40B4-BE49-F238E27FC236}">
                <a16:creationId xmlns:a16="http://schemas.microsoft.com/office/drawing/2014/main" id="{A6FB7EE0-F615-48EA-B4AD-CCC17EB00E51}"/>
              </a:ext>
            </a:extLst>
          </p:cNvPr>
          <p:cNvSpPr/>
          <p:nvPr/>
        </p:nvSpPr>
        <p:spPr>
          <a:xfrm>
            <a:off x="335359" y="1844824"/>
            <a:ext cx="1960794" cy="2646878"/>
          </a:xfrm>
          <a:prstGeom prst="rect">
            <a:avLst/>
          </a:prstGeom>
          <a:noFill/>
        </p:spPr>
        <p:txBody>
          <a:bodyPr wrap="none" lIns="91440" tIns="45720" rIns="91440" bIns="45720">
            <a:spAutoFit/>
            <a:scene3d>
              <a:camera prst="perspectiveRelaxedModerately"/>
              <a:lightRig rig="threePt" dir="t"/>
            </a:scene3d>
          </a:bodyPr>
          <a:lstStyle/>
          <a:p>
            <a:pPr algn="ctr"/>
            <a:r>
              <a:rPr lang="tr-TR" sz="16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2.</a:t>
            </a:r>
          </a:p>
        </p:txBody>
      </p:sp>
      <p:sp>
        <p:nvSpPr>
          <p:cNvPr id="4" name="Dikdörtgen 3">
            <a:extLst>
              <a:ext uri="{FF2B5EF4-FFF2-40B4-BE49-F238E27FC236}">
                <a16:creationId xmlns:a16="http://schemas.microsoft.com/office/drawing/2014/main" id="{9E737EE2-BB20-4C9F-9EC4-8BD6EE46FE83}"/>
              </a:ext>
            </a:extLst>
          </p:cNvPr>
          <p:cNvSpPr/>
          <p:nvPr/>
        </p:nvSpPr>
        <p:spPr>
          <a:xfrm>
            <a:off x="1559496" y="1872513"/>
            <a:ext cx="9466297" cy="2554545"/>
          </a:xfrm>
          <a:prstGeom prst="rect">
            <a:avLst/>
          </a:prstGeom>
          <a:noFill/>
          <a:ln>
            <a:noFill/>
          </a:ln>
        </p:spPr>
        <p:txBody>
          <a:bodyPr wrap="square" lIns="91440" tIns="45720" rIns="91440" bIns="45720">
            <a:spAutoFit/>
            <a:scene3d>
              <a:camera prst="perspectiveRelaxedModerately"/>
              <a:lightRig rig="threePt" dir="t"/>
            </a:scene3d>
          </a:bodyPr>
          <a:lstStyle/>
          <a:p>
            <a:pPr algn="ctr"/>
            <a:r>
              <a:rPr lang="tr-TR" sz="8000" b="1" dirty="0">
                <a:ln>
                  <a:solidFill>
                    <a:schemeClr val="accent5">
                      <a:lumMod val="60000"/>
                      <a:lumOff val="40000"/>
                    </a:schemeClr>
                  </a:solidFill>
                </a:ln>
                <a:solidFill>
                  <a:schemeClr val="tx2">
                    <a:lumMod val="65000"/>
                    <a:lumOff val="35000"/>
                  </a:schemeClr>
                </a:solidFill>
                <a:effectLst>
                  <a:glow rad="139700">
                    <a:schemeClr val="accent3">
                      <a:satMod val="175000"/>
                      <a:alpha val="40000"/>
                    </a:schemeClr>
                  </a:glow>
                  <a:outerShdw blurRad="60007" dist="200025" dir="15000000" sy="30000" kx="-1800000" algn="bl" rotWithShape="0">
                    <a:prstClr val="black">
                      <a:alpha val="32000"/>
                    </a:prstClr>
                  </a:outerShdw>
                </a:effectLst>
              </a:rPr>
              <a:t>TELİF VE PATENT SÜRECİ</a:t>
            </a:r>
            <a:endParaRPr lang="tr-TR" sz="8000" b="1" cap="none" spc="0" dirty="0">
              <a:ln>
                <a:solidFill>
                  <a:schemeClr val="accent5">
                    <a:lumMod val="60000"/>
                    <a:lumOff val="40000"/>
                  </a:schemeClr>
                </a:solidFill>
              </a:ln>
              <a:solidFill>
                <a:schemeClr val="tx2">
                  <a:lumMod val="65000"/>
                  <a:lumOff val="35000"/>
                </a:schemeClr>
              </a:solidFill>
              <a:effectLst>
                <a:glow rad="139700">
                  <a:schemeClr val="accent3">
                    <a:satMod val="175000"/>
                    <a:alpha val="40000"/>
                  </a:schemeClr>
                </a:glow>
                <a:outerShdw blurRad="60007" dist="200025" dir="15000000" sy="30000" kx="-1800000" algn="bl" rotWithShape="0">
                  <a:prstClr val="black">
                    <a:alpha val="32000"/>
                  </a:prstClr>
                </a:outerShdw>
              </a:effectLst>
            </a:endParaRPr>
          </a:p>
        </p:txBody>
      </p:sp>
      <p:sp>
        <p:nvSpPr>
          <p:cNvPr id="5" name="Dikdörtgen 4">
            <a:extLst>
              <a:ext uri="{FF2B5EF4-FFF2-40B4-BE49-F238E27FC236}">
                <a16:creationId xmlns:a16="http://schemas.microsoft.com/office/drawing/2014/main" id="{DFF03A93-D5AE-41A0-8376-57F01BE71F1C}"/>
              </a:ext>
            </a:extLst>
          </p:cNvPr>
          <p:cNvSpPr/>
          <p:nvPr/>
        </p:nvSpPr>
        <p:spPr>
          <a:xfrm>
            <a:off x="800325" y="383398"/>
            <a:ext cx="8103985" cy="1323439"/>
          </a:xfrm>
          <a:prstGeom prst="rect">
            <a:avLst/>
          </a:prstGeom>
          <a:noFill/>
        </p:spPr>
        <p:txBody>
          <a:bodyPr wrap="square" lIns="91440" tIns="45720" rIns="91440" bIns="45720">
            <a:spAutoFit/>
          </a:bodyPr>
          <a:lstStyle/>
          <a:p>
            <a:pPr algn="ctr"/>
            <a:r>
              <a:rPr lang="tr-TR" sz="40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rPr>
              <a:t>6. TEKNOLOJİ VE SOSYAL BİLİMLER</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1A0459DB-F332-406C-9B72-0722E3E0CABE}"/>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81009ED9-05E9-44E9-8450-21AE3B1E3A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9" name="Dikdörtgen 8">
              <a:extLst>
                <a:ext uri="{FF2B5EF4-FFF2-40B4-BE49-F238E27FC236}">
                  <a16:creationId xmlns:a16="http://schemas.microsoft.com/office/drawing/2014/main" id="{00B686CA-DC36-4AAA-A41E-2F415ECF85A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10" name="Dikdörtgen 9">
              <a:extLst>
                <a:ext uri="{FF2B5EF4-FFF2-40B4-BE49-F238E27FC236}">
                  <a16:creationId xmlns:a16="http://schemas.microsoft.com/office/drawing/2014/main" id="{1FF4F049-CC18-4973-9C73-AC9259D50CD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grpSp>
      <p:sp>
        <p:nvSpPr>
          <p:cNvPr id="11" name="Eylem Düğmesi: Girişe Git 10">
            <a:hlinkClick r:id="rId3" action="ppaction://hlinksldjump" highlightClick="1"/>
            <a:extLst>
              <a:ext uri="{FF2B5EF4-FFF2-40B4-BE49-F238E27FC236}">
                <a16:creationId xmlns:a16="http://schemas.microsoft.com/office/drawing/2014/main" id="{315144DE-4B7E-40F9-9D5D-62F27B7849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grpSp>
        <p:nvGrpSpPr>
          <p:cNvPr id="12" name="Grup 11">
            <a:extLst>
              <a:ext uri="{FF2B5EF4-FFF2-40B4-BE49-F238E27FC236}">
                <a16:creationId xmlns:a16="http://schemas.microsoft.com/office/drawing/2014/main" id="{16C93C50-4F19-4958-8BAE-FF6B0FD991B4}"/>
              </a:ext>
            </a:extLst>
          </p:cNvPr>
          <p:cNvGrpSpPr/>
          <p:nvPr/>
        </p:nvGrpSpPr>
        <p:grpSpPr>
          <a:xfrm>
            <a:off x="3433682" y="5794130"/>
            <a:ext cx="5324637" cy="947238"/>
            <a:chOff x="3223510" y="5491283"/>
            <a:chExt cx="5324637" cy="947238"/>
          </a:xfrm>
        </p:grpSpPr>
        <p:grpSp>
          <p:nvGrpSpPr>
            <p:cNvPr id="13" name="Grup 12">
              <a:extLst>
                <a:ext uri="{FF2B5EF4-FFF2-40B4-BE49-F238E27FC236}">
                  <a16:creationId xmlns:a16="http://schemas.microsoft.com/office/drawing/2014/main" id="{2DBD9511-D46D-43C9-B191-450C1AC8E51A}"/>
                </a:ext>
              </a:extLst>
            </p:cNvPr>
            <p:cNvGrpSpPr/>
            <p:nvPr/>
          </p:nvGrpSpPr>
          <p:grpSpPr>
            <a:xfrm>
              <a:off x="3223510" y="5491283"/>
              <a:ext cx="5324637" cy="947238"/>
              <a:chOff x="3223510" y="5491283"/>
              <a:chExt cx="5324637" cy="947238"/>
            </a:xfrm>
          </p:grpSpPr>
          <p:grpSp>
            <p:nvGrpSpPr>
              <p:cNvPr id="15" name="Group 97">
                <a:extLst>
                  <a:ext uri="{FF2B5EF4-FFF2-40B4-BE49-F238E27FC236}">
                    <a16:creationId xmlns:a16="http://schemas.microsoft.com/office/drawing/2014/main" id="{046BB593-4070-4BE3-9A8A-55DA19431501}"/>
                  </a:ext>
                </a:extLst>
              </p:cNvPr>
              <p:cNvGrpSpPr/>
              <p:nvPr/>
            </p:nvGrpSpPr>
            <p:grpSpPr>
              <a:xfrm flipH="1">
                <a:off x="3557637" y="5501709"/>
                <a:ext cx="4990510" cy="936812"/>
                <a:chOff x="5692588" y="1560606"/>
                <a:chExt cx="4983522" cy="936812"/>
              </a:xfrm>
              <a:solidFill>
                <a:srgbClr val="FF0000"/>
              </a:solidFill>
            </p:grpSpPr>
            <p:sp>
              <p:nvSpPr>
                <p:cNvPr id="17" name="Rectangle: Rounded Corners 98">
                  <a:extLst>
                    <a:ext uri="{FF2B5EF4-FFF2-40B4-BE49-F238E27FC236}">
                      <a16:creationId xmlns:a16="http://schemas.microsoft.com/office/drawing/2014/main" id="{D3B86A78-66A9-4488-AB1E-0516C6773600}"/>
                    </a:ext>
                  </a:extLst>
                </p:cNvPr>
                <p:cNvSpPr/>
                <p:nvPr/>
              </p:nvSpPr>
              <p:spPr>
                <a:xfrm>
                  <a:off x="5800164" y="1625600"/>
                  <a:ext cx="4875946" cy="806824"/>
                </a:xfrm>
                <a:prstGeom prst="roundRect">
                  <a:avLst>
                    <a:gd name="adj" fmla="val 50000"/>
                  </a:avLst>
                </a:prstGeom>
                <a:grp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18" name="Rectangle: Rounded Corners 99">
                  <a:hlinkClick r:id="rId4" action="ppaction://hlinksldjump"/>
                  <a:extLst>
                    <a:ext uri="{FF2B5EF4-FFF2-40B4-BE49-F238E27FC236}">
                      <a16:creationId xmlns:a16="http://schemas.microsoft.com/office/drawing/2014/main" id="{DBF24D49-6688-438B-981E-C30B236D48F9}"/>
                    </a:ext>
                  </a:extLst>
                </p:cNvPr>
                <p:cNvSpPr/>
                <p:nvPr/>
              </p:nvSpPr>
              <p:spPr>
                <a:xfrm>
                  <a:off x="6279777" y="1780241"/>
                  <a:ext cx="4196591" cy="497542"/>
                </a:xfrm>
                <a:prstGeom prst="roundRect">
                  <a:avLst>
                    <a:gd name="adj" fmla="val 50000"/>
                  </a:avLst>
                </a:prstGeom>
                <a:gr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2400" b="1" dirty="0">
                      <a:solidFill>
                        <a:schemeClr val="bg1"/>
                      </a:solidFill>
                      <a:effectLst>
                        <a:outerShdw blurRad="38100" dist="38100" dir="2700000" algn="tl">
                          <a:srgbClr val="000000">
                            <a:alpha val="43137"/>
                          </a:srgbClr>
                        </a:outerShdw>
                      </a:effectLst>
                    </a:rPr>
                    <a:t>Gelecek Derse Hazırlık</a:t>
                  </a:r>
                </a:p>
              </p:txBody>
            </p:sp>
            <p:sp>
              <p:nvSpPr>
                <p:cNvPr id="19" name="Oval 18">
                  <a:extLst>
                    <a:ext uri="{FF2B5EF4-FFF2-40B4-BE49-F238E27FC236}">
                      <a16:creationId xmlns:a16="http://schemas.microsoft.com/office/drawing/2014/main" id="{6F38AF6F-A147-4128-8CDE-ECB73A741197}"/>
                    </a:ext>
                  </a:extLst>
                </p:cNvPr>
                <p:cNvSpPr/>
                <p:nvPr/>
              </p:nvSpPr>
              <p:spPr>
                <a:xfrm>
                  <a:off x="5692588" y="1560606"/>
                  <a:ext cx="936812" cy="9368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20" name="Oval 19">
                  <a:extLst>
                    <a:ext uri="{FF2B5EF4-FFF2-40B4-BE49-F238E27FC236}">
                      <a16:creationId xmlns:a16="http://schemas.microsoft.com/office/drawing/2014/main" id="{3124758C-136A-4ECF-A313-0E82FCC49A9E}"/>
                    </a:ext>
                  </a:extLst>
                </p:cNvPr>
                <p:cNvSpPr/>
                <p:nvPr/>
              </p:nvSpPr>
              <p:spPr>
                <a:xfrm>
                  <a:off x="5912179" y="1607749"/>
                  <a:ext cx="719072" cy="752256"/>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6" name="Oval 15">
                <a:extLst>
                  <a:ext uri="{FF2B5EF4-FFF2-40B4-BE49-F238E27FC236}">
                    <a16:creationId xmlns:a16="http://schemas.microsoft.com/office/drawing/2014/main" id="{FE498051-BEB8-4D37-93DD-B08D78A5AA12}"/>
                  </a:ext>
                </a:extLst>
              </p:cNvPr>
              <p:cNvSpPr/>
              <p:nvPr/>
            </p:nvSpPr>
            <p:spPr>
              <a:xfrm flipH="1">
                <a:off x="3223510" y="5491283"/>
                <a:ext cx="938126" cy="93681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4" name="Oval 13">
              <a:extLst>
                <a:ext uri="{FF2B5EF4-FFF2-40B4-BE49-F238E27FC236}">
                  <a16:creationId xmlns:a16="http://schemas.microsoft.com/office/drawing/2014/main" id="{BBC0C6ED-87DC-472F-874A-056933D76859}"/>
                </a:ext>
              </a:extLst>
            </p:cNvPr>
            <p:cNvSpPr/>
            <p:nvPr/>
          </p:nvSpPr>
          <p:spPr>
            <a:xfrm flipH="1">
              <a:off x="3449909" y="5548852"/>
              <a:ext cx="711726" cy="742241"/>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21" name="Rectangle 9">
            <a:extLst>
              <a:ext uri="{FF2B5EF4-FFF2-40B4-BE49-F238E27FC236}">
                <a16:creationId xmlns:a16="http://schemas.microsoft.com/office/drawing/2014/main" id="{051ACEF0-5FC6-48FD-A17B-5C4EF94FD0E7}"/>
              </a:ext>
            </a:extLst>
          </p:cNvPr>
          <p:cNvSpPr>
            <a:spLocks noChangeArrowheads="1"/>
          </p:cNvSpPr>
          <p:nvPr/>
        </p:nvSpPr>
        <p:spPr bwMode="auto">
          <a:xfrm>
            <a:off x="1400175" y="-7962"/>
            <a:ext cx="9391650" cy="628650"/>
          </a:xfrm>
          <a:prstGeom prst="rect">
            <a:avLst/>
          </a:prstGeom>
          <a:noFill/>
          <a:ln w="9525">
            <a:noFill/>
            <a:miter lim="800000"/>
            <a:headEnd/>
            <a:tailEnd/>
          </a:ln>
        </p:spPr>
        <p:txBody>
          <a:bodyPr/>
          <a:lstStyle/>
          <a:p>
            <a:pPr algn="ctr"/>
            <a:r>
              <a:rPr lang="tr-TR" sz="4400" b="1" dirty="0">
                <a:solidFill>
                  <a:schemeClr val="bg1"/>
                </a:solidFill>
                <a:effectLst>
                  <a:outerShdw blurRad="38100" dist="38100" dir="2700000" algn="tl">
                    <a:srgbClr val="000000">
                      <a:alpha val="43137"/>
                    </a:srgbClr>
                  </a:outerShdw>
                </a:effectLst>
              </a:rPr>
              <a:t>İçindekiler</a:t>
            </a:r>
            <a:endParaRPr lang="en-US" sz="4400" b="1" dirty="0">
              <a:solidFill>
                <a:schemeClr val="bg1"/>
              </a:solidFill>
              <a:effectLst>
                <a:outerShdw blurRad="38100" dist="38100" dir="2700000" algn="tl">
                  <a:srgbClr val="000000">
                    <a:alpha val="43137"/>
                  </a:srgbClr>
                </a:outerShdw>
              </a:effectLst>
            </a:endParaRPr>
          </a:p>
        </p:txBody>
      </p:sp>
      <p:grpSp>
        <p:nvGrpSpPr>
          <p:cNvPr id="3" name="Grup 2">
            <a:extLst>
              <a:ext uri="{FF2B5EF4-FFF2-40B4-BE49-F238E27FC236}">
                <a16:creationId xmlns:a16="http://schemas.microsoft.com/office/drawing/2014/main" id="{6D66C375-9C96-4A27-97ED-B402C6090AC1}"/>
              </a:ext>
            </a:extLst>
          </p:cNvPr>
          <p:cNvGrpSpPr/>
          <p:nvPr/>
        </p:nvGrpSpPr>
        <p:grpSpPr>
          <a:xfrm>
            <a:off x="135268" y="866906"/>
            <a:ext cx="4569498" cy="806824"/>
            <a:chOff x="333375" y="808292"/>
            <a:chExt cx="5032993" cy="806824"/>
          </a:xfrm>
          <a:scene3d>
            <a:camera prst="perspectiveRight"/>
            <a:lightRig rig="soft" dir="t">
              <a:rot lat="0" lon="0" rev="0"/>
            </a:lightRig>
          </a:scene3d>
        </p:grpSpPr>
        <p:grpSp>
          <p:nvGrpSpPr>
            <p:cNvPr id="2" name="Grup 1">
              <a:extLst>
                <a:ext uri="{FF2B5EF4-FFF2-40B4-BE49-F238E27FC236}">
                  <a16:creationId xmlns:a16="http://schemas.microsoft.com/office/drawing/2014/main" id="{F3F72625-F3DF-4851-9BFC-0034DDEA3555}"/>
                </a:ext>
              </a:extLst>
            </p:cNvPr>
            <p:cNvGrpSpPr/>
            <p:nvPr/>
          </p:nvGrpSpPr>
          <p:grpSpPr>
            <a:xfrm>
              <a:off x="333375" y="808292"/>
              <a:ext cx="4888925" cy="806824"/>
              <a:chOff x="333375" y="808292"/>
              <a:chExt cx="4888925" cy="806824"/>
            </a:xfrm>
          </p:grpSpPr>
          <p:sp>
            <p:nvSpPr>
              <p:cNvPr id="141" name="Rectangle: Rounded Corners 110">
                <a:hlinkClick r:id="rId5" action="ppaction://hlinksldjump"/>
                <a:extLst>
                  <a:ext uri="{FF2B5EF4-FFF2-40B4-BE49-F238E27FC236}">
                    <a16:creationId xmlns:a16="http://schemas.microsoft.com/office/drawing/2014/main" id="{26A76C74-E03B-4F8B-9290-592AB01178EF}"/>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42" name="Rectangle: Rounded Corners 111">
                <a:hlinkClick r:id="rId5" action="ppaction://hlinksldjump"/>
                <a:extLst>
                  <a:ext uri="{FF2B5EF4-FFF2-40B4-BE49-F238E27FC236}">
                    <a16:creationId xmlns:a16="http://schemas.microsoft.com/office/drawing/2014/main" id="{A4E7C1FA-DAC9-4ADE-9176-6E8F1DA1A9D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Kavramlar</a:t>
                </a:r>
                <a:endParaRPr lang="en-US" sz="2400" b="1" dirty="0">
                  <a:effectLst>
                    <a:outerShdw blurRad="38100" dist="38100" dir="2700000" algn="tl">
                      <a:srgbClr val="000000">
                        <a:alpha val="43137"/>
                      </a:srgbClr>
                    </a:outerShdw>
                  </a:effectLst>
                </a:endParaRPr>
              </a:p>
            </p:txBody>
          </p:sp>
        </p:grpSp>
        <p:sp>
          <p:nvSpPr>
            <p:cNvPr id="144" name="Oval 143">
              <a:extLst>
                <a:ext uri="{FF2B5EF4-FFF2-40B4-BE49-F238E27FC236}">
                  <a16:creationId xmlns:a16="http://schemas.microsoft.com/office/drawing/2014/main" id="{F1ECF814-2702-4CAE-A2BD-CAF764F583A0}"/>
                </a:ext>
              </a:extLst>
            </p:cNvPr>
            <p:cNvSpPr/>
            <p:nvPr/>
          </p:nvSpPr>
          <p:spPr>
            <a:xfrm flipH="1">
              <a:off x="4524880" y="808292"/>
              <a:ext cx="841488"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dirty="0">
                  <a:effectLst>
                    <a:outerShdw blurRad="38100" dist="38100" dir="2700000" algn="tl">
                      <a:srgbClr val="000000">
                        <a:alpha val="43137"/>
                      </a:srgbClr>
                    </a:outerShdw>
                  </a:effectLst>
                </a:rPr>
                <a:t>1</a:t>
              </a:r>
            </a:p>
          </p:txBody>
        </p:sp>
      </p:grpSp>
      <p:grpSp>
        <p:nvGrpSpPr>
          <p:cNvPr id="66" name="Grup 65">
            <a:extLst>
              <a:ext uri="{FF2B5EF4-FFF2-40B4-BE49-F238E27FC236}">
                <a16:creationId xmlns:a16="http://schemas.microsoft.com/office/drawing/2014/main" id="{3B775D0D-2064-4056-B3E7-3CFFAA13DB96}"/>
              </a:ext>
            </a:extLst>
          </p:cNvPr>
          <p:cNvGrpSpPr/>
          <p:nvPr/>
        </p:nvGrpSpPr>
        <p:grpSpPr>
          <a:xfrm>
            <a:off x="68192" y="2032824"/>
            <a:ext cx="3950576" cy="936812"/>
            <a:chOff x="333375" y="808292"/>
            <a:chExt cx="5220727" cy="806824"/>
          </a:xfrm>
          <a:scene3d>
            <a:camera prst="perspectiveRight"/>
            <a:lightRig rig="soft" dir="t">
              <a:rot lat="0" lon="0" rev="0"/>
            </a:lightRig>
          </a:scene3d>
        </p:grpSpPr>
        <p:grpSp>
          <p:nvGrpSpPr>
            <p:cNvPr id="67" name="Grup 66">
              <a:extLst>
                <a:ext uri="{FF2B5EF4-FFF2-40B4-BE49-F238E27FC236}">
                  <a16:creationId xmlns:a16="http://schemas.microsoft.com/office/drawing/2014/main" id="{401631F3-E8B9-4917-86A0-3F6C7989E16C}"/>
                </a:ext>
              </a:extLst>
            </p:cNvPr>
            <p:cNvGrpSpPr/>
            <p:nvPr/>
          </p:nvGrpSpPr>
          <p:grpSpPr>
            <a:xfrm>
              <a:off x="333375" y="808292"/>
              <a:ext cx="4888925" cy="806824"/>
              <a:chOff x="333375" y="808292"/>
              <a:chExt cx="4888925" cy="806824"/>
            </a:xfrm>
          </p:grpSpPr>
          <p:sp>
            <p:nvSpPr>
              <p:cNvPr id="69" name="Rectangle: Rounded Corners 110">
                <a:extLst>
                  <a:ext uri="{FF2B5EF4-FFF2-40B4-BE49-F238E27FC236}">
                    <a16:creationId xmlns:a16="http://schemas.microsoft.com/office/drawing/2014/main" id="{CF4840BD-DAF4-48BE-8021-1EFB0A26128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0" name="Rectangle: Rounded Corners 111">
                <a:hlinkClick r:id="rId6" action="ppaction://hlinksldjump"/>
                <a:extLst>
                  <a:ext uri="{FF2B5EF4-FFF2-40B4-BE49-F238E27FC236}">
                    <a16:creationId xmlns:a16="http://schemas.microsoft.com/office/drawing/2014/main" id="{93BE122D-1A9A-47EA-A6E0-B6A6A2F0056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Telif Hakkı</a:t>
                </a:r>
                <a:endParaRPr lang="en-US" sz="2400" b="1" dirty="0">
                  <a:effectLst>
                    <a:outerShdw blurRad="38100" dist="38100" dir="2700000" algn="tl">
                      <a:srgbClr val="000000">
                        <a:alpha val="43137"/>
                      </a:srgbClr>
                    </a:outerShdw>
                  </a:effectLst>
                </a:endParaRPr>
              </a:p>
            </p:txBody>
          </p:sp>
        </p:grpSp>
        <p:sp>
          <p:nvSpPr>
            <p:cNvPr id="68" name="Oval 67">
              <a:extLst>
                <a:ext uri="{FF2B5EF4-FFF2-40B4-BE49-F238E27FC236}">
                  <a16:creationId xmlns:a16="http://schemas.microsoft.com/office/drawing/2014/main" id="{0565E249-7223-405A-94D3-531426A9A6D9}"/>
                </a:ext>
              </a:extLst>
            </p:cNvPr>
            <p:cNvSpPr/>
            <p:nvPr/>
          </p:nvSpPr>
          <p:spPr>
            <a:xfrm flipH="1">
              <a:off x="4522069" y="857589"/>
              <a:ext cx="1032033"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2</a:t>
              </a:r>
              <a:endParaRPr lang="en-US" sz="3600" b="1" dirty="0">
                <a:effectLst>
                  <a:outerShdw blurRad="38100" dist="38100" dir="2700000" algn="tl">
                    <a:srgbClr val="000000">
                      <a:alpha val="43137"/>
                    </a:srgbClr>
                  </a:outerShdw>
                </a:effectLst>
              </a:endParaRPr>
            </a:p>
          </p:txBody>
        </p:sp>
      </p:grpSp>
      <p:grpSp>
        <p:nvGrpSpPr>
          <p:cNvPr id="72" name="Grup 71">
            <a:extLst>
              <a:ext uri="{FF2B5EF4-FFF2-40B4-BE49-F238E27FC236}">
                <a16:creationId xmlns:a16="http://schemas.microsoft.com/office/drawing/2014/main" id="{3D0CA543-3115-4869-815A-6A9EA8071759}"/>
              </a:ext>
            </a:extLst>
          </p:cNvPr>
          <p:cNvGrpSpPr/>
          <p:nvPr/>
        </p:nvGrpSpPr>
        <p:grpSpPr>
          <a:xfrm>
            <a:off x="68192" y="3328730"/>
            <a:ext cx="3950576" cy="936812"/>
            <a:chOff x="333375" y="808292"/>
            <a:chExt cx="5220727" cy="806824"/>
          </a:xfrm>
          <a:scene3d>
            <a:camera prst="perspectiveRight"/>
            <a:lightRig rig="soft" dir="t">
              <a:rot lat="0" lon="0" rev="0"/>
            </a:lightRig>
          </a:scene3d>
        </p:grpSpPr>
        <p:grpSp>
          <p:nvGrpSpPr>
            <p:cNvPr id="73" name="Grup 72">
              <a:extLst>
                <a:ext uri="{FF2B5EF4-FFF2-40B4-BE49-F238E27FC236}">
                  <a16:creationId xmlns:a16="http://schemas.microsoft.com/office/drawing/2014/main" id="{410D61DC-C78D-40AB-A653-3B6CD28F8477}"/>
                </a:ext>
              </a:extLst>
            </p:cNvPr>
            <p:cNvGrpSpPr/>
            <p:nvPr/>
          </p:nvGrpSpPr>
          <p:grpSpPr>
            <a:xfrm>
              <a:off x="333375" y="808292"/>
              <a:ext cx="4888925" cy="806824"/>
              <a:chOff x="333375" y="808292"/>
              <a:chExt cx="4888925" cy="806824"/>
            </a:xfrm>
          </p:grpSpPr>
          <p:sp>
            <p:nvSpPr>
              <p:cNvPr id="75" name="Rectangle: Rounded Corners 110">
                <a:extLst>
                  <a:ext uri="{FF2B5EF4-FFF2-40B4-BE49-F238E27FC236}">
                    <a16:creationId xmlns:a16="http://schemas.microsoft.com/office/drawing/2014/main" id="{1A18D792-F1FE-4B3A-8F76-AA4015B53EF4}"/>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6" name="Rectangle: Rounded Corners 111">
                <a:hlinkClick r:id="rId7" action="ppaction://hlinksldjump"/>
                <a:extLst>
                  <a:ext uri="{FF2B5EF4-FFF2-40B4-BE49-F238E27FC236}">
                    <a16:creationId xmlns:a16="http://schemas.microsoft.com/office/drawing/2014/main" id="{352C5FB1-EB49-4349-BF01-D8282C5E645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2300" b="1" dirty="0">
                    <a:solidFill>
                      <a:schemeClr val="bg1"/>
                    </a:solidFill>
                    <a:effectLst>
                      <a:outerShdw blurRad="38100" dist="38100" dir="2700000" algn="tl">
                        <a:srgbClr val="000000">
                          <a:alpha val="43137"/>
                        </a:srgbClr>
                      </a:outerShdw>
                    </a:effectLst>
                  </a:rPr>
                  <a:t>Patent Hakkı</a:t>
                </a:r>
              </a:p>
            </p:txBody>
          </p:sp>
        </p:grpSp>
        <p:sp>
          <p:nvSpPr>
            <p:cNvPr id="74" name="Oval 73">
              <a:extLst>
                <a:ext uri="{FF2B5EF4-FFF2-40B4-BE49-F238E27FC236}">
                  <a16:creationId xmlns:a16="http://schemas.microsoft.com/office/drawing/2014/main" id="{EFBC27B0-DAD5-44EB-B0F1-52C1857AC42D}"/>
                </a:ext>
              </a:extLst>
            </p:cNvPr>
            <p:cNvSpPr/>
            <p:nvPr/>
          </p:nvSpPr>
          <p:spPr>
            <a:xfrm flipH="1">
              <a:off x="4522069" y="857589"/>
              <a:ext cx="1032033" cy="694873"/>
            </a:xfrm>
            <a:prstGeom prst="ellipse">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3</a:t>
              </a:r>
              <a:endParaRPr lang="en-US" sz="3600" b="1" dirty="0">
                <a:effectLst>
                  <a:outerShdw blurRad="38100" dist="38100" dir="2700000" algn="tl">
                    <a:srgbClr val="000000">
                      <a:alpha val="43137"/>
                    </a:srgbClr>
                  </a:outerShdw>
                </a:effectLst>
              </a:endParaRPr>
            </a:p>
          </p:txBody>
        </p:sp>
      </p:grpSp>
      <p:grpSp>
        <p:nvGrpSpPr>
          <p:cNvPr id="77" name="Grup 76">
            <a:extLst>
              <a:ext uri="{FF2B5EF4-FFF2-40B4-BE49-F238E27FC236}">
                <a16:creationId xmlns:a16="http://schemas.microsoft.com/office/drawing/2014/main" id="{FEFDF27E-4396-4A5A-A213-D9A934AD5C74}"/>
              </a:ext>
            </a:extLst>
          </p:cNvPr>
          <p:cNvGrpSpPr/>
          <p:nvPr/>
        </p:nvGrpSpPr>
        <p:grpSpPr>
          <a:xfrm>
            <a:off x="137861" y="4624635"/>
            <a:ext cx="4531319" cy="936812"/>
            <a:chOff x="333375" y="808292"/>
            <a:chExt cx="5088950" cy="806824"/>
          </a:xfrm>
          <a:scene3d>
            <a:camera prst="perspectiveRight"/>
            <a:lightRig rig="soft" dir="t">
              <a:rot lat="0" lon="0" rev="0"/>
            </a:lightRig>
          </a:scene3d>
        </p:grpSpPr>
        <p:grpSp>
          <p:nvGrpSpPr>
            <p:cNvPr id="78" name="Grup 77">
              <a:extLst>
                <a:ext uri="{FF2B5EF4-FFF2-40B4-BE49-F238E27FC236}">
                  <a16:creationId xmlns:a16="http://schemas.microsoft.com/office/drawing/2014/main" id="{BBA3AC7A-258F-4C77-B786-60D03C076417}"/>
                </a:ext>
              </a:extLst>
            </p:cNvPr>
            <p:cNvGrpSpPr/>
            <p:nvPr/>
          </p:nvGrpSpPr>
          <p:grpSpPr>
            <a:xfrm>
              <a:off x="333375" y="808292"/>
              <a:ext cx="4888925" cy="806824"/>
              <a:chOff x="333375" y="808292"/>
              <a:chExt cx="4888925" cy="806824"/>
            </a:xfrm>
          </p:grpSpPr>
          <p:sp>
            <p:nvSpPr>
              <p:cNvPr id="80" name="Rectangle: Rounded Corners 110">
                <a:extLst>
                  <a:ext uri="{FF2B5EF4-FFF2-40B4-BE49-F238E27FC236}">
                    <a16:creationId xmlns:a16="http://schemas.microsoft.com/office/drawing/2014/main" id="{E20DBF77-0DA3-4228-88A2-469A42860F9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1" name="Rectangle: Rounded Corners 111">
                <a:hlinkClick r:id="rId8" action="ppaction://hlinksldjump"/>
                <a:extLst>
                  <a:ext uri="{FF2B5EF4-FFF2-40B4-BE49-F238E27FC236}">
                    <a16:creationId xmlns:a16="http://schemas.microsoft.com/office/drawing/2014/main" id="{8DB0841F-6F42-4331-9ACA-BDE26BBD86B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Özetle…</a:t>
                </a:r>
                <a:endParaRPr lang="en-US" sz="2400" b="1" dirty="0">
                  <a:effectLst>
                    <a:outerShdw blurRad="38100" dist="38100" dir="2700000" algn="tl">
                      <a:srgbClr val="000000">
                        <a:alpha val="43137"/>
                      </a:srgbClr>
                    </a:outerShdw>
                  </a:effectLst>
                </a:endParaRPr>
              </a:p>
            </p:txBody>
          </p:sp>
        </p:grpSp>
        <p:sp>
          <p:nvSpPr>
            <p:cNvPr id="79" name="Oval 78">
              <a:extLst>
                <a:ext uri="{FF2B5EF4-FFF2-40B4-BE49-F238E27FC236}">
                  <a16:creationId xmlns:a16="http://schemas.microsoft.com/office/drawing/2014/main" id="{B26E8682-5FC5-4845-B5AE-BB6D211328E9}"/>
                </a:ext>
              </a:extLst>
            </p:cNvPr>
            <p:cNvSpPr/>
            <p:nvPr/>
          </p:nvSpPr>
          <p:spPr>
            <a:xfrm flipH="1">
              <a:off x="4522069" y="857589"/>
              <a:ext cx="90025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4</a:t>
              </a:r>
              <a:endParaRPr lang="en-US" sz="3600" b="1" dirty="0">
                <a:effectLst>
                  <a:outerShdw blurRad="38100" dist="38100" dir="2700000" algn="tl">
                    <a:srgbClr val="000000">
                      <a:alpha val="43137"/>
                    </a:srgbClr>
                  </a:outerShdw>
                </a:effectLst>
              </a:endParaRPr>
            </a:p>
          </p:txBody>
        </p:sp>
      </p:grpSp>
      <p:grpSp>
        <p:nvGrpSpPr>
          <p:cNvPr id="82" name="Grup 81">
            <a:extLst>
              <a:ext uri="{FF2B5EF4-FFF2-40B4-BE49-F238E27FC236}">
                <a16:creationId xmlns:a16="http://schemas.microsoft.com/office/drawing/2014/main" id="{1E4D5FBD-DF3A-465E-9C69-CF18567D3B7C}"/>
              </a:ext>
            </a:extLst>
          </p:cNvPr>
          <p:cNvGrpSpPr/>
          <p:nvPr/>
        </p:nvGrpSpPr>
        <p:grpSpPr>
          <a:xfrm flipH="1">
            <a:off x="7629875" y="866906"/>
            <a:ext cx="4493932" cy="806824"/>
            <a:chOff x="333375" y="808292"/>
            <a:chExt cx="5023551" cy="806824"/>
          </a:xfrm>
          <a:scene3d>
            <a:camera prst="perspectiveLeft"/>
            <a:lightRig rig="soft" dir="t">
              <a:rot lat="0" lon="0" rev="0"/>
            </a:lightRig>
          </a:scene3d>
        </p:grpSpPr>
        <p:grpSp>
          <p:nvGrpSpPr>
            <p:cNvPr id="83" name="Grup 82">
              <a:extLst>
                <a:ext uri="{FF2B5EF4-FFF2-40B4-BE49-F238E27FC236}">
                  <a16:creationId xmlns:a16="http://schemas.microsoft.com/office/drawing/2014/main" id="{B92A0CB2-E5CA-4FC7-B759-E8661FC089A1}"/>
                </a:ext>
              </a:extLst>
            </p:cNvPr>
            <p:cNvGrpSpPr/>
            <p:nvPr/>
          </p:nvGrpSpPr>
          <p:grpSpPr>
            <a:xfrm>
              <a:off x="333375" y="808292"/>
              <a:ext cx="4888925" cy="806824"/>
              <a:chOff x="333375" y="808292"/>
              <a:chExt cx="4888925" cy="806824"/>
            </a:xfrm>
          </p:grpSpPr>
          <p:sp>
            <p:nvSpPr>
              <p:cNvPr id="85" name="Rectangle: Rounded Corners 110">
                <a:extLst>
                  <a:ext uri="{FF2B5EF4-FFF2-40B4-BE49-F238E27FC236}">
                    <a16:creationId xmlns:a16="http://schemas.microsoft.com/office/drawing/2014/main" id="{75A5C776-E939-4FAB-A68D-748318F2421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6" name="Rectangle: Rounded Corners 111">
                <a:hlinkClick r:id="rId9" action="ppaction://hlinksldjump"/>
                <a:extLst>
                  <a:ext uri="{FF2B5EF4-FFF2-40B4-BE49-F238E27FC236}">
                    <a16:creationId xmlns:a16="http://schemas.microsoft.com/office/drawing/2014/main" id="{64C12CCD-D7ED-431C-A3B3-B98EE7E7AB4E}"/>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Ben bilirim</a:t>
                </a:r>
                <a:endParaRPr lang="en-US" sz="2400" b="1" dirty="0">
                  <a:effectLst>
                    <a:outerShdw blurRad="38100" dist="38100" dir="2700000" algn="tl">
                      <a:srgbClr val="000000">
                        <a:alpha val="43137"/>
                      </a:srgbClr>
                    </a:outerShdw>
                  </a:effectLst>
                </a:endParaRPr>
              </a:p>
            </p:txBody>
          </p:sp>
        </p:grpSp>
        <p:sp>
          <p:nvSpPr>
            <p:cNvPr id="84" name="Oval 83">
              <a:extLst>
                <a:ext uri="{FF2B5EF4-FFF2-40B4-BE49-F238E27FC236}">
                  <a16:creationId xmlns:a16="http://schemas.microsoft.com/office/drawing/2014/main" id="{14910C0F-DB10-4D8B-B416-96EBFE80545F}"/>
                </a:ext>
              </a:extLst>
            </p:cNvPr>
            <p:cNvSpPr/>
            <p:nvPr/>
          </p:nvSpPr>
          <p:spPr>
            <a:xfrm flipH="1">
              <a:off x="4495754" y="808292"/>
              <a:ext cx="861172"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5</a:t>
              </a:r>
              <a:endParaRPr lang="en-US" sz="3600" b="1" dirty="0">
                <a:effectLst>
                  <a:outerShdw blurRad="38100" dist="38100" dir="2700000" algn="tl">
                    <a:srgbClr val="000000">
                      <a:alpha val="43137"/>
                    </a:srgbClr>
                  </a:outerShdw>
                </a:effectLst>
              </a:endParaRPr>
            </a:p>
          </p:txBody>
        </p:sp>
      </p:grpSp>
      <p:grpSp>
        <p:nvGrpSpPr>
          <p:cNvPr id="87" name="Grup 86">
            <a:extLst>
              <a:ext uri="{FF2B5EF4-FFF2-40B4-BE49-F238E27FC236}">
                <a16:creationId xmlns:a16="http://schemas.microsoft.com/office/drawing/2014/main" id="{5FDFFE3F-5A84-4D9B-9F3F-A94BCE218715}"/>
              </a:ext>
            </a:extLst>
          </p:cNvPr>
          <p:cNvGrpSpPr/>
          <p:nvPr/>
        </p:nvGrpSpPr>
        <p:grpSpPr>
          <a:xfrm flipH="1">
            <a:off x="8170307" y="2032824"/>
            <a:ext cx="3953500" cy="936812"/>
            <a:chOff x="333375" y="808292"/>
            <a:chExt cx="5355357" cy="806824"/>
          </a:xfrm>
          <a:scene3d>
            <a:camera prst="perspectiveLeft"/>
            <a:lightRig rig="soft" dir="t">
              <a:rot lat="0" lon="0" rev="0"/>
            </a:lightRig>
          </a:scene3d>
        </p:grpSpPr>
        <p:grpSp>
          <p:nvGrpSpPr>
            <p:cNvPr id="88" name="Grup 87">
              <a:extLst>
                <a:ext uri="{FF2B5EF4-FFF2-40B4-BE49-F238E27FC236}">
                  <a16:creationId xmlns:a16="http://schemas.microsoft.com/office/drawing/2014/main" id="{FDC5FCB6-F817-4F36-BCFC-7796A27405B0}"/>
                </a:ext>
              </a:extLst>
            </p:cNvPr>
            <p:cNvGrpSpPr/>
            <p:nvPr/>
          </p:nvGrpSpPr>
          <p:grpSpPr>
            <a:xfrm>
              <a:off x="333375" y="808292"/>
              <a:ext cx="4888925" cy="806824"/>
              <a:chOff x="333375" y="808292"/>
              <a:chExt cx="4888925" cy="806824"/>
            </a:xfrm>
          </p:grpSpPr>
          <p:sp>
            <p:nvSpPr>
              <p:cNvPr id="90" name="Rectangle: Rounded Corners 110">
                <a:extLst>
                  <a:ext uri="{FF2B5EF4-FFF2-40B4-BE49-F238E27FC236}">
                    <a16:creationId xmlns:a16="http://schemas.microsoft.com/office/drawing/2014/main" id="{4E3B7741-9CF1-4E1E-8752-638A8CA32491}"/>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1" name="Rectangle: Rounded Corners 111">
                <a:hlinkClick r:id="rId10" action="ppaction://hlinksldjump"/>
                <a:extLst>
                  <a:ext uri="{FF2B5EF4-FFF2-40B4-BE49-F238E27FC236}">
                    <a16:creationId xmlns:a16="http://schemas.microsoft.com/office/drawing/2014/main" id="{8A1FB565-D448-4825-8407-144A9A822EE4}"/>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Hangisi?</a:t>
                </a:r>
                <a:endParaRPr lang="en-US" sz="2400" b="1" dirty="0">
                  <a:effectLst>
                    <a:outerShdw blurRad="38100" dist="38100" dir="2700000" algn="tl">
                      <a:srgbClr val="000000">
                        <a:alpha val="43137"/>
                      </a:srgbClr>
                    </a:outerShdw>
                  </a:effectLst>
                </a:endParaRPr>
              </a:p>
            </p:txBody>
          </p:sp>
        </p:grpSp>
        <p:sp>
          <p:nvSpPr>
            <p:cNvPr id="89" name="Oval 88">
              <a:extLst>
                <a:ext uri="{FF2B5EF4-FFF2-40B4-BE49-F238E27FC236}">
                  <a16:creationId xmlns:a16="http://schemas.microsoft.com/office/drawing/2014/main" id="{5485A907-78A1-4CD8-91C7-6E43EA260B22}"/>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6</a:t>
              </a:r>
              <a:endParaRPr lang="en-US" sz="3600" b="1" dirty="0">
                <a:effectLst>
                  <a:outerShdw blurRad="38100" dist="38100" dir="2700000" algn="tl">
                    <a:srgbClr val="000000">
                      <a:alpha val="43137"/>
                    </a:srgbClr>
                  </a:outerShdw>
                </a:effectLst>
              </a:endParaRPr>
            </a:p>
          </p:txBody>
        </p:sp>
      </p:grpSp>
      <p:grpSp>
        <p:nvGrpSpPr>
          <p:cNvPr id="92" name="Grup 91">
            <a:extLst>
              <a:ext uri="{FF2B5EF4-FFF2-40B4-BE49-F238E27FC236}">
                <a16:creationId xmlns:a16="http://schemas.microsoft.com/office/drawing/2014/main" id="{04C4B16F-E63F-43B2-BFEA-B4139C242243}"/>
              </a:ext>
            </a:extLst>
          </p:cNvPr>
          <p:cNvGrpSpPr/>
          <p:nvPr/>
        </p:nvGrpSpPr>
        <p:grpSpPr>
          <a:xfrm flipH="1">
            <a:off x="8219959" y="3328730"/>
            <a:ext cx="3903847" cy="936812"/>
            <a:chOff x="333375" y="808292"/>
            <a:chExt cx="5355357" cy="806824"/>
          </a:xfrm>
          <a:scene3d>
            <a:camera prst="perspectiveLeft"/>
            <a:lightRig rig="soft" dir="t">
              <a:rot lat="0" lon="0" rev="0"/>
            </a:lightRig>
          </a:scene3d>
        </p:grpSpPr>
        <p:grpSp>
          <p:nvGrpSpPr>
            <p:cNvPr id="93" name="Grup 92">
              <a:extLst>
                <a:ext uri="{FF2B5EF4-FFF2-40B4-BE49-F238E27FC236}">
                  <a16:creationId xmlns:a16="http://schemas.microsoft.com/office/drawing/2014/main" id="{00FD0409-D3A0-4C4E-A9D3-A87631F3CF85}"/>
                </a:ext>
              </a:extLst>
            </p:cNvPr>
            <p:cNvGrpSpPr/>
            <p:nvPr/>
          </p:nvGrpSpPr>
          <p:grpSpPr>
            <a:xfrm>
              <a:off x="333375" y="808292"/>
              <a:ext cx="4888925" cy="806824"/>
              <a:chOff x="333375" y="808292"/>
              <a:chExt cx="4888925" cy="806824"/>
            </a:xfrm>
          </p:grpSpPr>
          <p:sp>
            <p:nvSpPr>
              <p:cNvPr id="95" name="Rectangle: Rounded Corners 110">
                <a:extLst>
                  <a:ext uri="{FF2B5EF4-FFF2-40B4-BE49-F238E27FC236}">
                    <a16:creationId xmlns:a16="http://schemas.microsoft.com/office/drawing/2014/main" id="{560CD2C7-FC5B-42B3-9CD3-2FB08CF4942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6" name="Rectangle: Rounded Corners 111">
                <a:hlinkClick r:id="rId11" action="ppaction://hlinksldjump"/>
                <a:extLst>
                  <a:ext uri="{FF2B5EF4-FFF2-40B4-BE49-F238E27FC236}">
                    <a16:creationId xmlns:a16="http://schemas.microsoft.com/office/drawing/2014/main" id="{F6185BB5-7BE8-447F-BAE5-5C999B78846C}"/>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Çıkmış Sorular</a:t>
                </a:r>
                <a:endParaRPr lang="en-US" sz="2400" b="1" dirty="0">
                  <a:effectLst>
                    <a:outerShdw blurRad="38100" dist="38100" dir="2700000" algn="tl">
                      <a:srgbClr val="000000">
                        <a:alpha val="43137"/>
                      </a:srgbClr>
                    </a:outerShdw>
                  </a:effectLst>
                </a:endParaRPr>
              </a:p>
            </p:txBody>
          </p:sp>
        </p:grpSp>
        <p:sp>
          <p:nvSpPr>
            <p:cNvPr id="94" name="Oval 93">
              <a:extLst>
                <a:ext uri="{FF2B5EF4-FFF2-40B4-BE49-F238E27FC236}">
                  <a16:creationId xmlns:a16="http://schemas.microsoft.com/office/drawing/2014/main" id="{0D9FC069-64B0-4059-BA64-C7494BAB7564}"/>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7</a:t>
              </a:r>
              <a:endParaRPr lang="en-US" sz="3600" b="1" dirty="0">
                <a:effectLst>
                  <a:outerShdw blurRad="38100" dist="38100" dir="2700000" algn="tl">
                    <a:srgbClr val="000000">
                      <a:alpha val="43137"/>
                    </a:srgbClr>
                  </a:outerShdw>
                </a:effectLst>
              </a:endParaRPr>
            </a:p>
          </p:txBody>
        </p:sp>
      </p:grpSp>
      <p:grpSp>
        <p:nvGrpSpPr>
          <p:cNvPr id="97" name="Grup 96">
            <a:extLst>
              <a:ext uri="{FF2B5EF4-FFF2-40B4-BE49-F238E27FC236}">
                <a16:creationId xmlns:a16="http://schemas.microsoft.com/office/drawing/2014/main" id="{C4950256-3F24-4364-952F-B8C0D172CAA5}"/>
              </a:ext>
            </a:extLst>
          </p:cNvPr>
          <p:cNvGrpSpPr/>
          <p:nvPr/>
        </p:nvGrpSpPr>
        <p:grpSpPr>
          <a:xfrm flipH="1">
            <a:off x="7680176" y="4624635"/>
            <a:ext cx="4446761" cy="936812"/>
            <a:chOff x="333375" y="808292"/>
            <a:chExt cx="5175159" cy="806824"/>
          </a:xfrm>
          <a:solidFill>
            <a:srgbClr val="7030A0"/>
          </a:solidFill>
          <a:scene3d>
            <a:camera prst="perspectiveLeft"/>
            <a:lightRig rig="soft" dir="t">
              <a:rot lat="0" lon="0" rev="0"/>
            </a:lightRig>
          </a:scene3d>
        </p:grpSpPr>
        <p:grpSp>
          <p:nvGrpSpPr>
            <p:cNvPr id="98" name="Grup 97">
              <a:extLst>
                <a:ext uri="{FF2B5EF4-FFF2-40B4-BE49-F238E27FC236}">
                  <a16:creationId xmlns:a16="http://schemas.microsoft.com/office/drawing/2014/main" id="{AD026B01-69ED-4B63-B7D7-97534A9780DB}"/>
                </a:ext>
              </a:extLst>
            </p:cNvPr>
            <p:cNvGrpSpPr/>
            <p:nvPr/>
          </p:nvGrpSpPr>
          <p:grpSpPr>
            <a:xfrm>
              <a:off x="333375" y="808292"/>
              <a:ext cx="4888925" cy="806824"/>
              <a:chOff x="333375" y="808292"/>
              <a:chExt cx="4888925" cy="806824"/>
            </a:xfrm>
            <a:grpFill/>
          </p:grpSpPr>
          <p:sp>
            <p:nvSpPr>
              <p:cNvPr id="100" name="Rectangle: Rounded Corners 110">
                <a:extLst>
                  <a:ext uri="{FF2B5EF4-FFF2-40B4-BE49-F238E27FC236}">
                    <a16:creationId xmlns:a16="http://schemas.microsoft.com/office/drawing/2014/main" id="{9D45CC77-2BD2-4A6C-87EC-EAC5EACF293D}"/>
                  </a:ext>
                </a:extLst>
              </p:cNvPr>
              <p:cNvSpPr/>
              <p:nvPr/>
            </p:nvSpPr>
            <p:spPr>
              <a:xfrm flipH="1">
                <a:off x="333375" y="808292"/>
                <a:ext cx="4888925" cy="806824"/>
              </a:xfrm>
              <a:prstGeom prst="roundRect">
                <a:avLst>
                  <a:gd name="adj" fmla="val 50000"/>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01" name="Rectangle: Rounded Corners 111">
                <a:hlinkClick r:id="rId12" action="ppaction://hlinksldjump"/>
                <a:extLst>
                  <a:ext uri="{FF2B5EF4-FFF2-40B4-BE49-F238E27FC236}">
                    <a16:creationId xmlns:a16="http://schemas.microsoft.com/office/drawing/2014/main" id="{4366053A-89AF-409A-B81B-4B6DB9F80A1E}"/>
                  </a:ext>
                </a:extLst>
              </p:cNvPr>
              <p:cNvSpPr/>
              <p:nvPr/>
            </p:nvSpPr>
            <p:spPr>
              <a:xfrm flipH="1">
                <a:off x="533400" y="962933"/>
                <a:ext cx="4208614" cy="497542"/>
              </a:xfrm>
              <a:prstGeom prst="roundRect">
                <a:avLst>
                  <a:gd name="adj" fmla="val 50000"/>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Seç Bakalım</a:t>
                </a:r>
                <a:endParaRPr lang="en-US" sz="2400" b="1" dirty="0">
                  <a:effectLst>
                    <a:outerShdw blurRad="38100" dist="38100" dir="2700000" algn="tl">
                      <a:srgbClr val="000000">
                        <a:alpha val="43137"/>
                      </a:srgbClr>
                    </a:outerShdw>
                  </a:effectLst>
                </a:endParaRPr>
              </a:p>
            </p:txBody>
          </p:sp>
        </p:grpSp>
        <p:sp>
          <p:nvSpPr>
            <p:cNvPr id="99" name="Oval 98">
              <a:extLst>
                <a:ext uri="{FF2B5EF4-FFF2-40B4-BE49-F238E27FC236}">
                  <a16:creationId xmlns:a16="http://schemas.microsoft.com/office/drawing/2014/main" id="{1B12ABE4-6DCE-4608-94B6-6801CE551948}"/>
                </a:ext>
              </a:extLst>
            </p:cNvPr>
            <p:cNvSpPr/>
            <p:nvPr/>
          </p:nvSpPr>
          <p:spPr>
            <a:xfrm flipH="1">
              <a:off x="4575618" y="857589"/>
              <a:ext cx="93291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8</a:t>
              </a:r>
              <a:endParaRPr lang="en-US" sz="3600" b="1" dirty="0">
                <a:effectLst>
                  <a:outerShdw blurRad="38100" dist="38100" dir="2700000" algn="tl">
                    <a:srgbClr val="000000">
                      <a:alpha val="43137"/>
                    </a:srgbClr>
                  </a:outerShdw>
                </a:effectLst>
              </a:endParaRPr>
            </a:p>
          </p:txBody>
        </p:sp>
      </p:grpSp>
      <p:pic>
        <p:nvPicPr>
          <p:cNvPr id="5" name="Resim 4">
            <a:extLst>
              <a:ext uri="{FF2B5EF4-FFF2-40B4-BE49-F238E27FC236}">
                <a16:creationId xmlns:a16="http://schemas.microsoft.com/office/drawing/2014/main" id="{4C3EA4CF-B243-40DE-B57F-C4A32B964056}"/>
              </a:ext>
            </a:extLst>
          </p:cNvPr>
          <p:cNvPicPr>
            <a:picLocks noChangeAspect="1"/>
          </p:cNvPicPr>
          <p:nvPr/>
        </p:nvPicPr>
        <p:blipFill>
          <a:blip r:embed="rId13"/>
          <a:srcRect l="22727" r="22727"/>
          <a:stretch/>
        </p:blipFill>
        <p:spPr>
          <a:xfrm>
            <a:off x="4579670" y="1786684"/>
            <a:ext cx="3172514" cy="3084092"/>
          </a:xfrm>
          <a:prstGeom prst="ellipse">
            <a:avLst/>
          </a:prstGeom>
          <a:ln>
            <a:noFill/>
          </a:ln>
          <a:effectLst>
            <a:softEdge rad="112500"/>
          </a:effectLst>
        </p:spPr>
      </p:pic>
      <p:sp>
        <p:nvSpPr>
          <p:cNvPr id="6" name="Metin kutusu 5">
            <a:extLst>
              <a:ext uri="{FF2B5EF4-FFF2-40B4-BE49-F238E27FC236}">
                <a16:creationId xmlns:a16="http://schemas.microsoft.com/office/drawing/2014/main" id="{0F220A8E-26E6-4DD1-9BEE-72570FB6117E}"/>
              </a:ext>
            </a:extLst>
          </p:cNvPr>
          <p:cNvSpPr txBox="1"/>
          <p:nvPr/>
        </p:nvSpPr>
        <p:spPr>
          <a:xfrm rot="4821104">
            <a:off x="4485888" y="1646531"/>
            <a:ext cx="3405711" cy="3261220"/>
          </a:xfrm>
          <a:prstGeom prst="rect">
            <a:avLst/>
          </a:prstGeom>
          <a:noFill/>
        </p:spPr>
        <p:txBody>
          <a:bodyPr wrap="none" rtlCol="0">
            <a:prstTxWarp prst="textCircle">
              <a:avLst>
                <a:gd name="adj" fmla="val 11058020"/>
              </a:avLst>
            </a:prstTxWarp>
            <a:spAutoFit/>
          </a:bodyPr>
          <a:lstStyle/>
          <a:p>
            <a:pPr algn="just"/>
            <a:r>
              <a:rPr lang="tr-TR" sz="8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rPr>
              <a:t>* TELİF VE PATENT SÜRECİ* </a:t>
            </a:r>
            <a:endParaRPr lang="tr-TR" sz="8000" b="1" i="0" u="none" strike="noStrike" baseline="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ndParaRPr>
          </a:p>
        </p:txBody>
      </p:sp>
    </p:spTree>
    <p:extLst>
      <p:ext uri="{BB962C8B-B14F-4D97-AF65-F5344CB8AC3E}">
        <p14:creationId xmlns:p14="http://schemas.microsoft.com/office/powerpoint/2010/main" val="1891226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repeatCount="indefinite" fill="hold" grpId="0" nodeType="withEffect">
                                  <p:stCondLst>
                                    <p:cond delay="0"/>
                                  </p:stCondLst>
                                  <p:iterate type="lt">
                                    <p:tmPct val="4000"/>
                                  </p:iterate>
                                  <p:childTnLst>
                                    <p:set>
                                      <p:cBhvr override="childStyle">
                                        <p:cTn id="6" dur="500" fill="hold"/>
                                        <p:tgtEl>
                                          <p:spTgt spid="21"/>
                                        </p:tgtEl>
                                        <p:attrNameLst>
                                          <p:attrName>style.color</p:attrName>
                                        </p:attrNameLst>
                                      </p:cBhvr>
                                      <p:to>
                                        <p:clrVal>
                                          <a:srgbClr val="82BAE0"/>
                                        </p:clrVal>
                                      </p:to>
                                    </p:set>
                                    <p:set>
                                      <p:cBhvr>
                                        <p:cTn id="7" dur="500" fill="hold"/>
                                        <p:tgtEl>
                                          <p:spTgt spid="21"/>
                                        </p:tgtEl>
                                        <p:attrNameLst>
                                          <p:attrName>fillcolor</p:attrName>
                                        </p:attrNameLst>
                                      </p:cBhvr>
                                      <p:to>
                                        <p:clrVal>
                                          <a:srgbClr val="82BAE0"/>
                                        </p:clrVal>
                                      </p:to>
                                    </p:set>
                                    <p:set>
                                      <p:cBhvr>
                                        <p:cTn id="8" dur="500" fill="hold"/>
                                        <p:tgtEl>
                                          <p:spTgt spid="21"/>
                                        </p:tgtEl>
                                        <p:attrNameLst>
                                          <p:attrName>fill.type</p:attrName>
                                        </p:attrNameLst>
                                      </p:cBhvr>
                                      <p:to>
                                        <p:strVal val="solid"/>
                                      </p:to>
                                    </p:set>
                                  </p:childTnLst>
                                </p:cTn>
                              </p:par>
                              <p:par>
                                <p:cTn id="9" presetID="8" presetClass="emph" presetSubtype="0" repeatCount="indefinite" fill="hold" grpId="0" nodeType="withEffect">
                                  <p:stCondLst>
                                    <p:cond delay="0"/>
                                  </p:stCondLst>
                                  <p:childTnLst>
                                    <p:animRot by="-21600000">
                                      <p:cBhvr>
                                        <p:cTn id="10" dur="10000" fill="hold"/>
                                        <p:tgtEl>
                                          <p:spTgt spid="6"/>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0-#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par>
                                <p:cTn id="15" presetID="2" presetClass="entr" presetSubtype="8" fill="hold" nodeType="withEffect">
                                  <p:stCondLst>
                                    <p:cond delay="100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1000" fill="hold"/>
                                        <p:tgtEl>
                                          <p:spTgt spid="66"/>
                                        </p:tgtEl>
                                        <p:attrNameLst>
                                          <p:attrName>ppt_x</p:attrName>
                                        </p:attrNameLst>
                                      </p:cBhvr>
                                      <p:tavLst>
                                        <p:tav tm="0">
                                          <p:val>
                                            <p:strVal val="0-#ppt_w/2"/>
                                          </p:val>
                                        </p:tav>
                                        <p:tav tm="100000">
                                          <p:val>
                                            <p:strVal val="#ppt_x"/>
                                          </p:val>
                                        </p:tav>
                                      </p:tavLst>
                                    </p:anim>
                                    <p:anim calcmode="lin" valueType="num">
                                      <p:cBhvr additive="base">
                                        <p:cTn id="18" dur="1000" fill="hold"/>
                                        <p:tgtEl>
                                          <p:spTgt spid="6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breeze.wav"/>
                                        </p:tgtEl>
                                      </p:cMediaNode>
                                    </p:audio>
                                  </p:subTnLst>
                                </p:cTn>
                              </p:par>
                              <p:par>
                                <p:cTn id="19" presetID="2" presetClass="entr" presetSubtype="8" fill="hold" nodeType="withEffect">
                                  <p:stCondLst>
                                    <p:cond delay="2000"/>
                                  </p:stCondLst>
                                  <p:childTnLst>
                                    <p:set>
                                      <p:cBhvr>
                                        <p:cTn id="20" dur="1" fill="hold">
                                          <p:stCondLst>
                                            <p:cond delay="0"/>
                                          </p:stCondLst>
                                        </p:cTn>
                                        <p:tgtEl>
                                          <p:spTgt spid="72"/>
                                        </p:tgtEl>
                                        <p:attrNameLst>
                                          <p:attrName>style.visibility</p:attrName>
                                        </p:attrNameLst>
                                      </p:cBhvr>
                                      <p:to>
                                        <p:strVal val="visible"/>
                                      </p:to>
                                    </p:set>
                                    <p:anim calcmode="lin" valueType="num">
                                      <p:cBhvr additive="base">
                                        <p:cTn id="21" dur="1000" fill="hold"/>
                                        <p:tgtEl>
                                          <p:spTgt spid="72"/>
                                        </p:tgtEl>
                                        <p:attrNameLst>
                                          <p:attrName>ppt_x</p:attrName>
                                        </p:attrNameLst>
                                      </p:cBhvr>
                                      <p:tavLst>
                                        <p:tav tm="0">
                                          <p:val>
                                            <p:strVal val="0-#ppt_w/2"/>
                                          </p:val>
                                        </p:tav>
                                        <p:tav tm="100000">
                                          <p:val>
                                            <p:strVal val="#ppt_x"/>
                                          </p:val>
                                        </p:tav>
                                      </p:tavLst>
                                    </p:anim>
                                    <p:anim calcmode="lin" valueType="num">
                                      <p:cBhvr additive="base">
                                        <p:cTn id="22" dur="1000" fill="hold"/>
                                        <p:tgtEl>
                                          <p:spTgt spid="7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breeze.wav"/>
                                        </p:tgtEl>
                                      </p:cMediaNode>
                                    </p:audio>
                                  </p:subTnLst>
                                </p:cTn>
                              </p:par>
                              <p:par>
                                <p:cTn id="23" presetID="2" presetClass="entr" presetSubtype="8" fill="hold" nodeType="withEffect">
                                  <p:stCondLst>
                                    <p:cond delay="300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1000" fill="hold"/>
                                        <p:tgtEl>
                                          <p:spTgt spid="77"/>
                                        </p:tgtEl>
                                        <p:attrNameLst>
                                          <p:attrName>ppt_x</p:attrName>
                                        </p:attrNameLst>
                                      </p:cBhvr>
                                      <p:tavLst>
                                        <p:tav tm="0">
                                          <p:val>
                                            <p:strVal val="0-#ppt_w/2"/>
                                          </p:val>
                                        </p:tav>
                                        <p:tav tm="100000">
                                          <p:val>
                                            <p:strVal val="#ppt_x"/>
                                          </p:val>
                                        </p:tav>
                                      </p:tavLst>
                                    </p:anim>
                                    <p:anim calcmode="lin" valueType="num">
                                      <p:cBhvr additive="base">
                                        <p:cTn id="26" dur="1000" fill="hold"/>
                                        <p:tgtEl>
                                          <p:spTgt spid="7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breeze.wav"/>
                                        </p:tgtEl>
                                      </p:cMediaNode>
                                    </p:audio>
                                  </p:subTnLst>
                                </p:cTn>
                              </p:par>
                              <p:par>
                                <p:cTn id="27" presetID="2" presetClass="entr" presetSubtype="2" fill="hold" nodeType="withEffect">
                                  <p:stCondLst>
                                    <p:cond delay="400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1000" fill="hold"/>
                                        <p:tgtEl>
                                          <p:spTgt spid="82"/>
                                        </p:tgtEl>
                                        <p:attrNameLst>
                                          <p:attrName>ppt_x</p:attrName>
                                        </p:attrNameLst>
                                      </p:cBhvr>
                                      <p:tavLst>
                                        <p:tav tm="0">
                                          <p:val>
                                            <p:strVal val="1+#ppt_w/2"/>
                                          </p:val>
                                        </p:tav>
                                        <p:tav tm="100000">
                                          <p:val>
                                            <p:strVal val="#ppt_x"/>
                                          </p:val>
                                        </p:tav>
                                      </p:tavLst>
                                    </p:anim>
                                    <p:anim calcmode="lin" valueType="num">
                                      <p:cBhvr additive="base">
                                        <p:cTn id="30" dur="1000" fill="hold"/>
                                        <p:tgtEl>
                                          <p:spTgt spid="8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breeze.wav"/>
                                        </p:tgtEl>
                                      </p:cMediaNode>
                                    </p:audio>
                                  </p:subTnLst>
                                </p:cTn>
                              </p:par>
                              <p:par>
                                <p:cTn id="31" presetID="2" presetClass="entr" presetSubtype="2" fill="hold" nodeType="withEffect">
                                  <p:stCondLst>
                                    <p:cond delay="5000"/>
                                  </p:stCondLst>
                                  <p:childTnLst>
                                    <p:set>
                                      <p:cBhvr>
                                        <p:cTn id="32" dur="1" fill="hold">
                                          <p:stCondLst>
                                            <p:cond delay="0"/>
                                          </p:stCondLst>
                                        </p:cTn>
                                        <p:tgtEl>
                                          <p:spTgt spid="87"/>
                                        </p:tgtEl>
                                        <p:attrNameLst>
                                          <p:attrName>style.visibility</p:attrName>
                                        </p:attrNameLst>
                                      </p:cBhvr>
                                      <p:to>
                                        <p:strVal val="visible"/>
                                      </p:to>
                                    </p:set>
                                    <p:anim calcmode="lin" valueType="num">
                                      <p:cBhvr additive="base">
                                        <p:cTn id="33" dur="1000" fill="hold"/>
                                        <p:tgtEl>
                                          <p:spTgt spid="87"/>
                                        </p:tgtEl>
                                        <p:attrNameLst>
                                          <p:attrName>ppt_x</p:attrName>
                                        </p:attrNameLst>
                                      </p:cBhvr>
                                      <p:tavLst>
                                        <p:tav tm="0">
                                          <p:val>
                                            <p:strVal val="1+#ppt_w/2"/>
                                          </p:val>
                                        </p:tav>
                                        <p:tav tm="100000">
                                          <p:val>
                                            <p:strVal val="#ppt_x"/>
                                          </p:val>
                                        </p:tav>
                                      </p:tavLst>
                                    </p:anim>
                                    <p:anim calcmode="lin" valueType="num">
                                      <p:cBhvr additive="base">
                                        <p:cTn id="34" dur="1000" fill="hold"/>
                                        <p:tgtEl>
                                          <p:spTgt spid="8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breeze.wav"/>
                                        </p:tgtEl>
                                      </p:cMediaNode>
                                    </p:audio>
                                  </p:subTnLst>
                                </p:cTn>
                              </p:par>
                              <p:par>
                                <p:cTn id="35" presetID="2" presetClass="entr" presetSubtype="2" fill="hold" nodeType="withEffect">
                                  <p:stCondLst>
                                    <p:cond delay="6000"/>
                                  </p:stCondLst>
                                  <p:childTnLst>
                                    <p:set>
                                      <p:cBhvr>
                                        <p:cTn id="36" dur="1" fill="hold">
                                          <p:stCondLst>
                                            <p:cond delay="0"/>
                                          </p:stCondLst>
                                        </p:cTn>
                                        <p:tgtEl>
                                          <p:spTgt spid="92"/>
                                        </p:tgtEl>
                                        <p:attrNameLst>
                                          <p:attrName>style.visibility</p:attrName>
                                        </p:attrNameLst>
                                      </p:cBhvr>
                                      <p:to>
                                        <p:strVal val="visible"/>
                                      </p:to>
                                    </p:set>
                                    <p:anim calcmode="lin" valueType="num">
                                      <p:cBhvr additive="base">
                                        <p:cTn id="37" dur="1000" fill="hold"/>
                                        <p:tgtEl>
                                          <p:spTgt spid="92"/>
                                        </p:tgtEl>
                                        <p:attrNameLst>
                                          <p:attrName>ppt_x</p:attrName>
                                        </p:attrNameLst>
                                      </p:cBhvr>
                                      <p:tavLst>
                                        <p:tav tm="0">
                                          <p:val>
                                            <p:strVal val="1+#ppt_w/2"/>
                                          </p:val>
                                        </p:tav>
                                        <p:tav tm="100000">
                                          <p:val>
                                            <p:strVal val="#ppt_x"/>
                                          </p:val>
                                        </p:tav>
                                      </p:tavLst>
                                    </p:anim>
                                    <p:anim calcmode="lin" valueType="num">
                                      <p:cBhvr additive="base">
                                        <p:cTn id="38" dur="1000" fill="hold"/>
                                        <p:tgtEl>
                                          <p:spTgt spid="9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breeze.wav"/>
                                        </p:tgtEl>
                                      </p:cMediaNode>
                                    </p:audio>
                                  </p:subTnLst>
                                </p:cTn>
                              </p:par>
                              <p:par>
                                <p:cTn id="39" presetID="2" presetClass="entr" presetSubtype="2" fill="hold" nodeType="withEffect">
                                  <p:stCondLst>
                                    <p:cond delay="7000"/>
                                  </p:stCondLst>
                                  <p:childTnLst>
                                    <p:set>
                                      <p:cBhvr>
                                        <p:cTn id="40" dur="1" fill="hold">
                                          <p:stCondLst>
                                            <p:cond delay="0"/>
                                          </p:stCondLst>
                                        </p:cTn>
                                        <p:tgtEl>
                                          <p:spTgt spid="97"/>
                                        </p:tgtEl>
                                        <p:attrNameLst>
                                          <p:attrName>style.visibility</p:attrName>
                                        </p:attrNameLst>
                                      </p:cBhvr>
                                      <p:to>
                                        <p:strVal val="visible"/>
                                      </p:to>
                                    </p:set>
                                    <p:anim calcmode="lin" valueType="num">
                                      <p:cBhvr additive="base">
                                        <p:cTn id="41" dur="1000" fill="hold"/>
                                        <p:tgtEl>
                                          <p:spTgt spid="97"/>
                                        </p:tgtEl>
                                        <p:attrNameLst>
                                          <p:attrName>ppt_x</p:attrName>
                                        </p:attrNameLst>
                                      </p:cBhvr>
                                      <p:tavLst>
                                        <p:tav tm="0">
                                          <p:val>
                                            <p:strVal val="1+#ppt_w/2"/>
                                          </p:val>
                                        </p:tav>
                                        <p:tav tm="100000">
                                          <p:val>
                                            <p:strVal val="#ppt_x"/>
                                          </p:val>
                                        </p:tav>
                                      </p:tavLst>
                                    </p:anim>
                                    <p:anim calcmode="lin" valueType="num">
                                      <p:cBhvr additive="base">
                                        <p:cTn id="42" dur="1000" fill="hold"/>
                                        <p:tgtEl>
                                          <p:spTgt spid="9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breeze.wav"/>
                                        </p:tgtEl>
                                      </p:cMediaNode>
                                    </p:audio>
                                  </p:subTnLst>
                                </p:cTn>
                              </p:par>
                              <p:par>
                                <p:cTn id="43" presetID="2" presetClass="entr" presetSubtype="4" fill="hold" nodeType="withEffect">
                                  <p:stCondLst>
                                    <p:cond delay="8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1000" fill="hold"/>
                                        <p:tgtEl>
                                          <p:spTgt spid="12"/>
                                        </p:tgtEl>
                                        <p:attrNameLst>
                                          <p:attrName>ppt_x</p:attrName>
                                        </p:attrNameLst>
                                      </p:cBhvr>
                                      <p:tavLst>
                                        <p:tav tm="0">
                                          <p:val>
                                            <p:strVal val="#ppt_x"/>
                                          </p:val>
                                        </p:tav>
                                        <p:tav tm="100000">
                                          <p:val>
                                            <p:strVal val="#ppt_x"/>
                                          </p:val>
                                        </p:tav>
                                      </p:tavLst>
                                    </p:anim>
                                    <p:anim calcmode="lin" valueType="num">
                                      <p:cBhvr additive="base">
                                        <p:cTn id="46" dur="1000" fill="hold"/>
                                        <p:tgtEl>
                                          <p:spTgt spid="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5" y="-76745"/>
            <a:ext cx="3776804"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KAVRAMLAR</a:t>
            </a: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40</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p:spPr>
      </p:pic>
      <p:sp>
        <p:nvSpPr>
          <p:cNvPr id="23" name="Dikdörtgen 22">
            <a:extLst>
              <a:ext uri="{FF2B5EF4-FFF2-40B4-BE49-F238E27FC236}">
                <a16:creationId xmlns:a16="http://schemas.microsoft.com/office/drawing/2014/main" id="{6FA8EE7C-F6F1-4AC1-BB18-F5BD2FC189DD}"/>
              </a:ext>
            </a:extLst>
          </p:cNvPr>
          <p:cNvSpPr/>
          <p:nvPr/>
        </p:nvSpPr>
        <p:spPr>
          <a:xfrm>
            <a:off x="2135560" y="692696"/>
            <a:ext cx="9984432" cy="612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9600" b="1" dirty="0">
              <a:effectLst>
                <a:outerShdw blurRad="38100" dist="38100" dir="2700000" algn="tl">
                  <a:srgbClr val="000000">
                    <a:alpha val="43137"/>
                  </a:srgbClr>
                </a:outerShdw>
              </a:effectLst>
              <a:latin typeface="Algerian" panose="04020705040A02060702" pitchFamily="82" charset="0"/>
            </a:endParaRPr>
          </a:p>
        </p:txBody>
      </p:sp>
      <p:pic>
        <p:nvPicPr>
          <p:cNvPr id="8" name="Resim 7">
            <a:extLst>
              <a:ext uri="{FF2B5EF4-FFF2-40B4-BE49-F238E27FC236}">
                <a16:creationId xmlns:a16="http://schemas.microsoft.com/office/drawing/2014/main" id="{E1D7733F-5C03-4A47-A543-9AF281A4812E}"/>
              </a:ext>
            </a:extLst>
          </p:cNvPr>
          <p:cNvPicPr>
            <a:picLocks noChangeAspect="1"/>
          </p:cNvPicPr>
          <p:nvPr/>
        </p:nvPicPr>
        <p:blipFill>
          <a:blip r:embed="rId15"/>
          <a:srcRect/>
          <a:stretch/>
        </p:blipFill>
        <p:spPr>
          <a:xfrm>
            <a:off x="284646" y="1643048"/>
            <a:ext cx="4258622" cy="2484196"/>
          </a:xfrm>
          <a:prstGeom prst="rect">
            <a:avLst/>
          </a:prstGeom>
          <a:ln>
            <a:noFill/>
          </a:ln>
        </p:spPr>
      </p:pic>
      <p:sp>
        <p:nvSpPr>
          <p:cNvPr id="15" name="Dikdörtgen 14">
            <a:extLst>
              <a:ext uri="{FF2B5EF4-FFF2-40B4-BE49-F238E27FC236}">
                <a16:creationId xmlns:a16="http://schemas.microsoft.com/office/drawing/2014/main" id="{E8209D6C-4F74-4C09-B97A-E88E790CA2F8}"/>
              </a:ext>
            </a:extLst>
          </p:cNvPr>
          <p:cNvSpPr/>
          <p:nvPr/>
        </p:nvSpPr>
        <p:spPr>
          <a:xfrm>
            <a:off x="2711624" y="2773086"/>
            <a:ext cx="1018227" cy="1569660"/>
          </a:xfrm>
          <a:prstGeom prst="rect">
            <a:avLst/>
          </a:prstGeom>
          <a:noFill/>
        </p:spPr>
        <p:txBody>
          <a:bodyPr wrap="none" lIns="91440" tIns="45720" rIns="91440" bIns="45720">
            <a:spAutoFit/>
          </a:bodyPr>
          <a:lstStyle/>
          <a:p>
            <a:pPr algn="ctr"/>
            <a:r>
              <a:rPr lang="tr-TR" sz="9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K</a:t>
            </a:r>
            <a:endPar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
        <p:nvSpPr>
          <p:cNvPr id="25" name="Dikdörtgen 24">
            <a:extLst>
              <a:ext uri="{FF2B5EF4-FFF2-40B4-BE49-F238E27FC236}">
                <a16:creationId xmlns:a16="http://schemas.microsoft.com/office/drawing/2014/main" id="{03A76FA5-FB81-4DC4-9B5B-48CFF9E54E9A}"/>
              </a:ext>
            </a:extLst>
          </p:cNvPr>
          <p:cNvSpPr/>
          <p:nvPr/>
        </p:nvSpPr>
        <p:spPr>
          <a:xfrm>
            <a:off x="3655662" y="2773086"/>
            <a:ext cx="1117614" cy="1569660"/>
          </a:xfrm>
          <a:prstGeom prst="rect">
            <a:avLst/>
          </a:prstGeom>
          <a:noFill/>
        </p:spPr>
        <p:txBody>
          <a:bodyPr wrap="none" lIns="91440" tIns="45720" rIns="91440" bIns="45720">
            <a:spAutoFit/>
          </a:bodyPr>
          <a:lstStyle/>
          <a:p>
            <a:pPr algn="ctr"/>
            <a:r>
              <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A</a:t>
            </a:r>
          </a:p>
        </p:txBody>
      </p:sp>
      <p:sp>
        <p:nvSpPr>
          <p:cNvPr id="26" name="Dikdörtgen 25">
            <a:extLst>
              <a:ext uri="{FF2B5EF4-FFF2-40B4-BE49-F238E27FC236}">
                <a16:creationId xmlns:a16="http://schemas.microsoft.com/office/drawing/2014/main" id="{B0429D2A-67C4-453A-8FCB-667C46658FE8}"/>
              </a:ext>
            </a:extLst>
          </p:cNvPr>
          <p:cNvSpPr/>
          <p:nvPr/>
        </p:nvSpPr>
        <p:spPr>
          <a:xfrm>
            <a:off x="4699087" y="2773086"/>
            <a:ext cx="947695" cy="1569660"/>
          </a:xfrm>
          <a:prstGeom prst="rect">
            <a:avLst/>
          </a:prstGeom>
          <a:noFill/>
        </p:spPr>
        <p:txBody>
          <a:bodyPr wrap="none" lIns="91440" tIns="45720" rIns="91440" bIns="45720">
            <a:spAutoFit/>
          </a:bodyPr>
          <a:lstStyle/>
          <a:p>
            <a:pPr algn="ctr"/>
            <a:r>
              <a:rPr lang="tr-TR" sz="9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V</a:t>
            </a:r>
            <a:endPar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
        <p:nvSpPr>
          <p:cNvPr id="27" name="Dikdörtgen 26">
            <a:extLst>
              <a:ext uri="{FF2B5EF4-FFF2-40B4-BE49-F238E27FC236}">
                <a16:creationId xmlns:a16="http://schemas.microsoft.com/office/drawing/2014/main" id="{5D27FBA7-5DCB-4A5E-ACD9-F10C382E0B04}"/>
              </a:ext>
            </a:extLst>
          </p:cNvPr>
          <p:cNvSpPr/>
          <p:nvPr/>
        </p:nvSpPr>
        <p:spPr>
          <a:xfrm>
            <a:off x="5572593" y="2754924"/>
            <a:ext cx="966931" cy="1569660"/>
          </a:xfrm>
          <a:prstGeom prst="rect">
            <a:avLst/>
          </a:prstGeom>
          <a:noFill/>
        </p:spPr>
        <p:txBody>
          <a:bodyPr wrap="none" lIns="91440" tIns="45720" rIns="91440" bIns="45720">
            <a:spAutoFit/>
          </a:bodyPr>
          <a:lstStyle/>
          <a:p>
            <a:pPr algn="ctr"/>
            <a:r>
              <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R</a:t>
            </a:r>
          </a:p>
        </p:txBody>
      </p:sp>
      <p:sp>
        <p:nvSpPr>
          <p:cNvPr id="28" name="Dikdörtgen 27">
            <a:extLst>
              <a:ext uri="{FF2B5EF4-FFF2-40B4-BE49-F238E27FC236}">
                <a16:creationId xmlns:a16="http://schemas.microsoft.com/office/drawing/2014/main" id="{88D2869B-E401-44F1-B8ED-273FAEFC602A}"/>
              </a:ext>
            </a:extLst>
          </p:cNvPr>
          <p:cNvSpPr/>
          <p:nvPr/>
        </p:nvSpPr>
        <p:spPr>
          <a:xfrm>
            <a:off x="6465335" y="2779044"/>
            <a:ext cx="1117614" cy="1569660"/>
          </a:xfrm>
          <a:prstGeom prst="rect">
            <a:avLst/>
          </a:prstGeom>
          <a:noFill/>
        </p:spPr>
        <p:txBody>
          <a:bodyPr wrap="none" lIns="91440" tIns="45720" rIns="91440" bIns="45720">
            <a:spAutoFit/>
          </a:bodyPr>
          <a:lstStyle/>
          <a:p>
            <a:pPr algn="ctr"/>
            <a:r>
              <a:rPr lang="tr-TR" sz="9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A</a:t>
            </a:r>
            <a:endPar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
        <p:nvSpPr>
          <p:cNvPr id="29" name="Dikdörtgen 28">
            <a:extLst>
              <a:ext uri="{FF2B5EF4-FFF2-40B4-BE49-F238E27FC236}">
                <a16:creationId xmlns:a16="http://schemas.microsoft.com/office/drawing/2014/main" id="{5A71E8ED-5205-495C-B78C-05C0423DD6B9}"/>
              </a:ext>
            </a:extLst>
          </p:cNvPr>
          <p:cNvSpPr/>
          <p:nvPr/>
        </p:nvSpPr>
        <p:spPr>
          <a:xfrm>
            <a:off x="7508760" y="2773086"/>
            <a:ext cx="1085554" cy="1569660"/>
          </a:xfrm>
          <a:prstGeom prst="rect">
            <a:avLst/>
          </a:prstGeom>
          <a:noFill/>
        </p:spPr>
        <p:txBody>
          <a:bodyPr wrap="none" lIns="91440" tIns="45720" rIns="91440" bIns="45720">
            <a:spAutoFit/>
          </a:bodyPr>
          <a:lstStyle/>
          <a:p>
            <a:pPr algn="ctr"/>
            <a:r>
              <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M</a:t>
            </a:r>
          </a:p>
        </p:txBody>
      </p:sp>
      <p:sp>
        <p:nvSpPr>
          <p:cNvPr id="30" name="Dikdörtgen 29">
            <a:extLst>
              <a:ext uri="{FF2B5EF4-FFF2-40B4-BE49-F238E27FC236}">
                <a16:creationId xmlns:a16="http://schemas.microsoft.com/office/drawing/2014/main" id="{DD4C45BB-9A51-49F1-B574-54C23CB5F0E9}"/>
              </a:ext>
            </a:extLst>
          </p:cNvPr>
          <p:cNvSpPr/>
          <p:nvPr/>
        </p:nvSpPr>
        <p:spPr>
          <a:xfrm>
            <a:off x="8520125" y="2773086"/>
            <a:ext cx="859531" cy="1569660"/>
          </a:xfrm>
          <a:prstGeom prst="rect">
            <a:avLst/>
          </a:prstGeom>
          <a:noFill/>
        </p:spPr>
        <p:txBody>
          <a:bodyPr wrap="none" lIns="91440" tIns="45720" rIns="91440" bIns="45720">
            <a:spAutoFit/>
          </a:bodyPr>
          <a:lstStyle/>
          <a:p>
            <a:pPr algn="ctr"/>
            <a:r>
              <a:rPr lang="tr-TR" sz="9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L</a:t>
            </a:r>
            <a:endPar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
        <p:nvSpPr>
          <p:cNvPr id="31" name="Dikdörtgen 30">
            <a:extLst>
              <a:ext uri="{FF2B5EF4-FFF2-40B4-BE49-F238E27FC236}">
                <a16:creationId xmlns:a16="http://schemas.microsoft.com/office/drawing/2014/main" id="{DED61F39-5703-4B8E-B714-FE0DF97DA68F}"/>
              </a:ext>
            </a:extLst>
          </p:cNvPr>
          <p:cNvSpPr/>
          <p:nvPr/>
        </p:nvSpPr>
        <p:spPr>
          <a:xfrm>
            <a:off x="9305467" y="2792126"/>
            <a:ext cx="1117614" cy="1569660"/>
          </a:xfrm>
          <a:prstGeom prst="rect">
            <a:avLst/>
          </a:prstGeom>
          <a:noFill/>
        </p:spPr>
        <p:txBody>
          <a:bodyPr wrap="none" lIns="91440" tIns="45720" rIns="91440" bIns="45720">
            <a:spAutoFit/>
          </a:bodyPr>
          <a:lstStyle/>
          <a:p>
            <a:pPr algn="ctr"/>
            <a:r>
              <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A</a:t>
            </a:r>
          </a:p>
        </p:txBody>
      </p:sp>
      <p:sp>
        <p:nvSpPr>
          <p:cNvPr id="34" name="Dikdörtgen 33">
            <a:extLst>
              <a:ext uri="{FF2B5EF4-FFF2-40B4-BE49-F238E27FC236}">
                <a16:creationId xmlns:a16="http://schemas.microsoft.com/office/drawing/2014/main" id="{C742950D-8A60-41EB-8B58-C353ED4B4976}"/>
              </a:ext>
            </a:extLst>
          </p:cNvPr>
          <p:cNvSpPr/>
          <p:nvPr/>
        </p:nvSpPr>
        <p:spPr>
          <a:xfrm>
            <a:off x="10348890" y="2809684"/>
            <a:ext cx="966932" cy="1569660"/>
          </a:xfrm>
          <a:prstGeom prst="rect">
            <a:avLst/>
          </a:prstGeom>
          <a:noFill/>
        </p:spPr>
        <p:txBody>
          <a:bodyPr wrap="none" lIns="91440" tIns="45720" rIns="91440" bIns="45720">
            <a:spAutoFit/>
          </a:bodyPr>
          <a:lstStyle/>
          <a:p>
            <a:pPr algn="ctr"/>
            <a:r>
              <a:rPr lang="tr-TR" sz="9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R</a:t>
            </a:r>
            <a:endParaRPr lang="tr-TR" sz="9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Tree>
    <p:extLst>
      <p:ext uri="{BB962C8B-B14F-4D97-AF65-F5344CB8AC3E}">
        <p14:creationId xmlns:p14="http://schemas.microsoft.com/office/powerpoint/2010/main" val="11885939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200"/>
                                  </p:stCondLst>
                                  <p:iterate type="lt">
                                    <p:tmPct val="10000"/>
                                  </p:iterate>
                                  <p:childTnLst>
                                    <p:animMotion origin="layout" path="M 0.0 0.0 L 0.0 -0.07213" pathEditMode="relative" ptsTypes="">
                                      <p:cBhvr>
                                        <p:cTn id="6" dur="125" accel="50000" decel="50000" autoRev="1" fill="hold">
                                          <p:stCondLst>
                                            <p:cond delay="0"/>
                                          </p:stCondLst>
                                        </p:cTn>
                                        <p:tgtEl>
                                          <p:spTgt spid="15"/>
                                        </p:tgtEl>
                                        <p:attrNameLst>
                                          <p:attrName>ppt_x</p:attrName>
                                          <p:attrName>ppt_y</p:attrName>
                                        </p:attrNameLst>
                                      </p:cBhvr>
                                    </p:animMotion>
                                    <p:animRot by="1500000">
                                      <p:cBhvr>
                                        <p:cTn id="7" dur="63" fill="hold">
                                          <p:stCondLst>
                                            <p:cond delay="0"/>
                                          </p:stCondLst>
                                        </p:cTn>
                                        <p:tgtEl>
                                          <p:spTgt spid="15"/>
                                        </p:tgtEl>
                                        <p:attrNameLst>
                                          <p:attrName>r</p:attrName>
                                        </p:attrNameLst>
                                      </p:cBhvr>
                                    </p:animRot>
                                    <p:animRot by="-1500000">
                                      <p:cBhvr>
                                        <p:cTn id="8" dur="63" fill="hold">
                                          <p:stCondLst>
                                            <p:cond delay="63"/>
                                          </p:stCondLst>
                                        </p:cTn>
                                        <p:tgtEl>
                                          <p:spTgt spid="15"/>
                                        </p:tgtEl>
                                        <p:attrNameLst>
                                          <p:attrName>r</p:attrName>
                                        </p:attrNameLst>
                                      </p:cBhvr>
                                    </p:animRot>
                                    <p:animRot by="-1500000">
                                      <p:cBhvr>
                                        <p:cTn id="9" dur="63" fill="hold">
                                          <p:stCondLst>
                                            <p:cond delay="125"/>
                                          </p:stCondLst>
                                        </p:cTn>
                                        <p:tgtEl>
                                          <p:spTgt spid="15"/>
                                        </p:tgtEl>
                                        <p:attrNameLst>
                                          <p:attrName>r</p:attrName>
                                        </p:attrNameLst>
                                      </p:cBhvr>
                                    </p:animRot>
                                    <p:animRot by="1500000">
                                      <p:cBhvr>
                                        <p:cTn id="10" dur="63" fill="hold">
                                          <p:stCondLst>
                                            <p:cond delay="188"/>
                                          </p:stCondLst>
                                        </p:cTn>
                                        <p:tgtEl>
                                          <p:spTgt spid="15"/>
                                        </p:tgtEl>
                                        <p:attrNameLst>
                                          <p:attrName>r</p:attrName>
                                        </p:attrNameLst>
                                      </p:cBhvr>
                                    </p:animRot>
                                  </p:childTnLst>
                                </p:cTn>
                              </p:par>
                            </p:childTnLst>
                          </p:cTn>
                        </p:par>
                        <p:par>
                          <p:cTn id="11" fill="hold">
                            <p:stCondLst>
                              <p:cond delay="450"/>
                            </p:stCondLst>
                            <p:childTnLst>
                              <p:par>
                                <p:cTn id="12"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13" dur="125" accel="50000" decel="50000" autoRev="1" fill="hold">
                                          <p:stCondLst>
                                            <p:cond delay="0"/>
                                          </p:stCondLst>
                                        </p:cTn>
                                        <p:tgtEl>
                                          <p:spTgt spid="25"/>
                                        </p:tgtEl>
                                        <p:attrNameLst>
                                          <p:attrName>ppt_x</p:attrName>
                                          <p:attrName>ppt_y</p:attrName>
                                        </p:attrNameLst>
                                      </p:cBhvr>
                                    </p:animMotion>
                                    <p:animRot by="1500000">
                                      <p:cBhvr>
                                        <p:cTn id="14" dur="63" fill="hold">
                                          <p:stCondLst>
                                            <p:cond delay="0"/>
                                          </p:stCondLst>
                                        </p:cTn>
                                        <p:tgtEl>
                                          <p:spTgt spid="25"/>
                                        </p:tgtEl>
                                        <p:attrNameLst>
                                          <p:attrName>r</p:attrName>
                                        </p:attrNameLst>
                                      </p:cBhvr>
                                    </p:animRot>
                                    <p:animRot by="-1500000">
                                      <p:cBhvr>
                                        <p:cTn id="15" dur="63" fill="hold">
                                          <p:stCondLst>
                                            <p:cond delay="63"/>
                                          </p:stCondLst>
                                        </p:cTn>
                                        <p:tgtEl>
                                          <p:spTgt spid="25"/>
                                        </p:tgtEl>
                                        <p:attrNameLst>
                                          <p:attrName>r</p:attrName>
                                        </p:attrNameLst>
                                      </p:cBhvr>
                                    </p:animRot>
                                    <p:animRot by="-1500000">
                                      <p:cBhvr>
                                        <p:cTn id="16" dur="63" fill="hold">
                                          <p:stCondLst>
                                            <p:cond delay="125"/>
                                          </p:stCondLst>
                                        </p:cTn>
                                        <p:tgtEl>
                                          <p:spTgt spid="25"/>
                                        </p:tgtEl>
                                        <p:attrNameLst>
                                          <p:attrName>r</p:attrName>
                                        </p:attrNameLst>
                                      </p:cBhvr>
                                    </p:animRot>
                                    <p:animRot by="1500000">
                                      <p:cBhvr>
                                        <p:cTn id="17" dur="63" fill="hold">
                                          <p:stCondLst>
                                            <p:cond delay="188"/>
                                          </p:stCondLst>
                                        </p:cTn>
                                        <p:tgtEl>
                                          <p:spTgt spid="25"/>
                                        </p:tgtEl>
                                        <p:attrNameLst>
                                          <p:attrName>r</p:attrName>
                                        </p:attrNameLst>
                                      </p:cBhvr>
                                    </p:animRot>
                                  </p:childTnLst>
                                </p:cTn>
                              </p:par>
                            </p:childTnLst>
                          </p:cTn>
                        </p:par>
                        <p:par>
                          <p:cTn id="18" fill="hold">
                            <p:stCondLst>
                              <p:cond delay="900"/>
                            </p:stCondLst>
                            <p:childTnLst>
                              <p:par>
                                <p:cTn id="19"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20" dur="125" accel="50000" decel="50000" autoRev="1" fill="hold">
                                          <p:stCondLst>
                                            <p:cond delay="0"/>
                                          </p:stCondLst>
                                        </p:cTn>
                                        <p:tgtEl>
                                          <p:spTgt spid="26"/>
                                        </p:tgtEl>
                                        <p:attrNameLst>
                                          <p:attrName>ppt_x</p:attrName>
                                          <p:attrName>ppt_y</p:attrName>
                                        </p:attrNameLst>
                                      </p:cBhvr>
                                    </p:animMotion>
                                    <p:animRot by="1500000">
                                      <p:cBhvr>
                                        <p:cTn id="21" dur="63" fill="hold">
                                          <p:stCondLst>
                                            <p:cond delay="0"/>
                                          </p:stCondLst>
                                        </p:cTn>
                                        <p:tgtEl>
                                          <p:spTgt spid="26"/>
                                        </p:tgtEl>
                                        <p:attrNameLst>
                                          <p:attrName>r</p:attrName>
                                        </p:attrNameLst>
                                      </p:cBhvr>
                                    </p:animRot>
                                    <p:animRot by="-1500000">
                                      <p:cBhvr>
                                        <p:cTn id="22" dur="63" fill="hold">
                                          <p:stCondLst>
                                            <p:cond delay="63"/>
                                          </p:stCondLst>
                                        </p:cTn>
                                        <p:tgtEl>
                                          <p:spTgt spid="26"/>
                                        </p:tgtEl>
                                        <p:attrNameLst>
                                          <p:attrName>r</p:attrName>
                                        </p:attrNameLst>
                                      </p:cBhvr>
                                    </p:animRot>
                                    <p:animRot by="-1500000">
                                      <p:cBhvr>
                                        <p:cTn id="23" dur="63" fill="hold">
                                          <p:stCondLst>
                                            <p:cond delay="125"/>
                                          </p:stCondLst>
                                        </p:cTn>
                                        <p:tgtEl>
                                          <p:spTgt spid="26"/>
                                        </p:tgtEl>
                                        <p:attrNameLst>
                                          <p:attrName>r</p:attrName>
                                        </p:attrNameLst>
                                      </p:cBhvr>
                                    </p:animRot>
                                    <p:animRot by="1500000">
                                      <p:cBhvr>
                                        <p:cTn id="24" dur="63" fill="hold">
                                          <p:stCondLst>
                                            <p:cond delay="188"/>
                                          </p:stCondLst>
                                        </p:cTn>
                                        <p:tgtEl>
                                          <p:spTgt spid="26"/>
                                        </p:tgtEl>
                                        <p:attrNameLst>
                                          <p:attrName>r</p:attrName>
                                        </p:attrNameLst>
                                      </p:cBhvr>
                                    </p:animRot>
                                  </p:childTnLst>
                                </p:cTn>
                              </p:par>
                            </p:childTnLst>
                          </p:cTn>
                        </p:par>
                        <p:par>
                          <p:cTn id="25" fill="hold">
                            <p:stCondLst>
                              <p:cond delay="1350"/>
                            </p:stCondLst>
                            <p:childTnLst>
                              <p:par>
                                <p:cTn id="26"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27" dur="125" accel="50000" decel="50000" autoRev="1" fill="hold">
                                          <p:stCondLst>
                                            <p:cond delay="0"/>
                                          </p:stCondLst>
                                        </p:cTn>
                                        <p:tgtEl>
                                          <p:spTgt spid="27"/>
                                        </p:tgtEl>
                                        <p:attrNameLst>
                                          <p:attrName>ppt_x</p:attrName>
                                          <p:attrName>ppt_y</p:attrName>
                                        </p:attrNameLst>
                                      </p:cBhvr>
                                    </p:animMotion>
                                    <p:animRot by="1500000">
                                      <p:cBhvr>
                                        <p:cTn id="28" dur="63" fill="hold">
                                          <p:stCondLst>
                                            <p:cond delay="0"/>
                                          </p:stCondLst>
                                        </p:cTn>
                                        <p:tgtEl>
                                          <p:spTgt spid="27"/>
                                        </p:tgtEl>
                                        <p:attrNameLst>
                                          <p:attrName>r</p:attrName>
                                        </p:attrNameLst>
                                      </p:cBhvr>
                                    </p:animRot>
                                    <p:animRot by="-1500000">
                                      <p:cBhvr>
                                        <p:cTn id="29" dur="63" fill="hold">
                                          <p:stCondLst>
                                            <p:cond delay="63"/>
                                          </p:stCondLst>
                                        </p:cTn>
                                        <p:tgtEl>
                                          <p:spTgt spid="27"/>
                                        </p:tgtEl>
                                        <p:attrNameLst>
                                          <p:attrName>r</p:attrName>
                                        </p:attrNameLst>
                                      </p:cBhvr>
                                    </p:animRot>
                                    <p:animRot by="-1500000">
                                      <p:cBhvr>
                                        <p:cTn id="30" dur="63" fill="hold">
                                          <p:stCondLst>
                                            <p:cond delay="125"/>
                                          </p:stCondLst>
                                        </p:cTn>
                                        <p:tgtEl>
                                          <p:spTgt spid="27"/>
                                        </p:tgtEl>
                                        <p:attrNameLst>
                                          <p:attrName>r</p:attrName>
                                        </p:attrNameLst>
                                      </p:cBhvr>
                                    </p:animRot>
                                    <p:animRot by="1500000">
                                      <p:cBhvr>
                                        <p:cTn id="31" dur="63" fill="hold">
                                          <p:stCondLst>
                                            <p:cond delay="188"/>
                                          </p:stCondLst>
                                        </p:cTn>
                                        <p:tgtEl>
                                          <p:spTgt spid="27"/>
                                        </p:tgtEl>
                                        <p:attrNameLst>
                                          <p:attrName>r</p:attrName>
                                        </p:attrNameLst>
                                      </p:cBhvr>
                                    </p:animRot>
                                  </p:childTnLst>
                                </p:cTn>
                              </p:par>
                            </p:childTnLst>
                          </p:cTn>
                        </p:par>
                        <p:par>
                          <p:cTn id="32" fill="hold">
                            <p:stCondLst>
                              <p:cond delay="1800"/>
                            </p:stCondLst>
                            <p:childTnLst>
                              <p:par>
                                <p:cTn id="33"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34" dur="125" accel="50000" decel="50000" autoRev="1" fill="hold">
                                          <p:stCondLst>
                                            <p:cond delay="0"/>
                                          </p:stCondLst>
                                        </p:cTn>
                                        <p:tgtEl>
                                          <p:spTgt spid="28"/>
                                        </p:tgtEl>
                                        <p:attrNameLst>
                                          <p:attrName>ppt_x</p:attrName>
                                          <p:attrName>ppt_y</p:attrName>
                                        </p:attrNameLst>
                                      </p:cBhvr>
                                    </p:animMotion>
                                    <p:animRot by="1500000">
                                      <p:cBhvr>
                                        <p:cTn id="35" dur="63" fill="hold">
                                          <p:stCondLst>
                                            <p:cond delay="0"/>
                                          </p:stCondLst>
                                        </p:cTn>
                                        <p:tgtEl>
                                          <p:spTgt spid="28"/>
                                        </p:tgtEl>
                                        <p:attrNameLst>
                                          <p:attrName>r</p:attrName>
                                        </p:attrNameLst>
                                      </p:cBhvr>
                                    </p:animRot>
                                    <p:animRot by="-1500000">
                                      <p:cBhvr>
                                        <p:cTn id="36" dur="63" fill="hold">
                                          <p:stCondLst>
                                            <p:cond delay="63"/>
                                          </p:stCondLst>
                                        </p:cTn>
                                        <p:tgtEl>
                                          <p:spTgt spid="28"/>
                                        </p:tgtEl>
                                        <p:attrNameLst>
                                          <p:attrName>r</p:attrName>
                                        </p:attrNameLst>
                                      </p:cBhvr>
                                    </p:animRot>
                                    <p:animRot by="-1500000">
                                      <p:cBhvr>
                                        <p:cTn id="37" dur="63" fill="hold">
                                          <p:stCondLst>
                                            <p:cond delay="125"/>
                                          </p:stCondLst>
                                        </p:cTn>
                                        <p:tgtEl>
                                          <p:spTgt spid="28"/>
                                        </p:tgtEl>
                                        <p:attrNameLst>
                                          <p:attrName>r</p:attrName>
                                        </p:attrNameLst>
                                      </p:cBhvr>
                                    </p:animRot>
                                    <p:animRot by="1500000">
                                      <p:cBhvr>
                                        <p:cTn id="38" dur="63" fill="hold">
                                          <p:stCondLst>
                                            <p:cond delay="188"/>
                                          </p:stCondLst>
                                        </p:cTn>
                                        <p:tgtEl>
                                          <p:spTgt spid="28"/>
                                        </p:tgtEl>
                                        <p:attrNameLst>
                                          <p:attrName>r</p:attrName>
                                        </p:attrNameLst>
                                      </p:cBhvr>
                                    </p:animRot>
                                  </p:childTnLst>
                                </p:cTn>
                              </p:par>
                            </p:childTnLst>
                          </p:cTn>
                        </p:par>
                        <p:par>
                          <p:cTn id="39" fill="hold">
                            <p:stCondLst>
                              <p:cond delay="2250"/>
                            </p:stCondLst>
                            <p:childTnLst>
                              <p:par>
                                <p:cTn id="40"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41" dur="125" accel="50000" decel="50000" autoRev="1" fill="hold">
                                          <p:stCondLst>
                                            <p:cond delay="0"/>
                                          </p:stCondLst>
                                        </p:cTn>
                                        <p:tgtEl>
                                          <p:spTgt spid="29"/>
                                        </p:tgtEl>
                                        <p:attrNameLst>
                                          <p:attrName>ppt_x</p:attrName>
                                          <p:attrName>ppt_y</p:attrName>
                                        </p:attrNameLst>
                                      </p:cBhvr>
                                    </p:animMotion>
                                    <p:animRot by="1500000">
                                      <p:cBhvr>
                                        <p:cTn id="42" dur="63" fill="hold">
                                          <p:stCondLst>
                                            <p:cond delay="0"/>
                                          </p:stCondLst>
                                        </p:cTn>
                                        <p:tgtEl>
                                          <p:spTgt spid="29"/>
                                        </p:tgtEl>
                                        <p:attrNameLst>
                                          <p:attrName>r</p:attrName>
                                        </p:attrNameLst>
                                      </p:cBhvr>
                                    </p:animRot>
                                    <p:animRot by="-1500000">
                                      <p:cBhvr>
                                        <p:cTn id="43" dur="63" fill="hold">
                                          <p:stCondLst>
                                            <p:cond delay="63"/>
                                          </p:stCondLst>
                                        </p:cTn>
                                        <p:tgtEl>
                                          <p:spTgt spid="29"/>
                                        </p:tgtEl>
                                        <p:attrNameLst>
                                          <p:attrName>r</p:attrName>
                                        </p:attrNameLst>
                                      </p:cBhvr>
                                    </p:animRot>
                                    <p:animRot by="-1500000">
                                      <p:cBhvr>
                                        <p:cTn id="44" dur="63" fill="hold">
                                          <p:stCondLst>
                                            <p:cond delay="125"/>
                                          </p:stCondLst>
                                        </p:cTn>
                                        <p:tgtEl>
                                          <p:spTgt spid="29"/>
                                        </p:tgtEl>
                                        <p:attrNameLst>
                                          <p:attrName>r</p:attrName>
                                        </p:attrNameLst>
                                      </p:cBhvr>
                                    </p:animRot>
                                    <p:animRot by="1500000">
                                      <p:cBhvr>
                                        <p:cTn id="45" dur="63" fill="hold">
                                          <p:stCondLst>
                                            <p:cond delay="188"/>
                                          </p:stCondLst>
                                        </p:cTn>
                                        <p:tgtEl>
                                          <p:spTgt spid="29"/>
                                        </p:tgtEl>
                                        <p:attrNameLst>
                                          <p:attrName>r</p:attrName>
                                        </p:attrNameLst>
                                      </p:cBhvr>
                                    </p:animRot>
                                  </p:childTnLst>
                                </p:cTn>
                              </p:par>
                            </p:childTnLst>
                          </p:cTn>
                        </p:par>
                        <p:par>
                          <p:cTn id="46" fill="hold">
                            <p:stCondLst>
                              <p:cond delay="2700"/>
                            </p:stCondLst>
                            <p:childTnLst>
                              <p:par>
                                <p:cTn id="47"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48" dur="125" accel="50000" decel="50000" autoRev="1" fill="hold">
                                          <p:stCondLst>
                                            <p:cond delay="0"/>
                                          </p:stCondLst>
                                        </p:cTn>
                                        <p:tgtEl>
                                          <p:spTgt spid="30"/>
                                        </p:tgtEl>
                                        <p:attrNameLst>
                                          <p:attrName>ppt_x</p:attrName>
                                          <p:attrName>ppt_y</p:attrName>
                                        </p:attrNameLst>
                                      </p:cBhvr>
                                    </p:animMotion>
                                    <p:animRot by="1500000">
                                      <p:cBhvr>
                                        <p:cTn id="49" dur="63" fill="hold">
                                          <p:stCondLst>
                                            <p:cond delay="0"/>
                                          </p:stCondLst>
                                        </p:cTn>
                                        <p:tgtEl>
                                          <p:spTgt spid="30"/>
                                        </p:tgtEl>
                                        <p:attrNameLst>
                                          <p:attrName>r</p:attrName>
                                        </p:attrNameLst>
                                      </p:cBhvr>
                                    </p:animRot>
                                    <p:animRot by="-1500000">
                                      <p:cBhvr>
                                        <p:cTn id="50" dur="63" fill="hold">
                                          <p:stCondLst>
                                            <p:cond delay="63"/>
                                          </p:stCondLst>
                                        </p:cTn>
                                        <p:tgtEl>
                                          <p:spTgt spid="30"/>
                                        </p:tgtEl>
                                        <p:attrNameLst>
                                          <p:attrName>r</p:attrName>
                                        </p:attrNameLst>
                                      </p:cBhvr>
                                    </p:animRot>
                                    <p:animRot by="-1500000">
                                      <p:cBhvr>
                                        <p:cTn id="51" dur="63" fill="hold">
                                          <p:stCondLst>
                                            <p:cond delay="125"/>
                                          </p:stCondLst>
                                        </p:cTn>
                                        <p:tgtEl>
                                          <p:spTgt spid="30"/>
                                        </p:tgtEl>
                                        <p:attrNameLst>
                                          <p:attrName>r</p:attrName>
                                        </p:attrNameLst>
                                      </p:cBhvr>
                                    </p:animRot>
                                    <p:animRot by="1500000">
                                      <p:cBhvr>
                                        <p:cTn id="52" dur="63" fill="hold">
                                          <p:stCondLst>
                                            <p:cond delay="188"/>
                                          </p:stCondLst>
                                        </p:cTn>
                                        <p:tgtEl>
                                          <p:spTgt spid="30"/>
                                        </p:tgtEl>
                                        <p:attrNameLst>
                                          <p:attrName>r</p:attrName>
                                        </p:attrNameLst>
                                      </p:cBhvr>
                                    </p:animRot>
                                  </p:childTnLst>
                                </p:cTn>
                              </p:par>
                            </p:childTnLst>
                          </p:cTn>
                        </p:par>
                        <p:par>
                          <p:cTn id="53" fill="hold">
                            <p:stCondLst>
                              <p:cond delay="3150"/>
                            </p:stCondLst>
                            <p:childTnLst>
                              <p:par>
                                <p:cTn id="54"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55" dur="125" accel="50000" decel="50000" autoRev="1" fill="hold">
                                          <p:stCondLst>
                                            <p:cond delay="0"/>
                                          </p:stCondLst>
                                        </p:cTn>
                                        <p:tgtEl>
                                          <p:spTgt spid="31"/>
                                        </p:tgtEl>
                                        <p:attrNameLst>
                                          <p:attrName>ppt_x</p:attrName>
                                          <p:attrName>ppt_y</p:attrName>
                                        </p:attrNameLst>
                                      </p:cBhvr>
                                    </p:animMotion>
                                    <p:animRot by="1500000">
                                      <p:cBhvr>
                                        <p:cTn id="56" dur="63" fill="hold">
                                          <p:stCondLst>
                                            <p:cond delay="0"/>
                                          </p:stCondLst>
                                        </p:cTn>
                                        <p:tgtEl>
                                          <p:spTgt spid="31"/>
                                        </p:tgtEl>
                                        <p:attrNameLst>
                                          <p:attrName>r</p:attrName>
                                        </p:attrNameLst>
                                      </p:cBhvr>
                                    </p:animRot>
                                    <p:animRot by="-1500000">
                                      <p:cBhvr>
                                        <p:cTn id="57" dur="63" fill="hold">
                                          <p:stCondLst>
                                            <p:cond delay="63"/>
                                          </p:stCondLst>
                                        </p:cTn>
                                        <p:tgtEl>
                                          <p:spTgt spid="31"/>
                                        </p:tgtEl>
                                        <p:attrNameLst>
                                          <p:attrName>r</p:attrName>
                                        </p:attrNameLst>
                                      </p:cBhvr>
                                    </p:animRot>
                                    <p:animRot by="-1500000">
                                      <p:cBhvr>
                                        <p:cTn id="58" dur="63" fill="hold">
                                          <p:stCondLst>
                                            <p:cond delay="125"/>
                                          </p:stCondLst>
                                        </p:cTn>
                                        <p:tgtEl>
                                          <p:spTgt spid="31"/>
                                        </p:tgtEl>
                                        <p:attrNameLst>
                                          <p:attrName>r</p:attrName>
                                        </p:attrNameLst>
                                      </p:cBhvr>
                                    </p:animRot>
                                    <p:animRot by="1500000">
                                      <p:cBhvr>
                                        <p:cTn id="59" dur="63" fill="hold">
                                          <p:stCondLst>
                                            <p:cond delay="188"/>
                                          </p:stCondLst>
                                        </p:cTn>
                                        <p:tgtEl>
                                          <p:spTgt spid="31"/>
                                        </p:tgtEl>
                                        <p:attrNameLst>
                                          <p:attrName>r</p:attrName>
                                        </p:attrNameLst>
                                      </p:cBhvr>
                                    </p:animRot>
                                  </p:childTnLst>
                                </p:cTn>
                              </p:par>
                            </p:childTnLst>
                          </p:cTn>
                        </p:par>
                        <p:par>
                          <p:cTn id="60" fill="hold">
                            <p:stCondLst>
                              <p:cond delay="3600"/>
                            </p:stCondLst>
                            <p:childTnLst>
                              <p:par>
                                <p:cTn id="61" presetID="34" presetClass="emph" presetSubtype="0" repeatCount="indefinite" fill="hold" grpId="0" nodeType="afterEffect">
                                  <p:stCondLst>
                                    <p:cond delay="200"/>
                                  </p:stCondLst>
                                  <p:iterate type="lt">
                                    <p:tmPct val="10000"/>
                                  </p:iterate>
                                  <p:childTnLst>
                                    <p:animMotion origin="layout" path="M 0.0 0.0 L 0.0 -0.07213" pathEditMode="relative" ptsTypes="">
                                      <p:cBhvr>
                                        <p:cTn id="62" dur="125" accel="50000" decel="50000" autoRev="1" fill="hold">
                                          <p:stCondLst>
                                            <p:cond delay="0"/>
                                          </p:stCondLst>
                                        </p:cTn>
                                        <p:tgtEl>
                                          <p:spTgt spid="34"/>
                                        </p:tgtEl>
                                        <p:attrNameLst>
                                          <p:attrName>ppt_x</p:attrName>
                                          <p:attrName>ppt_y</p:attrName>
                                        </p:attrNameLst>
                                      </p:cBhvr>
                                    </p:animMotion>
                                    <p:animRot by="1500000">
                                      <p:cBhvr>
                                        <p:cTn id="63" dur="63" fill="hold">
                                          <p:stCondLst>
                                            <p:cond delay="0"/>
                                          </p:stCondLst>
                                        </p:cTn>
                                        <p:tgtEl>
                                          <p:spTgt spid="34"/>
                                        </p:tgtEl>
                                        <p:attrNameLst>
                                          <p:attrName>r</p:attrName>
                                        </p:attrNameLst>
                                      </p:cBhvr>
                                    </p:animRot>
                                    <p:animRot by="-1500000">
                                      <p:cBhvr>
                                        <p:cTn id="64" dur="63" fill="hold">
                                          <p:stCondLst>
                                            <p:cond delay="63"/>
                                          </p:stCondLst>
                                        </p:cTn>
                                        <p:tgtEl>
                                          <p:spTgt spid="34"/>
                                        </p:tgtEl>
                                        <p:attrNameLst>
                                          <p:attrName>r</p:attrName>
                                        </p:attrNameLst>
                                      </p:cBhvr>
                                    </p:animRot>
                                    <p:animRot by="-1500000">
                                      <p:cBhvr>
                                        <p:cTn id="65" dur="63" fill="hold">
                                          <p:stCondLst>
                                            <p:cond delay="125"/>
                                          </p:stCondLst>
                                        </p:cTn>
                                        <p:tgtEl>
                                          <p:spTgt spid="34"/>
                                        </p:tgtEl>
                                        <p:attrNameLst>
                                          <p:attrName>r</p:attrName>
                                        </p:attrNameLst>
                                      </p:cBhvr>
                                    </p:animRot>
                                    <p:animRot by="1500000">
                                      <p:cBhvr>
                                        <p:cTn id="66" dur="63" fill="hold">
                                          <p:stCondLst>
                                            <p:cond delay="188"/>
                                          </p:stCondLst>
                                        </p:cTn>
                                        <p:tgtEl>
                                          <p:spTgt spid="34"/>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8"/>
                                        </p:tgtEl>
                                        <p:attrNameLst>
                                          <p:attrName>style.visibility</p:attrName>
                                        </p:attrNameLst>
                                      </p:cBhvr>
                                      <p:to>
                                        <p:strVal val="visible"/>
                                      </p:to>
                                    </p:set>
                                  </p:childTnLst>
                                </p:cTn>
                              </p:par>
                            </p:childTnLst>
                          </p:cTn>
                        </p:par>
                        <p:par>
                          <p:cTn id="71" fill="hold">
                            <p:stCondLst>
                              <p:cond delay="0"/>
                            </p:stCondLst>
                            <p:childTnLst>
                              <p:par>
                                <p:cTn id="72" presetID="42" presetClass="path" presetSubtype="0" accel="50000" decel="50000" fill="hold" nodeType="afterEffect">
                                  <p:stCondLst>
                                    <p:cond delay="0"/>
                                  </p:stCondLst>
                                  <p:childTnLst>
                                    <p:animMotion origin="layout" path="M 3.33333E-6 -1.85185E-6 L 1.04622 0.01644 " pathEditMode="relative" rAng="0" ptsTypes="AA">
                                      <p:cBhvr>
                                        <p:cTn id="73" dur="6250" fill="hold"/>
                                        <p:tgtEl>
                                          <p:spTgt spid="8"/>
                                        </p:tgtEl>
                                        <p:attrNameLst>
                                          <p:attrName>ppt_x</p:attrName>
                                          <p:attrName>ppt_y</p:attrName>
                                        </p:attrNameLst>
                                      </p:cBhvr>
                                      <p:rCtr x="52305" y="810"/>
                                    </p:animMotion>
                                  </p:childTnLst>
                                </p:cTn>
                              </p:par>
                              <p:par>
                                <p:cTn id="74" presetID="0" presetClass="path" presetSubtype="0" accel="50000" decel="50000" fill="hold" grpId="1" nodeType="withEffect">
                                  <p:stCondLst>
                                    <p:cond delay="0"/>
                                  </p:stCondLst>
                                  <p:iterate type="lt">
                                    <p:tmPct val="0"/>
                                  </p:iterate>
                                  <p:childTnLst>
                                    <p:animMotion origin="layout" path="M 0.03828 -0.06088 L 0.03828 -0.06088 C 0.06706 -0.11227 0.08373 -0.14606 0.13946 -0.16111 L 0.16446 -0.16759 C 0.19857 -0.16088 0.22305 -0.15694 0.26068 -0.14097 C 0.26836 -0.13773 0.27474 -0.12824 0.28203 -0.12315 C 0.2905 -0.11713 0.29948 -0.11296 0.30821 -0.10764 C 0.41133 -0.13727 0.25508 -0.09028 0.45196 -0.16759 C 0.52487 -0.1963 0.56172 -0.19051 0.64323 -0.19653 C 0.69675 -0.27315 0.6944 -0.27685 0.74948 -0.33218 C 0.75209 -0.33472 0.75547 -0.33472 0.75821 -0.33657 C 0.76081 -0.33843 0.76315 -0.34144 0.76576 -0.34329 C 0.78282 -0.35625 0.79909 -0.37269 0.81693 -0.38102 C 0.84558 -0.39444 0.87539 -0.39815 0.90443 -0.40764 C 0.91797 -0.41227 0.94453 -0.42338 0.94453 -0.42338 L 0.95456 -0.42986 " pathEditMode="relative" ptsTypes="AAAAAAAAAAAAAAAA">
                                      <p:cBhvr>
                                        <p:cTn id="75" dur="500" fill="hold"/>
                                        <p:tgtEl>
                                          <p:spTgt spid="15"/>
                                        </p:tgtEl>
                                        <p:attrNameLst>
                                          <p:attrName>ppt_x</p:attrName>
                                          <p:attrName>ppt_y</p:attrName>
                                        </p:attrNameLst>
                                      </p:cBhvr>
                                    </p:animMotion>
                                  </p:childTnLst>
                                </p:cTn>
                              </p:par>
                              <p:par>
                                <p:cTn id="76" presetID="0" presetClass="path" presetSubtype="0" accel="50000" decel="50000" fill="hold" grpId="1" nodeType="withEffect">
                                  <p:stCondLst>
                                    <p:cond delay="500"/>
                                  </p:stCondLst>
                                  <p:iterate type="lt">
                                    <p:tmPct val="0"/>
                                  </p:iterate>
                                  <p:childTnLst>
                                    <p:animMotion origin="layout" path="M 0.03802 0.09676 L 0.03802 0.09676 C 0.24258 0.16944 0.00469 0.09306 0.42422 0.14329 C 0.47422 0.14931 0.52578 0.16944 0.57552 0.18773 C 0.58125 0.19745 0.58529 0.2125 0.59297 0.21667 C 0.61354 0.22778 0.67344 0.24329 0.70677 0.25231 L 0.87045 0.23657 C 0.89427 0.2338 0.87878 0.22454 0.89545 0.23449 C 0.90013 0.23727 0.90925 0.24329 0.90925 0.24329 L 0.91302 0.23889 " pathEditMode="relative" ptsTypes="AAAAAAAAAA">
                                      <p:cBhvr>
                                        <p:cTn id="77" dur="500" fill="hold"/>
                                        <p:tgtEl>
                                          <p:spTgt spid="25"/>
                                        </p:tgtEl>
                                        <p:attrNameLst>
                                          <p:attrName>ppt_x</p:attrName>
                                          <p:attrName>ppt_y</p:attrName>
                                        </p:attrNameLst>
                                      </p:cBhvr>
                                    </p:animMotion>
                                  </p:childTnLst>
                                </p:cTn>
                              </p:par>
                              <p:par>
                                <p:cTn id="78" presetID="0" presetClass="path" presetSubtype="0" accel="50000" decel="50000" fill="hold" grpId="1" nodeType="withEffect">
                                  <p:stCondLst>
                                    <p:cond delay="1000"/>
                                  </p:stCondLst>
                                  <p:iterate type="lt">
                                    <p:tmPct val="0"/>
                                  </p:iterate>
                                  <p:childTnLst>
                                    <p:animMotion origin="layout" path="M 0.04831 -0.06319 L 0.04831 -0.06319 C 0.11172 -0.09769 0.04167 -0.06458 0.15573 -0.08333 C 0.18385 -0.08796 0.21159 -0.09815 0.23945 -0.10556 C 0.25234 -0.11505 0.26458 -0.12847 0.27825 -0.13426 C 0.2888 -0.13889 0.29987 -0.13565 0.31068 -0.13657 L 0.41328 -0.14537 C 0.45625 -0.16551 0.42266 -0.16019 0.47943 -0.11435 C 0.49687 -0.10023 0.5332 -0.07894 0.5332 -0.07894 C 0.73385 -0.08588 0.45286 -0.0669 0.6595 -0.11204 C 0.69883 -0.12083 0.77825 -0.12106 0.77825 -0.12106 L 0.77825 -0.12778 " pathEditMode="relative" ptsTypes="AAAAAAAAAAAA">
                                      <p:cBhvr>
                                        <p:cTn id="79" dur="500" fill="hold"/>
                                        <p:tgtEl>
                                          <p:spTgt spid="26"/>
                                        </p:tgtEl>
                                        <p:attrNameLst>
                                          <p:attrName>ppt_x</p:attrName>
                                          <p:attrName>ppt_y</p:attrName>
                                        </p:attrNameLst>
                                      </p:cBhvr>
                                    </p:animMotion>
                                  </p:childTnLst>
                                </p:cTn>
                              </p:par>
                              <p:par>
                                <p:cTn id="80" presetID="0" presetClass="path" presetSubtype="0" accel="50000" decel="50000" fill="hold" grpId="1" nodeType="withEffect">
                                  <p:stCondLst>
                                    <p:cond delay="1500"/>
                                  </p:stCondLst>
                                  <p:iterate type="lt">
                                    <p:tmPct val="0"/>
                                  </p:iterate>
                                  <p:childTnLst>
                                    <p:animMotion origin="layout" path="M 0.00586 0.00394 L 0.00586 0.00394 C 0.06498 0.00324 0.12474 -0.01319 0.18334 0.00162 C 0.25027 0.01852 0.28099 0.08287 0.31836 0.16829 C 0.33086 0.19699 0.33816 0.23287 0.35209 0.25949 C 0.35834 0.27176 0.3681 0.27685 0.37709 0.28172 C 0.40665 0.29769 0.49805 0.31389 0.51329 0.31736 C 0.53868 0.34259 0.55183 0.35417 0.57579 0.38403 C 0.5836 0.39375 0.59128 0.40371 0.59831 0.41505 C 0.60717 0.42963 0.61446 0.44699 0.62331 0.46181 C 0.62826 0.47014 0.63477 0.47523 0.63959 0.48403 C 0.64779 0.49908 0.65339 0.51852 0.66211 0.53287 C 0.66498 0.53773 0.66967 0.53704 0.67331 0.53959 C 0.67631 0.54144 0.67917 0.54398 0.68204 0.5463 C 0.68594 0.56713 0.68451 0.56273 0.70326 0.58843 C 0.70691 0.59329 0.71589 0.59746 0.71589 0.59746 L 0.71589 0.59746 " pathEditMode="relative" ptsTypes="AAAAAAAAAAAAAAAAA">
                                      <p:cBhvr>
                                        <p:cTn id="81" dur="500" fill="hold"/>
                                        <p:tgtEl>
                                          <p:spTgt spid="27"/>
                                        </p:tgtEl>
                                        <p:attrNameLst>
                                          <p:attrName>ppt_x</p:attrName>
                                          <p:attrName>ppt_y</p:attrName>
                                        </p:attrNameLst>
                                      </p:cBhvr>
                                    </p:animMotion>
                                  </p:childTnLst>
                                </p:cTn>
                              </p:par>
                              <p:par>
                                <p:cTn id="82" presetID="0" presetClass="path" presetSubtype="0" accel="50000" decel="50000" fill="hold" grpId="1" nodeType="withEffect">
                                  <p:stCondLst>
                                    <p:cond delay="2000"/>
                                  </p:stCondLst>
                                  <p:iterate type="lt">
                                    <p:tmPct val="0"/>
                                  </p:iterate>
                                  <p:childTnLst>
                                    <p:animMotion origin="layout" path="M 0.01133 0.06458 L 0.01133 0.06458 C 0.04753 0.06319 0.08386 0.06365 0.12005 0.06018 C 0.12279 0.05995 0.12474 0.05347 0.12748 0.0537 L 0.56628 0.0625 C 0.59245 0.06458 0.61875 0.06481 0.64492 0.06921 C 0.65065 0.07013 0.65716 0.07083 0.6612 0.07801 C 0.66758 0.08935 0.66927 0.10648 0.6737 0.12013 L 0.67878 0.13588 L 0.67878 0.13588 " pathEditMode="relative" ptsTypes="AAAAAAAAAA">
                                      <p:cBhvr>
                                        <p:cTn id="83" dur="500" fill="hold"/>
                                        <p:tgtEl>
                                          <p:spTgt spid="28"/>
                                        </p:tgtEl>
                                        <p:attrNameLst>
                                          <p:attrName>ppt_x</p:attrName>
                                          <p:attrName>ppt_y</p:attrName>
                                        </p:attrNameLst>
                                      </p:cBhvr>
                                    </p:animMotion>
                                  </p:childTnLst>
                                </p:cTn>
                              </p:par>
                              <p:par>
                                <p:cTn id="84" presetID="0" presetClass="path" presetSubtype="0" accel="50000" decel="50000" fill="hold" grpId="1" nodeType="withEffect">
                                  <p:stCondLst>
                                    <p:cond delay="2500"/>
                                  </p:stCondLst>
                                  <p:iterate type="lt">
                                    <p:tmPct val="0"/>
                                  </p:iterate>
                                  <p:childTnLst>
                                    <p:animMotion origin="layout" path="M 0.01328 -0.02106 L 0.01328 -0.02106 C 0.04518 -0.06574 0.04088 -0.06204 0.09453 -0.11227 C 0.11862 -0.13495 0.14401 -0.15231 0.16823 -0.17454 C 0.18776 -0.19236 0.19349 -0.21065 0.21575 -0.21667 C 0.23476 -0.22199 0.25416 -0.21991 0.2733 -0.22338 C 0.3 -0.22824 0.32656 -0.23519 0.35325 -0.2412 C 0.36953 -0.25903 0.39049 -0.26759 0.40208 -0.29444 C 0.41132 -0.31597 0.40547 -0.34907 0.4108 -0.37454 C 0.41328 -0.38634 0.42083 -0.39259 0.42461 -0.40347 C 0.46028 -0.50718 0.43255 -0.45833 0.4608 -0.50347 C 0.49179 -0.62708 0.49075 -0.5794 0.49075 -0.63657 L 0.49075 -0.63657 " pathEditMode="relative" ptsTypes="AAAAAAAAAAAAA">
                                      <p:cBhvr>
                                        <p:cTn id="85" dur="500" fill="hold"/>
                                        <p:tgtEl>
                                          <p:spTgt spid="29"/>
                                        </p:tgtEl>
                                        <p:attrNameLst>
                                          <p:attrName>ppt_x</p:attrName>
                                          <p:attrName>ppt_y</p:attrName>
                                        </p:attrNameLst>
                                      </p:cBhvr>
                                    </p:animMotion>
                                  </p:childTnLst>
                                </p:cTn>
                              </p:par>
                              <p:par>
                                <p:cTn id="86" presetID="0" presetClass="path" presetSubtype="0" accel="50000" decel="50000" fill="hold" grpId="1" nodeType="withEffect">
                                  <p:stCondLst>
                                    <p:cond delay="3000"/>
                                  </p:stCondLst>
                                  <p:iterate type="lt">
                                    <p:tmPct val="0"/>
                                  </p:iterate>
                                  <p:childTnLst>
                                    <p:animMotion origin="layout" path="M -0.00273 0.02801 L -0.00273 0.02801 C 0.01472 0.02199 0.03529 0.0287 0.04974 0.01019 C 0.06928 -0.01505 0.07748 -0.06042 0.09219 -0.09444 C 0.12943 -0.18032 0.11459 -0.16019 0.15092 -0.19444 C 0.15964 -0.17963 0.16537 -0.15417 0.17722 -0.15 C 0.19974 -0.1419 0.22292 -0.15995 0.24597 -0.16111 C 0.25521 -0.16134 0.26433 -0.15648 0.27344 -0.1544 C 0.28594 -0.16389 0.29935 -0.1706 0.31094 -0.18333 C 0.38021 -0.25856 0.30717 -0.19583 0.36224 -0.26759 C 0.36836 -0.27569 0.37644 -0.27778 0.38347 -0.28333 C 0.39232 -0.29028 0.42982 -0.32222 0.43594 -0.32986 C 0.4431 -0.33912 0.44896 -0.35139 0.45469 -0.36319 C 0.45691 -0.36782 0.45808 -0.37361 0.45964 -0.37894 C 0.46941 -0.41157 0.46198 -0.39051 0.47097 -0.41435 C 0.47214 -0.42176 0.47266 -0.42986 0.47461 -0.43657 C 0.4823 -0.46273 0.49258 -0.46574 0.49336 -0.50116 C 0.49441 -0.54398 0.49011 -0.58681 0.48842 -0.62986 L 0.48842 -0.62986 " pathEditMode="relative" ptsTypes="AAAAAAAAAAAAAAAAAAA">
                                      <p:cBhvr>
                                        <p:cTn id="87" dur="500" fill="hold"/>
                                        <p:tgtEl>
                                          <p:spTgt spid="30"/>
                                        </p:tgtEl>
                                        <p:attrNameLst>
                                          <p:attrName>ppt_x</p:attrName>
                                          <p:attrName>ppt_y</p:attrName>
                                        </p:attrNameLst>
                                      </p:cBhvr>
                                    </p:animMotion>
                                  </p:childTnLst>
                                </p:cTn>
                              </p:par>
                              <p:par>
                                <p:cTn id="88" presetID="0" presetClass="path" presetSubtype="0" accel="50000" decel="50000" fill="hold" grpId="1" nodeType="withEffect">
                                  <p:stCondLst>
                                    <p:cond delay="3500"/>
                                  </p:stCondLst>
                                  <p:iterate type="lt">
                                    <p:tmPct val="0"/>
                                  </p:iterate>
                                  <p:childTnLst>
                                    <p:animMotion origin="layout" path="M 0.02709 -0.01042 L 0.02709 -0.01042 C 0.02826 -0.02986 0.02657 -0.05047 0.03073 -0.06829 C 0.0349 -0.08588 0.04349 -0.09884 0.05079 -0.11273 C 0.07709 -0.1632 0.06732 -0.15556 0.09076 -0.16389 C 0.15118 -0.12454 0.12409 -0.125 0.17084 -0.13935 C 0.1862 -0.15648 0.20365 -0.16875 0.21706 -0.19051 C 0.22709 -0.20672 0.23607 -0.22523 0.24701 -0.23935 C 0.26849 -0.26736 0.27396 -0.26806 0.29454 -0.2794 C 0.31706 -0.32153 0.33907 -0.36459 0.36211 -0.40602 C 0.37084 -0.42176 0.37852 -0.44074 0.38959 -0.45047 C 0.3931 -0.45371 0.39597 -0.44236 0.39961 -0.43935 C 0.40066 -0.43843 0.40209 -0.43935 0.40339 -0.43935 L 0.39584 -0.45926 " pathEditMode="relative" ptsTypes="AAAAAAAAAAAAAA">
                                      <p:cBhvr>
                                        <p:cTn id="89" dur="500" fill="hold"/>
                                        <p:tgtEl>
                                          <p:spTgt spid="31"/>
                                        </p:tgtEl>
                                        <p:attrNameLst>
                                          <p:attrName>ppt_x</p:attrName>
                                          <p:attrName>ppt_y</p:attrName>
                                        </p:attrNameLst>
                                      </p:cBhvr>
                                    </p:animMotion>
                                  </p:childTnLst>
                                </p:cTn>
                              </p:par>
                              <p:par>
                                <p:cTn id="90" presetID="0" presetClass="path" presetSubtype="0" accel="50000" decel="50000" fill="hold" grpId="1" nodeType="withEffect">
                                  <p:stCondLst>
                                    <p:cond delay="4000"/>
                                  </p:stCondLst>
                                  <p:iterate type="lt">
                                    <p:tmPct val="0"/>
                                  </p:iterate>
                                  <p:childTnLst>
                                    <p:animMotion origin="layout" path="M 0.02409 0.04699 L 0.02409 0.04699 L 0.11406 0.04468 C 0.12305 0.04352 0.13242 0.04121 0.14024 0.03357 C 0.25729 -0.07824 0.12982 0.01852 0.20026 -0.03287 C 0.24662 0.04514 0.21458 0.01366 0.30912 -0.00416 C 0.31328 -0.00856 0.31732 -0.01342 0.32162 -0.01736 C 0.32682 -0.02245 0.33789 -0.03078 0.33789 -0.03078 L 0.33789 -0.03078 " pathEditMode="relative" ptsTypes="AAAAAAAAA">
                                      <p:cBhvr>
                                        <p:cTn id="91" dur="5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25" grpId="0"/>
      <p:bldP spid="25" grpId="1"/>
      <p:bldP spid="26" grpId="0"/>
      <p:bldP spid="26" grpId="1"/>
      <p:bldP spid="27" grpId="0"/>
      <p:bldP spid="27" grpId="1"/>
      <p:bldP spid="28" grpId="0"/>
      <p:bldP spid="28" grpId="1"/>
      <p:bldP spid="29" grpId="0"/>
      <p:bldP spid="29" grpId="1"/>
      <p:bldP spid="30" grpId="0"/>
      <p:bldP spid="30" grpId="1"/>
      <p:bldP spid="31" grpId="0"/>
      <p:bldP spid="31" grpId="1"/>
      <p:bldP spid="34" grpId="0"/>
      <p:bldP spid="3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4"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39</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160240" y="692696"/>
            <a:ext cx="9984432" cy="6120000"/>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Daha önce var olmayan bir ürünün, cihazın, yöntemin veya sürecin insan çabası, hayal gücü ve teknik bilgi kullanılarak ilk kez ortaya çıkarılmasıdır.</a:t>
            </a: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ln>
            <a:noFill/>
          </a:ln>
          <a:effectLst/>
        </p:spPr>
        <p:style>
          <a:lnRef idx="1">
            <a:schemeClr val="accent2"/>
          </a:lnRef>
          <a:fillRef idx="2">
            <a:schemeClr val="accent2"/>
          </a:fillRef>
          <a:effectRef idx="1">
            <a:schemeClr val="accent2"/>
          </a:effectRef>
          <a:fontRef idx="minor">
            <a:schemeClr val="dk1"/>
          </a:fontRef>
        </p:style>
        <p:txBody>
          <a:bodyPr rtlCol="0" anchor="ctr"/>
          <a:lstStyle/>
          <a:p>
            <a:pPr marL="715963"/>
            <a:r>
              <a:rPr lang="tr-TR" sz="2000" b="1" dirty="0">
                <a:solidFill>
                  <a:schemeClr val="tx2"/>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a:effectLst/>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a:effectLst/>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a:effectLst/>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a:effectLst/>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a:effectLst/>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a:effectLst/>
        </p:spPr>
      </p:pic>
      <p:pic>
        <p:nvPicPr>
          <p:cNvPr id="15" name="Resim 14">
            <a:extLst>
              <a:ext uri="{FF2B5EF4-FFF2-40B4-BE49-F238E27FC236}">
                <a16:creationId xmlns:a16="http://schemas.microsoft.com/office/drawing/2014/main" id="{5A6B63CD-2161-45BB-9ACB-7C5F6A9F44E7}"/>
              </a:ext>
            </a:extLst>
          </p:cNvPr>
          <p:cNvPicPr>
            <a:picLocks noChangeAspect="1"/>
          </p:cNvPicPr>
          <p:nvPr/>
        </p:nvPicPr>
        <p:blipFill>
          <a:blip r:embed="rId15">
            <a:alphaModFix amt="70000"/>
            <a:extLst>
              <a:ext uri="{BEBA8EAE-BF5A-486C-A8C5-ECC9F3942E4B}">
                <a14:imgProps xmlns:a14="http://schemas.microsoft.com/office/drawing/2010/main">
                  <a14:imgLayer r:embed="rId16">
                    <a14:imgEffect>
                      <a14:saturation sat="0"/>
                    </a14:imgEffect>
                  </a14:imgLayer>
                </a14:imgProps>
              </a:ext>
            </a:extLst>
          </a:blip>
          <a:stretch>
            <a:fillRect/>
          </a:stretch>
        </p:blipFill>
        <p:spPr>
          <a:xfrm>
            <a:off x="3575720" y="2477184"/>
            <a:ext cx="7260000" cy="3960000"/>
          </a:xfrm>
          <a:prstGeom prst="rect">
            <a:avLst/>
          </a:prstGeom>
          <a:ln>
            <a:noFill/>
          </a:ln>
          <a:effectLst>
            <a:softEdge rad="635000"/>
          </a:effectLst>
        </p:spPr>
      </p:pic>
    </p:spTree>
    <p:extLst>
      <p:ext uri="{BB962C8B-B14F-4D97-AF65-F5344CB8AC3E}">
        <p14:creationId xmlns:p14="http://schemas.microsoft.com/office/powerpoint/2010/main" val="3920756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1"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38</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marL="715963"/>
            <a:r>
              <a:rPr lang="tr-TR" sz="2000" b="1" dirty="0">
                <a:solidFill>
                  <a:schemeClr val="tx2"/>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160240" y="692696"/>
            <a:ext cx="9984432" cy="6120000"/>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Daha önce bilinmeyen, gizli kalmış veya fark edilmemiş bir şeyin bulunması, ortaya çıkarılması veya anlaşılması anlamına gelir. Arapça kökenli bir kelime olup "açma, meydana çıkarma" kökünden gelir.</a:t>
            </a: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a:effectLst>
            <a:innerShdw blurRad="114300">
              <a:prstClr val="black"/>
            </a:innerShdw>
          </a:effectLst>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p:spPr>
      </p:pic>
      <p:pic>
        <p:nvPicPr>
          <p:cNvPr id="15" name="Resim 14">
            <a:extLst>
              <a:ext uri="{FF2B5EF4-FFF2-40B4-BE49-F238E27FC236}">
                <a16:creationId xmlns:a16="http://schemas.microsoft.com/office/drawing/2014/main" id="{14037F1E-52A3-4245-B86F-A2BF132FE755}"/>
              </a:ext>
            </a:extLst>
          </p:cNvPr>
          <p:cNvPicPr>
            <a:picLocks noChangeAspect="1"/>
          </p:cNvPicPr>
          <p:nvPr/>
        </p:nvPicPr>
        <p:blipFill>
          <a:blip r:embed="rId15">
            <a:alphaModFix amt="50000"/>
            <a:extLst>
              <a:ext uri="{BEBA8EAE-BF5A-486C-A8C5-ECC9F3942E4B}">
                <a14:imgProps xmlns:a14="http://schemas.microsoft.com/office/drawing/2010/main">
                  <a14:imgLayer r:embed="rId16">
                    <a14:imgEffect>
                      <a14:colorTemperature colorTemp="7200"/>
                    </a14:imgEffect>
                  </a14:imgLayer>
                </a14:imgProps>
              </a:ext>
            </a:extLst>
          </a:blip>
          <a:stretch>
            <a:fillRect/>
          </a:stretch>
        </p:blipFill>
        <p:spPr>
          <a:xfrm>
            <a:off x="3554248" y="2644632"/>
            <a:ext cx="7260000" cy="3960000"/>
          </a:xfrm>
          <a:prstGeom prst="rect">
            <a:avLst/>
          </a:prstGeom>
          <a:ln>
            <a:noFill/>
          </a:ln>
          <a:effectLst>
            <a:softEdge rad="635000"/>
          </a:effectLst>
        </p:spPr>
      </p:pic>
    </p:spTree>
    <p:extLst>
      <p:ext uri="{BB962C8B-B14F-4D97-AF65-F5344CB8AC3E}">
        <p14:creationId xmlns:p14="http://schemas.microsoft.com/office/powerpoint/2010/main" val="2254474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1"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37</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marL="715963"/>
            <a:r>
              <a:rPr lang="tr-TR" sz="2000" b="1" dirty="0">
                <a:solidFill>
                  <a:schemeClr val="tx2"/>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160240" y="692696"/>
            <a:ext cx="9984432" cy="612000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Bir ihtiyacı karşılamak amacıyla emek veya teknoloji kullanılarak üretilen, pazara sunulan somut (mal) veya soyut (hizmet) her türlü faydalı çıktıdır.</a:t>
            </a: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a:effectLst>
            <a:innerShdw blurRad="114300">
              <a:prstClr val="black"/>
            </a:innerShdw>
          </a:effectLst>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p:spPr>
      </p:pic>
      <p:pic>
        <p:nvPicPr>
          <p:cNvPr id="15" name="Resim 14">
            <a:extLst>
              <a:ext uri="{FF2B5EF4-FFF2-40B4-BE49-F238E27FC236}">
                <a16:creationId xmlns:a16="http://schemas.microsoft.com/office/drawing/2014/main" id="{EFDEE133-BB3A-4499-B405-A3ED9D2EBE69}"/>
              </a:ext>
            </a:extLst>
          </p:cNvPr>
          <p:cNvPicPr>
            <a:picLocks noChangeAspect="1"/>
          </p:cNvPicPr>
          <p:nvPr/>
        </p:nvPicPr>
        <p:blipFill>
          <a:blip r:embed="rId15">
            <a:alphaModFix amt="50000"/>
            <a:extLst>
              <a:ext uri="{BEBA8EAE-BF5A-486C-A8C5-ECC9F3942E4B}">
                <a14:imgProps xmlns:a14="http://schemas.microsoft.com/office/drawing/2010/main">
                  <a14:imgLayer r:embed="rId16">
                    <a14:imgEffect>
                      <a14:colorTemperature colorTemp="11200"/>
                    </a14:imgEffect>
                  </a14:imgLayer>
                </a14:imgProps>
              </a:ext>
            </a:extLst>
          </a:blip>
          <a:stretch>
            <a:fillRect/>
          </a:stretch>
        </p:blipFill>
        <p:spPr>
          <a:xfrm>
            <a:off x="3461524" y="2421328"/>
            <a:ext cx="7260000" cy="3960000"/>
          </a:xfrm>
          <a:prstGeom prst="rect">
            <a:avLst/>
          </a:prstGeom>
          <a:ln>
            <a:noFill/>
          </a:ln>
          <a:effectLst>
            <a:softEdge rad="635000"/>
          </a:effectLst>
        </p:spPr>
      </p:pic>
    </p:spTree>
    <p:extLst>
      <p:ext uri="{BB962C8B-B14F-4D97-AF65-F5344CB8AC3E}">
        <p14:creationId xmlns:p14="http://schemas.microsoft.com/office/powerpoint/2010/main" val="40541814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1"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36</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a:effectLst>
            <a:innerShdw blurRad="114300">
              <a:prstClr val="black"/>
            </a:innerShdw>
          </a:effectLst>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tx2"/>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224628" y="692696"/>
            <a:ext cx="9984432" cy="616530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797" y="4956794"/>
            <a:ext cx="720000" cy="720000"/>
          </a:xfrm>
          <a:prstGeom prst="rect">
            <a:avLst/>
          </a:prstGeom>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7466" y="6035265"/>
            <a:ext cx="720000" cy="720000"/>
          </a:xfrm>
          <a:prstGeom prst="rect">
            <a:avLst/>
          </a:prstGeom>
        </p:spPr>
      </p:pic>
      <p:sp>
        <p:nvSpPr>
          <p:cNvPr id="23" name="Dikdörtgen 22">
            <a:extLst>
              <a:ext uri="{FF2B5EF4-FFF2-40B4-BE49-F238E27FC236}">
                <a16:creationId xmlns:a16="http://schemas.microsoft.com/office/drawing/2014/main" id="{4E7B7515-5F8C-4F41-AFEF-C06350E17FB1}"/>
              </a:ext>
            </a:extLst>
          </p:cNvPr>
          <p:cNvSpPr/>
          <p:nvPr/>
        </p:nvSpPr>
        <p:spPr>
          <a:xfrm>
            <a:off x="90527" y="3879050"/>
            <a:ext cx="1991544" cy="756084"/>
          </a:xfrm>
          <a:prstGeom prst="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marL="715963"/>
            <a:r>
              <a:rPr lang="tr-TR" sz="2000" b="1" dirty="0">
                <a:solidFill>
                  <a:schemeClr val="tx2"/>
                </a:solidFill>
                <a:effectLst>
                  <a:outerShdw blurRad="38100" dist="38100" dir="2700000" algn="tl">
                    <a:srgbClr val="000000">
                      <a:alpha val="43137"/>
                    </a:srgbClr>
                  </a:outerShdw>
                </a:effectLst>
              </a:rPr>
              <a:t>ÜRETİM</a:t>
            </a:r>
          </a:p>
        </p:txBody>
      </p:sp>
      <p:sp>
        <p:nvSpPr>
          <p:cNvPr id="25" name="Dikdörtgen 24">
            <a:extLst>
              <a:ext uri="{FF2B5EF4-FFF2-40B4-BE49-F238E27FC236}">
                <a16:creationId xmlns:a16="http://schemas.microsoft.com/office/drawing/2014/main" id="{4AF9FEAA-2BF4-463E-98D7-13BECB398254}"/>
              </a:ext>
            </a:extLst>
          </p:cNvPr>
          <p:cNvSpPr/>
          <p:nvPr/>
        </p:nvSpPr>
        <p:spPr>
          <a:xfrm>
            <a:off x="2160240" y="692696"/>
            <a:ext cx="9984432" cy="612000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Hammadde veya girdilerin çeşitli süreçlerden geçirilerek insan ihtiyaçlarını karşılayacak mal ve hizmetlere dönüştürülmesi, fayda yaratılması veya miktarının artırılması faaliyetidir.</a:t>
            </a: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a:p>
            <a:pPr algn="ctr"/>
            <a:endParaRPr lang="tr-TR" sz="2000" b="1" dirty="0">
              <a:solidFill>
                <a:schemeClr val="bg1"/>
              </a:solidFill>
              <a:effectLst>
                <a:outerShdw blurRad="38100" dist="38100" dir="2700000" algn="tl">
                  <a:srgbClr val="000000">
                    <a:alpha val="43137"/>
                  </a:srgbClr>
                </a:outerShdw>
              </a:effectLst>
            </a:endParaRPr>
          </a:p>
        </p:txBody>
      </p:sp>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7206" y="3896972"/>
            <a:ext cx="720000" cy="720000"/>
          </a:xfrm>
          <a:prstGeom prst="rect">
            <a:avLst/>
          </a:prstGeom>
        </p:spPr>
      </p:pic>
      <p:pic>
        <p:nvPicPr>
          <p:cNvPr id="15" name="Resim 14">
            <a:extLst>
              <a:ext uri="{FF2B5EF4-FFF2-40B4-BE49-F238E27FC236}">
                <a16:creationId xmlns:a16="http://schemas.microsoft.com/office/drawing/2014/main" id="{DEDD29B3-45BB-4BE0-BE44-5CEF3871C703}"/>
              </a:ext>
            </a:extLst>
          </p:cNvPr>
          <p:cNvPicPr>
            <a:picLocks noChangeAspect="1"/>
          </p:cNvPicPr>
          <p:nvPr/>
        </p:nvPicPr>
        <p:blipFill>
          <a:blip r:embed="rId15">
            <a:alphaModFix amt="50000"/>
            <a:extLst>
              <a:ext uri="{BEBA8EAE-BF5A-486C-A8C5-ECC9F3942E4B}">
                <a14:imgProps xmlns:a14="http://schemas.microsoft.com/office/drawing/2010/main">
                  <a14:imgLayer r:embed="rId16">
                    <a14:imgEffect>
                      <a14:colorTemperature colorTemp="11200"/>
                    </a14:imgEffect>
                  </a14:imgLayer>
                </a14:imgProps>
              </a:ext>
            </a:extLst>
          </a:blip>
          <a:stretch>
            <a:fillRect/>
          </a:stretch>
        </p:blipFill>
        <p:spPr>
          <a:xfrm>
            <a:off x="3461524" y="2421328"/>
            <a:ext cx="7260000" cy="3960000"/>
          </a:xfrm>
          <a:prstGeom prst="rect">
            <a:avLst/>
          </a:prstGeom>
          <a:ln>
            <a:noFill/>
          </a:ln>
          <a:effectLst>
            <a:softEdge rad="635000"/>
          </a:effectLst>
        </p:spPr>
      </p:pic>
    </p:spTree>
    <p:extLst>
      <p:ext uri="{BB962C8B-B14F-4D97-AF65-F5344CB8AC3E}">
        <p14:creationId xmlns:p14="http://schemas.microsoft.com/office/powerpoint/2010/main" val="14046338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1"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35</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ln>
            <a:noFill/>
          </a:ln>
        </p:spPr>
        <p:style>
          <a:lnRef idx="1">
            <a:schemeClr val="accent6"/>
          </a:lnRef>
          <a:fillRef idx="2">
            <a:schemeClr val="accent6"/>
          </a:fillRef>
          <a:effectRef idx="1">
            <a:schemeClr val="accent6"/>
          </a:effectRef>
          <a:fontRef idx="minor">
            <a:schemeClr val="dk1"/>
          </a:fontRef>
        </p:style>
        <p:txBody>
          <a:bodyPr rtlCol="0" anchor="ctr"/>
          <a:lstStyle/>
          <a:p>
            <a:pPr marL="715963"/>
            <a:r>
              <a:rPr lang="tr-TR" b="1" dirty="0">
                <a:solidFill>
                  <a:schemeClr val="tx2"/>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1100" b="1" dirty="0">
                <a:solidFill>
                  <a:schemeClr val="bg1">
                    <a:lumMod val="85000"/>
                  </a:schemeClr>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160240" y="692696"/>
            <a:ext cx="9984432" cy="6120000"/>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Hukuk düzeninin bireylere tanıdığı, korunması gereken yetkiler, özgürlükler ve adil paylardır.</a:t>
            </a: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a:effectLst>
            <a:innerShdw blurRad="114300">
              <a:prstClr val="black"/>
            </a:innerShdw>
          </a:effectLst>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p:spPr>
      </p:pic>
      <p:pic>
        <p:nvPicPr>
          <p:cNvPr id="15" name="Resim 14">
            <a:extLst>
              <a:ext uri="{FF2B5EF4-FFF2-40B4-BE49-F238E27FC236}">
                <a16:creationId xmlns:a16="http://schemas.microsoft.com/office/drawing/2014/main" id="{CAFC64AE-A948-4552-BDCB-38C89681123A}"/>
              </a:ext>
            </a:extLst>
          </p:cNvPr>
          <p:cNvPicPr>
            <a:picLocks noChangeAspect="1"/>
          </p:cNvPicPr>
          <p:nvPr/>
        </p:nvPicPr>
        <p:blipFill>
          <a:blip r:embed="rId15">
            <a:alphaModFix amt="50000"/>
            <a:extLst>
              <a:ext uri="{BEBA8EAE-BF5A-486C-A8C5-ECC9F3942E4B}">
                <a14:imgProps xmlns:a14="http://schemas.microsoft.com/office/drawing/2010/main">
                  <a14:imgLayer r:embed="rId16">
                    <a14:imgEffect>
                      <a14:colorTemperature colorTemp="11200"/>
                    </a14:imgEffect>
                  </a14:imgLayer>
                </a14:imgProps>
              </a:ext>
            </a:extLst>
          </a:blip>
          <a:stretch>
            <a:fillRect/>
          </a:stretch>
        </p:blipFill>
        <p:spPr>
          <a:xfrm>
            <a:off x="3522456" y="2435265"/>
            <a:ext cx="7260000" cy="3960000"/>
          </a:xfrm>
          <a:prstGeom prst="rect">
            <a:avLst/>
          </a:prstGeom>
          <a:ln>
            <a:noFill/>
          </a:ln>
          <a:effectLst>
            <a:softEdge rad="635000"/>
          </a:effectLst>
        </p:spPr>
      </p:pic>
    </p:spTree>
    <p:extLst>
      <p:ext uri="{BB962C8B-B14F-4D97-AF65-F5344CB8AC3E}">
        <p14:creationId xmlns:p14="http://schemas.microsoft.com/office/powerpoint/2010/main" val="14387674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07601" y="-76745"/>
            <a:ext cx="377680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KAVRAMLAR</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34</a:t>
            </a:r>
          </a:p>
        </p:txBody>
      </p:sp>
      <p:sp>
        <p:nvSpPr>
          <p:cNvPr id="10" name="Dikdörtgen 9">
            <a:extLst>
              <a:ext uri="{FF2B5EF4-FFF2-40B4-BE49-F238E27FC236}">
                <a16:creationId xmlns:a16="http://schemas.microsoft.com/office/drawing/2014/main" id="{3F276A53-DA2F-405F-BAFE-62B5E3559668}"/>
              </a:ext>
            </a:extLst>
          </p:cNvPr>
          <p:cNvSpPr/>
          <p:nvPr/>
        </p:nvSpPr>
        <p:spPr>
          <a:xfrm>
            <a:off x="107206" y="1754814"/>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KEŞİF</a:t>
            </a:r>
          </a:p>
        </p:txBody>
      </p:sp>
      <p:sp>
        <p:nvSpPr>
          <p:cNvPr id="11" name="Dikdörtgen 10">
            <a:extLst>
              <a:ext uri="{FF2B5EF4-FFF2-40B4-BE49-F238E27FC236}">
                <a16:creationId xmlns:a16="http://schemas.microsoft.com/office/drawing/2014/main" id="{48ACFED4-D2DB-47BC-BF69-AA748778AB77}"/>
              </a:ext>
            </a:extLst>
          </p:cNvPr>
          <p:cNvSpPr/>
          <p:nvPr/>
        </p:nvSpPr>
        <p:spPr>
          <a:xfrm>
            <a:off x="81777" y="2816932"/>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ÜRÜN</a:t>
            </a:r>
          </a:p>
        </p:txBody>
      </p:sp>
      <p:sp>
        <p:nvSpPr>
          <p:cNvPr id="12" name="Dikdörtgen 11">
            <a:extLst>
              <a:ext uri="{FF2B5EF4-FFF2-40B4-BE49-F238E27FC236}">
                <a16:creationId xmlns:a16="http://schemas.microsoft.com/office/drawing/2014/main" id="{7BF9C2A1-3BDE-428E-BF12-E3187B75EAAC}"/>
              </a:ext>
            </a:extLst>
          </p:cNvPr>
          <p:cNvSpPr/>
          <p:nvPr/>
        </p:nvSpPr>
        <p:spPr>
          <a:xfrm>
            <a:off x="81777" y="3879050"/>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ÜRETİM</a:t>
            </a:r>
          </a:p>
        </p:txBody>
      </p:sp>
      <p:sp>
        <p:nvSpPr>
          <p:cNvPr id="13" name="Dikdörtgen 12">
            <a:extLst>
              <a:ext uri="{FF2B5EF4-FFF2-40B4-BE49-F238E27FC236}">
                <a16:creationId xmlns:a16="http://schemas.microsoft.com/office/drawing/2014/main" id="{F970E177-B155-4516-ADBB-640F2172C9C1}"/>
              </a:ext>
            </a:extLst>
          </p:cNvPr>
          <p:cNvSpPr/>
          <p:nvPr/>
        </p:nvSpPr>
        <p:spPr>
          <a:xfrm>
            <a:off x="84797" y="4941168"/>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b="1" dirty="0">
                <a:solidFill>
                  <a:schemeClr val="bg1">
                    <a:lumMod val="85000"/>
                  </a:schemeClr>
                </a:solidFill>
                <a:effectLst>
                  <a:outerShdw blurRad="38100" dist="38100" dir="2700000" algn="tl">
                    <a:srgbClr val="000000">
                      <a:alpha val="43137"/>
                    </a:srgbClr>
                  </a:outerShdw>
                </a:effectLst>
              </a:rPr>
              <a:t>HAK</a:t>
            </a:r>
          </a:p>
        </p:txBody>
      </p:sp>
      <p:sp>
        <p:nvSpPr>
          <p:cNvPr id="14" name="Dikdörtgen 13">
            <a:extLst>
              <a:ext uri="{FF2B5EF4-FFF2-40B4-BE49-F238E27FC236}">
                <a16:creationId xmlns:a16="http://schemas.microsoft.com/office/drawing/2014/main" id="{02A80F8A-C64F-4C4B-B46B-E3AB525E69A8}"/>
              </a:ext>
            </a:extLst>
          </p:cNvPr>
          <p:cNvSpPr/>
          <p:nvPr/>
        </p:nvSpPr>
        <p:spPr>
          <a:xfrm>
            <a:off x="77466" y="6003286"/>
            <a:ext cx="1991544" cy="756084"/>
          </a:xfrm>
          <a:prstGeom prst="rect">
            <a:avLst/>
          </a:prstGeom>
          <a:ln>
            <a:noFill/>
          </a:ln>
        </p:spPr>
        <p:style>
          <a:lnRef idx="1">
            <a:schemeClr val="dk1"/>
          </a:lnRef>
          <a:fillRef idx="2">
            <a:schemeClr val="dk1"/>
          </a:fillRef>
          <a:effectRef idx="1">
            <a:schemeClr val="dk1"/>
          </a:effectRef>
          <a:fontRef idx="minor">
            <a:schemeClr val="dk1"/>
          </a:fontRef>
        </p:style>
        <p:txBody>
          <a:bodyPr rtlCol="0" anchor="ctr"/>
          <a:lstStyle/>
          <a:p>
            <a:pPr marL="715963"/>
            <a:r>
              <a:rPr lang="tr-TR" sz="1100" b="1" dirty="0">
                <a:solidFill>
                  <a:schemeClr val="tx2"/>
                </a:solidFill>
                <a:effectLst>
                  <a:outerShdw blurRad="38100" dist="38100" dir="2700000" algn="tl">
                    <a:srgbClr val="000000">
                      <a:alpha val="43137"/>
                    </a:srgbClr>
                  </a:outerShdw>
                </a:effectLst>
              </a:rPr>
              <a:t>SORUMLULUK</a:t>
            </a:r>
          </a:p>
        </p:txBody>
      </p:sp>
      <p:sp>
        <p:nvSpPr>
          <p:cNvPr id="3" name="Dikdörtgen 2">
            <a:extLst>
              <a:ext uri="{FF2B5EF4-FFF2-40B4-BE49-F238E27FC236}">
                <a16:creationId xmlns:a16="http://schemas.microsoft.com/office/drawing/2014/main" id="{0AE5BF51-6038-485B-8784-A4CEF64A2B88}"/>
              </a:ext>
            </a:extLst>
          </p:cNvPr>
          <p:cNvSpPr/>
          <p:nvPr/>
        </p:nvSpPr>
        <p:spPr>
          <a:xfrm>
            <a:off x="2160240" y="692696"/>
            <a:ext cx="9984432" cy="6120000"/>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Bir kişinin kendi davranışlarının sonuçlarını üstlenmesi, üzerine aldığı görevleri zamanında ve doğru şekilde yerine getirmesi, ayrıca kararlarının sorumluluğunu taşımasıdır.</a:t>
            </a: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a:p>
            <a:pPr algn="ctr"/>
            <a:endParaRPr lang="tr-TR" sz="2400" b="1" dirty="0">
              <a:solidFill>
                <a:schemeClr val="bg1"/>
              </a:solidFill>
              <a:effectLst>
                <a:outerShdw blurRad="38100" dist="38100" dir="2700000" algn="tl">
                  <a:srgbClr val="000000">
                    <a:alpha val="43137"/>
                  </a:srgbClr>
                </a:outerShdw>
              </a:effectLst>
            </a:endParaRPr>
          </a:p>
        </p:txBody>
      </p:sp>
      <p:sp>
        <p:nvSpPr>
          <p:cNvPr id="2" name="Dikdörtgen 1">
            <a:extLst>
              <a:ext uri="{FF2B5EF4-FFF2-40B4-BE49-F238E27FC236}">
                <a16:creationId xmlns:a16="http://schemas.microsoft.com/office/drawing/2014/main" id="{8BF791AF-0EFC-49B1-B566-1C21E80C282F}"/>
              </a:ext>
            </a:extLst>
          </p:cNvPr>
          <p:cNvSpPr/>
          <p:nvPr/>
        </p:nvSpPr>
        <p:spPr>
          <a:xfrm>
            <a:off x="85256" y="692696"/>
            <a:ext cx="1991544" cy="756084"/>
          </a:xfrm>
          <a:prstGeom prst="rect">
            <a:avLst/>
          </a:prstGeom>
          <a:solidFill>
            <a:schemeClr val="bg1">
              <a:lumMod val="85000"/>
            </a:schemeClr>
          </a:solidFill>
          <a:ln>
            <a:noFill/>
          </a:ln>
        </p:spPr>
        <p:style>
          <a:lnRef idx="3">
            <a:schemeClr val="lt1"/>
          </a:lnRef>
          <a:fillRef idx="1">
            <a:schemeClr val="accent1"/>
          </a:fillRef>
          <a:effectRef idx="1">
            <a:schemeClr val="accent1"/>
          </a:effectRef>
          <a:fontRef idx="minor">
            <a:schemeClr val="lt1"/>
          </a:fontRef>
        </p:style>
        <p:txBody>
          <a:bodyPr rtlCol="0" anchor="ctr"/>
          <a:lstStyle/>
          <a:p>
            <a:pPr marL="715963"/>
            <a:r>
              <a:rPr lang="tr-TR" sz="2000" b="1" dirty="0">
                <a:solidFill>
                  <a:schemeClr val="bg1">
                    <a:lumMod val="85000"/>
                  </a:schemeClr>
                </a:solidFill>
                <a:effectLst>
                  <a:outerShdw blurRad="38100" dist="38100" dir="2700000" algn="tl">
                    <a:srgbClr val="000000">
                      <a:alpha val="43137"/>
                    </a:srgbClr>
                  </a:outerShdw>
                </a:effectLst>
              </a:rPr>
              <a:t>İCAT</a:t>
            </a:r>
          </a:p>
        </p:txBody>
      </p:sp>
      <p:pic>
        <p:nvPicPr>
          <p:cNvPr id="9" name="Grafik 8" descr="Araçlar düz dolguyla">
            <a:extLst>
              <a:ext uri="{FF2B5EF4-FFF2-40B4-BE49-F238E27FC236}">
                <a16:creationId xmlns:a16="http://schemas.microsoft.com/office/drawing/2014/main" id="{FCB42298-9EE0-4240-AF31-F8488CEB2C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426" y="692776"/>
            <a:ext cx="720000" cy="720000"/>
          </a:xfrm>
          <a:prstGeom prst="rect">
            <a:avLst/>
          </a:prstGeom>
        </p:spPr>
      </p:pic>
      <p:pic>
        <p:nvPicPr>
          <p:cNvPr id="16" name="Grafik 15" descr="Büyüteç düz dolguyla">
            <a:extLst>
              <a:ext uri="{FF2B5EF4-FFF2-40B4-BE49-F238E27FC236}">
                <a16:creationId xmlns:a16="http://schemas.microsoft.com/office/drawing/2014/main" id="{3DCEE6CF-E600-49CB-B6B9-C3D7A1D456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336" y="1772816"/>
            <a:ext cx="720000" cy="720000"/>
          </a:xfrm>
          <a:prstGeom prst="rect">
            <a:avLst/>
          </a:prstGeom>
        </p:spPr>
      </p:pic>
      <p:pic>
        <p:nvPicPr>
          <p:cNvPr id="18" name="Grafik 17" descr="Yengeç düz dolguyla">
            <a:extLst>
              <a:ext uri="{FF2B5EF4-FFF2-40B4-BE49-F238E27FC236}">
                <a16:creationId xmlns:a16="http://schemas.microsoft.com/office/drawing/2014/main" id="{593A86F8-46A2-48FE-9246-CD4D6D5568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426" y="2853016"/>
            <a:ext cx="720000" cy="720000"/>
          </a:xfrm>
          <a:prstGeom prst="rect">
            <a:avLst/>
          </a:prstGeom>
        </p:spPr>
      </p:pic>
      <p:pic>
        <p:nvPicPr>
          <p:cNvPr id="20" name="Grafik 19" descr="Fabrika düz dolguyla">
            <a:extLst>
              <a:ext uri="{FF2B5EF4-FFF2-40B4-BE49-F238E27FC236}">
                <a16:creationId xmlns:a16="http://schemas.microsoft.com/office/drawing/2014/main" id="{BC3A6644-84C0-4506-A663-5AD67DD9C3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206" y="3896972"/>
            <a:ext cx="720000" cy="720000"/>
          </a:xfrm>
          <a:prstGeom prst="rect">
            <a:avLst/>
          </a:prstGeom>
        </p:spPr>
      </p:pic>
      <p:pic>
        <p:nvPicPr>
          <p:cNvPr id="22" name="Grafik 21" descr="Adalet terazisi düz dolguyla">
            <a:extLst>
              <a:ext uri="{FF2B5EF4-FFF2-40B4-BE49-F238E27FC236}">
                <a16:creationId xmlns:a16="http://schemas.microsoft.com/office/drawing/2014/main" id="{175B79E5-30FE-4800-BD34-AC769CF6E39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4797" y="4956794"/>
            <a:ext cx="720000" cy="720000"/>
          </a:xfrm>
          <a:prstGeom prst="rect">
            <a:avLst/>
          </a:prstGeom>
        </p:spPr>
      </p:pic>
      <p:pic>
        <p:nvPicPr>
          <p:cNvPr id="24" name="Grafik 23" descr="Kontrol listesi düz dolguyla">
            <a:extLst>
              <a:ext uri="{FF2B5EF4-FFF2-40B4-BE49-F238E27FC236}">
                <a16:creationId xmlns:a16="http://schemas.microsoft.com/office/drawing/2014/main" id="{9DF11F11-6304-4301-9B4D-7A5EFF91E31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66" y="6035265"/>
            <a:ext cx="720000" cy="720000"/>
          </a:xfrm>
          <a:prstGeom prst="rect">
            <a:avLst/>
          </a:prstGeom>
          <a:effectLst>
            <a:innerShdw blurRad="114300">
              <a:prstClr val="black"/>
            </a:innerShdw>
          </a:effectLst>
        </p:spPr>
      </p:pic>
      <p:pic>
        <p:nvPicPr>
          <p:cNvPr id="15" name="Resim 14">
            <a:extLst>
              <a:ext uri="{FF2B5EF4-FFF2-40B4-BE49-F238E27FC236}">
                <a16:creationId xmlns:a16="http://schemas.microsoft.com/office/drawing/2014/main" id="{A0C5FD21-BB81-4EE3-9CB9-74EA74C244CD}"/>
              </a:ext>
            </a:extLst>
          </p:cNvPr>
          <p:cNvPicPr>
            <a:picLocks noChangeAspect="1"/>
          </p:cNvPicPr>
          <p:nvPr/>
        </p:nvPicPr>
        <p:blipFill>
          <a:blip r:embed="rId15">
            <a:alphaModFix amt="50000"/>
            <a:extLst>
              <a:ext uri="{BEBA8EAE-BF5A-486C-A8C5-ECC9F3942E4B}">
                <a14:imgProps xmlns:a14="http://schemas.microsoft.com/office/drawing/2010/main">
                  <a14:imgLayer r:embed="rId16">
                    <a14:imgEffect>
                      <a14:colorTemperature colorTemp="11200"/>
                    </a14:imgEffect>
                  </a14:imgLayer>
                </a14:imgProps>
              </a:ext>
            </a:extLst>
          </a:blip>
          <a:stretch>
            <a:fillRect/>
          </a:stretch>
        </p:blipFill>
        <p:spPr>
          <a:xfrm>
            <a:off x="3522456" y="2421328"/>
            <a:ext cx="7260000" cy="3960000"/>
          </a:xfrm>
          <a:prstGeom prst="rect">
            <a:avLst/>
          </a:prstGeom>
          <a:ln>
            <a:noFill/>
          </a:ln>
          <a:effectLst>
            <a:softEdge rad="635000"/>
          </a:effectLst>
        </p:spPr>
      </p:pic>
    </p:spTree>
    <p:extLst>
      <p:ext uri="{BB962C8B-B14F-4D97-AF65-F5344CB8AC3E}">
        <p14:creationId xmlns:p14="http://schemas.microsoft.com/office/powerpoint/2010/main" val="3528764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0E7DF29D-ED4C-43EA-8F88-21E15C265888}"/>
              </a:ext>
            </a:extLst>
          </p:cNvPr>
          <p:cNvPicPr>
            <a:picLocks noChangeAspect="1"/>
          </p:cNvPicPr>
          <p:nvPr/>
        </p:nvPicPr>
        <p:blipFill>
          <a:blip r:embed="rId3"/>
          <a:stretch>
            <a:fillRect/>
          </a:stretch>
        </p:blipFill>
        <p:spPr>
          <a:xfrm>
            <a:off x="-89021" y="1574802"/>
            <a:ext cx="2867025" cy="5067300"/>
          </a:xfrm>
          <a:prstGeom prst="rect">
            <a:avLst/>
          </a:prstGeom>
        </p:spPr>
      </p:pic>
      <p:sp>
        <p:nvSpPr>
          <p:cNvPr id="10" name="Oval 9">
            <a:extLst>
              <a:ext uri="{FF2B5EF4-FFF2-40B4-BE49-F238E27FC236}">
                <a16:creationId xmlns:a16="http://schemas.microsoft.com/office/drawing/2014/main" id="{480AC77A-41A2-427A-9220-543BBF3354D7}"/>
              </a:ext>
            </a:extLst>
          </p:cNvPr>
          <p:cNvSpPr/>
          <p:nvPr/>
        </p:nvSpPr>
        <p:spPr>
          <a:xfrm>
            <a:off x="1557870" y="1803237"/>
            <a:ext cx="216024" cy="216024"/>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2" name="Oval 41">
            <a:extLst>
              <a:ext uri="{FF2B5EF4-FFF2-40B4-BE49-F238E27FC236}">
                <a16:creationId xmlns:a16="http://schemas.microsoft.com/office/drawing/2014/main" id="{9BAC72AC-276F-4B5A-B756-990C3D7BA872}"/>
              </a:ext>
            </a:extLst>
          </p:cNvPr>
          <p:cNvSpPr/>
          <p:nvPr/>
        </p:nvSpPr>
        <p:spPr>
          <a:xfrm>
            <a:off x="1678180" y="1732697"/>
            <a:ext cx="324036" cy="332420"/>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3" name="Oval 42">
            <a:extLst>
              <a:ext uri="{FF2B5EF4-FFF2-40B4-BE49-F238E27FC236}">
                <a16:creationId xmlns:a16="http://schemas.microsoft.com/office/drawing/2014/main" id="{1324AC31-D37A-457B-8DE7-D585FDE4AB6A}"/>
              </a:ext>
            </a:extLst>
          </p:cNvPr>
          <p:cNvSpPr/>
          <p:nvPr/>
        </p:nvSpPr>
        <p:spPr>
          <a:xfrm>
            <a:off x="1842627" y="1772816"/>
            <a:ext cx="411617" cy="432048"/>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4" name="Oval 43">
            <a:extLst>
              <a:ext uri="{FF2B5EF4-FFF2-40B4-BE49-F238E27FC236}">
                <a16:creationId xmlns:a16="http://schemas.microsoft.com/office/drawing/2014/main" id="{6CBC0364-1098-4286-B2D0-B4F3ACABC301}"/>
              </a:ext>
            </a:extLst>
          </p:cNvPr>
          <p:cNvSpPr/>
          <p:nvPr/>
        </p:nvSpPr>
        <p:spPr>
          <a:xfrm>
            <a:off x="2006204" y="1800200"/>
            <a:ext cx="576064" cy="548680"/>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5" name="Oval 44">
            <a:extLst>
              <a:ext uri="{FF2B5EF4-FFF2-40B4-BE49-F238E27FC236}">
                <a16:creationId xmlns:a16="http://schemas.microsoft.com/office/drawing/2014/main" id="{D0582402-C7A1-46F3-A6FD-37B0206BB03E}"/>
              </a:ext>
            </a:extLst>
          </p:cNvPr>
          <p:cNvSpPr/>
          <p:nvPr/>
        </p:nvSpPr>
        <p:spPr>
          <a:xfrm>
            <a:off x="2289750" y="1705546"/>
            <a:ext cx="720080" cy="643334"/>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4"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326930" y="-76745"/>
            <a:ext cx="3538149"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blipFill dpi="0" rotWithShape="1">
                  <a:blip r:embed="rId5">
                    <a:extLst>
                      <a:ext uri="{28A0092B-C50C-407E-A947-70E740481C1C}">
                        <a14:useLocalDpi xmlns:a14="http://schemas.microsoft.com/office/drawing/2010/main" val="0"/>
                      </a:ext>
                    </a:extLst>
                  </a:blip>
                  <a:srcRect/>
                  <a:stretch>
                    <a:fillRect/>
                  </a:stretch>
                </a:blipFill>
                <a:effectLst>
                  <a:outerShdw dist="38100" dir="2700000" algn="tl" rotWithShape="0">
                    <a:schemeClr val="accent2"/>
                  </a:outerShdw>
                </a:effectLst>
              </a:rPr>
              <a:t>DÜŞÜNELİM</a:t>
            </a:r>
            <a:endParaRPr lang="tr-TR" sz="4400" b="1" cap="none" spc="0" dirty="0">
              <a:ln w="6600">
                <a:solidFill>
                  <a:schemeClr val="accent2"/>
                </a:solidFill>
                <a:prstDash val="solid"/>
              </a:ln>
              <a:blipFill dpi="0" rotWithShape="1">
                <a:blip r:embed="rId5">
                  <a:extLst>
                    <a:ext uri="{28A0092B-C50C-407E-A947-70E740481C1C}">
                      <a14:useLocalDpi xmlns:a14="http://schemas.microsoft.com/office/drawing/2010/main" val="0"/>
                    </a:ext>
                  </a:extLst>
                </a:blip>
                <a:srcRect/>
                <a:stretch>
                  <a:fillRect/>
                </a:stretch>
              </a:blip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33</a:t>
            </a:r>
          </a:p>
        </p:txBody>
      </p:sp>
      <p:sp>
        <p:nvSpPr>
          <p:cNvPr id="47" name="Oval 46">
            <a:extLst>
              <a:ext uri="{FF2B5EF4-FFF2-40B4-BE49-F238E27FC236}">
                <a16:creationId xmlns:a16="http://schemas.microsoft.com/office/drawing/2014/main" id="{9F8CA38B-4AA7-41AA-90FE-D90C0F898E93}"/>
              </a:ext>
            </a:extLst>
          </p:cNvPr>
          <p:cNvSpPr/>
          <p:nvPr/>
        </p:nvSpPr>
        <p:spPr>
          <a:xfrm>
            <a:off x="2724414" y="1488642"/>
            <a:ext cx="905099" cy="932246"/>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8" name="Oval 47">
            <a:extLst>
              <a:ext uri="{FF2B5EF4-FFF2-40B4-BE49-F238E27FC236}">
                <a16:creationId xmlns:a16="http://schemas.microsoft.com/office/drawing/2014/main" id="{A690120E-8654-4EAB-AFE8-809586E80D23}"/>
              </a:ext>
            </a:extLst>
          </p:cNvPr>
          <p:cNvSpPr/>
          <p:nvPr/>
        </p:nvSpPr>
        <p:spPr>
          <a:xfrm>
            <a:off x="3331764" y="895509"/>
            <a:ext cx="1974918" cy="210144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52" name="Grup 51">
            <a:extLst>
              <a:ext uri="{FF2B5EF4-FFF2-40B4-BE49-F238E27FC236}">
                <a16:creationId xmlns:a16="http://schemas.microsoft.com/office/drawing/2014/main" id="{5BCF758E-671B-497C-857B-984A7F22AE1A}"/>
              </a:ext>
            </a:extLst>
          </p:cNvPr>
          <p:cNvGrpSpPr/>
          <p:nvPr/>
        </p:nvGrpSpPr>
        <p:grpSpPr>
          <a:xfrm>
            <a:off x="2783632" y="476672"/>
            <a:ext cx="9380357" cy="6480720"/>
            <a:chOff x="3095189" y="307975"/>
            <a:chExt cx="9380357" cy="6552727"/>
          </a:xfrm>
        </p:grpSpPr>
        <p:pic>
          <p:nvPicPr>
            <p:cNvPr id="49" name="Resim 48">
              <a:extLst>
                <a:ext uri="{FF2B5EF4-FFF2-40B4-BE49-F238E27FC236}">
                  <a16:creationId xmlns:a16="http://schemas.microsoft.com/office/drawing/2014/main" id="{E77BBFFB-26F8-464C-87E2-B67C3139AD7E}"/>
                </a:ext>
              </a:extLst>
            </p:cNvPr>
            <p:cNvPicPr>
              <a:picLocks noChangeAspect="1"/>
            </p:cNvPicPr>
            <p:nvPr/>
          </p:nvPicPr>
          <p:blipFill>
            <a:blip r:embed="rId5"/>
            <a:srcRect/>
            <a:stretch/>
          </p:blipFill>
          <p:spPr>
            <a:xfrm>
              <a:off x="3095189" y="307975"/>
              <a:ext cx="9380357" cy="6552727"/>
            </a:xfrm>
            <a:prstGeom prst="rect">
              <a:avLst/>
            </a:prstGeom>
          </p:spPr>
        </p:pic>
        <p:pic>
          <p:nvPicPr>
            <p:cNvPr id="51" name="Resim 50">
              <a:extLst>
                <a:ext uri="{FF2B5EF4-FFF2-40B4-BE49-F238E27FC236}">
                  <a16:creationId xmlns:a16="http://schemas.microsoft.com/office/drawing/2014/main" id="{A84620EF-38A5-441B-898D-460941F6917F}"/>
                </a:ext>
              </a:extLst>
            </p:cNvPr>
            <p:cNvPicPr>
              <a:picLocks noChangeAspect="1"/>
            </p:cNvPicPr>
            <p:nvPr/>
          </p:nvPicPr>
          <p:blipFill>
            <a:blip r:embed="rId6"/>
            <a:stretch>
              <a:fillRect/>
            </a:stretch>
          </p:blipFill>
          <p:spPr>
            <a:xfrm>
              <a:off x="4498308" y="1727485"/>
              <a:ext cx="6206204" cy="3971063"/>
            </a:xfrm>
            <a:prstGeom prst="rect">
              <a:avLst/>
            </a:prstGeom>
            <a:ln>
              <a:noFill/>
            </a:ln>
            <a:effectLst>
              <a:softEdge rad="112500"/>
            </a:effectLst>
          </p:spPr>
        </p:pic>
      </p:grpSp>
      <p:sp>
        <p:nvSpPr>
          <p:cNvPr id="53" name="Dikdörtgen 52">
            <a:extLst>
              <a:ext uri="{FF2B5EF4-FFF2-40B4-BE49-F238E27FC236}">
                <a16:creationId xmlns:a16="http://schemas.microsoft.com/office/drawing/2014/main" id="{AF08266D-DA7B-44FA-A629-7133CCFEC28C}"/>
              </a:ext>
            </a:extLst>
          </p:cNvPr>
          <p:cNvSpPr/>
          <p:nvPr/>
        </p:nvSpPr>
        <p:spPr>
          <a:xfrm rot="19771333">
            <a:off x="572603" y="1397561"/>
            <a:ext cx="2032273" cy="2562914"/>
          </a:xfrm>
          <a:custGeom>
            <a:avLst/>
            <a:gdLst>
              <a:gd name="connsiteX0" fmla="*/ 0 w 3359672"/>
              <a:gd name="connsiteY0" fmla="*/ 0 h 5622456"/>
              <a:gd name="connsiteX1" fmla="*/ 3359672 w 3359672"/>
              <a:gd name="connsiteY1" fmla="*/ 0 h 5622456"/>
              <a:gd name="connsiteX2" fmla="*/ 3359672 w 3359672"/>
              <a:gd name="connsiteY2" fmla="*/ 5622456 h 5622456"/>
              <a:gd name="connsiteX3" fmla="*/ 0 w 3359672"/>
              <a:gd name="connsiteY3" fmla="*/ 5622456 h 5622456"/>
              <a:gd name="connsiteX4" fmla="*/ 0 w 3359672"/>
              <a:gd name="connsiteY4" fmla="*/ 0 h 5622456"/>
              <a:gd name="connsiteX0" fmla="*/ 173621 w 3359672"/>
              <a:gd name="connsiteY0" fmla="*/ 358815 h 5622456"/>
              <a:gd name="connsiteX1" fmla="*/ 3359672 w 3359672"/>
              <a:gd name="connsiteY1" fmla="*/ 0 h 5622456"/>
              <a:gd name="connsiteX2" fmla="*/ 3359672 w 3359672"/>
              <a:gd name="connsiteY2" fmla="*/ 5622456 h 5622456"/>
              <a:gd name="connsiteX3" fmla="*/ 0 w 3359672"/>
              <a:gd name="connsiteY3" fmla="*/ 5622456 h 5622456"/>
              <a:gd name="connsiteX4" fmla="*/ 173621 w 3359672"/>
              <a:gd name="connsiteY4" fmla="*/ 358815 h 5622456"/>
              <a:gd name="connsiteX0" fmla="*/ 173621 w 3359672"/>
              <a:gd name="connsiteY0" fmla="*/ 0 h 5263641"/>
              <a:gd name="connsiteX1" fmla="*/ 2422123 w 3359672"/>
              <a:gd name="connsiteY1" fmla="*/ 92597 h 5263641"/>
              <a:gd name="connsiteX2" fmla="*/ 3359672 w 3359672"/>
              <a:gd name="connsiteY2" fmla="*/ 5263641 h 5263641"/>
              <a:gd name="connsiteX3" fmla="*/ 0 w 3359672"/>
              <a:gd name="connsiteY3" fmla="*/ 5263641 h 5263641"/>
              <a:gd name="connsiteX4" fmla="*/ 173621 w 3359672"/>
              <a:gd name="connsiteY4" fmla="*/ 0 h 5263641"/>
              <a:gd name="connsiteX0" fmla="*/ 798654 w 3359672"/>
              <a:gd name="connsiteY0" fmla="*/ 196770 h 5171044"/>
              <a:gd name="connsiteX1" fmla="*/ 2422123 w 3359672"/>
              <a:gd name="connsiteY1" fmla="*/ 0 h 5171044"/>
              <a:gd name="connsiteX2" fmla="*/ 3359672 w 3359672"/>
              <a:gd name="connsiteY2" fmla="*/ 5171044 h 5171044"/>
              <a:gd name="connsiteX3" fmla="*/ 0 w 3359672"/>
              <a:gd name="connsiteY3" fmla="*/ 5171044 h 5171044"/>
              <a:gd name="connsiteX4" fmla="*/ 798654 w 3359672"/>
              <a:gd name="connsiteY4" fmla="*/ 196770 h 5171044"/>
              <a:gd name="connsiteX0" fmla="*/ 0 w 2561018"/>
              <a:gd name="connsiteY0" fmla="*/ 196770 h 5171044"/>
              <a:gd name="connsiteX1" fmla="*/ 1623469 w 2561018"/>
              <a:gd name="connsiteY1" fmla="*/ 0 h 5171044"/>
              <a:gd name="connsiteX2" fmla="*/ 2561018 w 2561018"/>
              <a:gd name="connsiteY2" fmla="*/ 5171044 h 5171044"/>
              <a:gd name="connsiteX3" fmla="*/ 173620 w 2561018"/>
              <a:gd name="connsiteY3" fmla="*/ 4846952 h 5171044"/>
              <a:gd name="connsiteX4" fmla="*/ 0 w 2561018"/>
              <a:gd name="connsiteY4" fmla="*/ 196770 h 5171044"/>
              <a:gd name="connsiteX0" fmla="*/ 0 w 1623469"/>
              <a:gd name="connsiteY0" fmla="*/ 196770 h 4846952"/>
              <a:gd name="connsiteX1" fmla="*/ 1623469 w 1623469"/>
              <a:gd name="connsiteY1" fmla="*/ 0 h 4846952"/>
              <a:gd name="connsiteX2" fmla="*/ 1472997 w 1623469"/>
              <a:gd name="connsiteY2" fmla="*/ 4534436 h 4846952"/>
              <a:gd name="connsiteX3" fmla="*/ 173620 w 1623469"/>
              <a:gd name="connsiteY3" fmla="*/ 4846952 h 4846952"/>
              <a:gd name="connsiteX4" fmla="*/ 0 w 1623469"/>
              <a:gd name="connsiteY4" fmla="*/ 196770 h 4846952"/>
              <a:gd name="connsiteX0" fmla="*/ 0 w 1623469"/>
              <a:gd name="connsiteY0" fmla="*/ 196770 h 4846952"/>
              <a:gd name="connsiteX1" fmla="*/ 1623469 w 1623469"/>
              <a:gd name="connsiteY1" fmla="*/ 0 h 4846952"/>
              <a:gd name="connsiteX2" fmla="*/ 1611483 w 1623469"/>
              <a:gd name="connsiteY2" fmla="*/ 1257081 h 4846952"/>
              <a:gd name="connsiteX3" fmla="*/ 1472997 w 1623469"/>
              <a:gd name="connsiteY3" fmla="*/ 4534436 h 4846952"/>
              <a:gd name="connsiteX4" fmla="*/ 173620 w 1623469"/>
              <a:gd name="connsiteY4" fmla="*/ 4846952 h 4846952"/>
              <a:gd name="connsiteX5" fmla="*/ 0 w 1623469"/>
              <a:gd name="connsiteY5" fmla="*/ 196770 h 4846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23469" h="4846952">
                <a:moveTo>
                  <a:pt x="0" y="196770"/>
                </a:moveTo>
                <a:lnTo>
                  <a:pt x="1623469" y="0"/>
                </a:lnTo>
                <a:cubicBezTo>
                  <a:pt x="1607899" y="557923"/>
                  <a:pt x="1627053" y="699158"/>
                  <a:pt x="1611483" y="1257081"/>
                </a:cubicBezTo>
                <a:lnTo>
                  <a:pt x="1472997" y="4534436"/>
                </a:lnTo>
                <a:lnTo>
                  <a:pt x="173620" y="4846952"/>
                </a:lnTo>
                <a:lnTo>
                  <a:pt x="0" y="196770"/>
                </a:lnTo>
                <a:close/>
              </a:path>
            </a:pathLst>
          </a:custGeom>
          <a:noFill/>
        </p:spPr>
        <p:txBody>
          <a:bodyPr wrap="square" lIns="91440" tIns="45720" rIns="91440" bIns="45720">
            <a:prstTxWarp prst="textArchUp">
              <a:avLst>
                <a:gd name="adj" fmla="val 12744486"/>
              </a:avLst>
            </a:prstTxWarp>
            <a:spAutoFit/>
          </a:bodyPr>
          <a:lstStyle/>
          <a:p>
            <a:pPr algn="ctr"/>
            <a:r>
              <a:rPr lang="tr-TR" sz="2400" b="1" dirty="0">
                <a:ln w="0"/>
                <a:effectLst>
                  <a:outerShdw blurRad="38100" dist="19050" dir="2700000" algn="tl" rotWithShape="0">
                    <a:schemeClr val="dk1">
                      <a:alpha val="40000"/>
                    </a:schemeClr>
                  </a:outerShdw>
                </a:effectLst>
              </a:rPr>
              <a:t>Ders Kitabı Sayfa 100</a:t>
            </a:r>
          </a:p>
        </p:txBody>
      </p:sp>
      <p:grpSp>
        <p:nvGrpSpPr>
          <p:cNvPr id="54" name="Grup 53">
            <a:extLst>
              <a:ext uri="{FF2B5EF4-FFF2-40B4-BE49-F238E27FC236}">
                <a16:creationId xmlns:a16="http://schemas.microsoft.com/office/drawing/2014/main" id="{E6FEC389-496D-4C73-BA55-01281FCC2F99}"/>
              </a:ext>
            </a:extLst>
          </p:cNvPr>
          <p:cNvGrpSpPr/>
          <p:nvPr/>
        </p:nvGrpSpPr>
        <p:grpSpPr>
          <a:xfrm>
            <a:off x="972008" y="4941368"/>
            <a:ext cx="11172664" cy="1007199"/>
            <a:chOff x="900000" y="4881500"/>
            <a:chExt cx="11172664" cy="923764"/>
          </a:xfrm>
        </p:grpSpPr>
        <p:sp>
          <p:nvSpPr>
            <p:cNvPr id="55" name="Dikdörtgen 54">
              <a:extLst>
                <a:ext uri="{FF2B5EF4-FFF2-40B4-BE49-F238E27FC236}">
                  <a16:creationId xmlns:a16="http://schemas.microsoft.com/office/drawing/2014/main" id="{CB5C5F6F-7EDB-4689-81F2-6EC3ADADD03C}"/>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56" name="Resim 55">
              <a:extLst>
                <a:ext uri="{FF2B5EF4-FFF2-40B4-BE49-F238E27FC236}">
                  <a16:creationId xmlns:a16="http://schemas.microsoft.com/office/drawing/2014/main" id="{9F7BCED2-F713-4935-B629-3BBAB9CD2BC5}"/>
                </a:ext>
              </a:extLst>
            </p:cNvPr>
            <p:cNvPicPr>
              <a:picLocks noChangeAspect="1"/>
            </p:cNvPicPr>
            <p:nvPr/>
          </p:nvPicPr>
          <p:blipFill>
            <a:blip r:embed="rId7"/>
            <a:stretch>
              <a:fillRect/>
            </a:stretch>
          </p:blipFill>
          <p:spPr>
            <a:xfrm>
              <a:off x="911424" y="4881500"/>
              <a:ext cx="923764" cy="923764"/>
            </a:xfrm>
            <a:prstGeom prst="rect">
              <a:avLst/>
            </a:prstGeom>
          </p:spPr>
        </p:pic>
        <p:sp>
          <p:nvSpPr>
            <p:cNvPr id="57" name="Metin kutusu 56">
              <a:extLst>
                <a:ext uri="{FF2B5EF4-FFF2-40B4-BE49-F238E27FC236}">
                  <a16:creationId xmlns:a16="http://schemas.microsoft.com/office/drawing/2014/main" id="{884CF3F8-DD66-40A8-8246-DD8B0042B968}"/>
                </a:ext>
              </a:extLst>
            </p:cNvPr>
            <p:cNvSpPr txBox="1"/>
            <p:nvPr/>
          </p:nvSpPr>
          <p:spPr>
            <a:xfrm>
              <a:off x="1976427" y="5174258"/>
              <a:ext cx="10009112" cy="366966"/>
            </a:xfrm>
            <a:prstGeom prst="rect">
              <a:avLst/>
            </a:prstGeom>
            <a:noFill/>
          </p:spPr>
          <p:txBody>
            <a:bodyPr wrap="square" rtlCol="0">
              <a:spAutoFit/>
            </a:bodyPr>
            <a:lstStyle/>
            <a:p>
              <a:pPr algn="just"/>
              <a:r>
                <a:rPr lang="tr-TR" sz="2000" b="1"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İcadınızın size ait olduğunu nasıl belgeleyebilirsiniz?</a:t>
              </a:r>
              <a:endParaRPr lang="tr-TR" sz="2000" b="1" dirty="0">
                <a:solidFill>
                  <a:schemeClr val="bg1"/>
                </a:solidFill>
                <a:effectLst>
                  <a:outerShdw blurRad="38100" dist="38100" dir="2700000" algn="tl">
                    <a:srgbClr val="000000">
                      <a:alpha val="43137"/>
                    </a:srgbClr>
                  </a:outerShdw>
                </a:effectLst>
              </a:endParaRPr>
            </a:p>
          </p:txBody>
        </p:sp>
      </p:grpSp>
      <p:sp>
        <p:nvSpPr>
          <p:cNvPr id="58" name="Kısmi Daire 57">
            <a:extLst>
              <a:ext uri="{FF2B5EF4-FFF2-40B4-BE49-F238E27FC236}">
                <a16:creationId xmlns:a16="http://schemas.microsoft.com/office/drawing/2014/main" id="{3EAE3033-E768-4186-89AA-69693452D5C4}"/>
              </a:ext>
            </a:extLst>
          </p:cNvPr>
          <p:cNvSpPr/>
          <p:nvPr/>
        </p:nvSpPr>
        <p:spPr>
          <a:xfrm rot="16200000">
            <a:off x="47328" y="5013374"/>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Tree>
    <p:extLst>
      <p:ext uri="{BB962C8B-B14F-4D97-AF65-F5344CB8AC3E}">
        <p14:creationId xmlns:p14="http://schemas.microsoft.com/office/powerpoint/2010/main" val="23605570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mph" presetSubtype="0" repeatCount="indefinite" fill="hold" grpId="0" nodeType="withEffect">
                                  <p:stCondLst>
                                    <p:cond delay="0"/>
                                  </p:stCondLst>
                                  <p:childTnLst>
                                    <p:anim calcmode="discrete" valueType="str">
                                      <p:cBhvr override="childStyle">
                                        <p:cTn id="6" dur="500" fill="hold"/>
                                        <p:tgtEl>
                                          <p:spTgt spid="53"/>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7" fill="hold">
                            <p:stCondLst>
                              <p:cond delay="500"/>
                            </p:stCondLst>
                            <p:childTnLst>
                              <p:par>
                                <p:cTn id="8" presetID="53" presetClass="entr" presetSubtype="16"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 fill="hold"/>
                                        <p:tgtEl>
                                          <p:spTgt spid="10"/>
                                        </p:tgtEl>
                                        <p:attrNameLst>
                                          <p:attrName>ppt_w</p:attrName>
                                        </p:attrNameLst>
                                      </p:cBhvr>
                                      <p:tavLst>
                                        <p:tav tm="0">
                                          <p:val>
                                            <p:fltVal val="0"/>
                                          </p:val>
                                        </p:tav>
                                        <p:tav tm="100000">
                                          <p:val>
                                            <p:strVal val="#ppt_w"/>
                                          </p:val>
                                        </p:tav>
                                      </p:tavLst>
                                    </p:anim>
                                    <p:anim calcmode="lin" valueType="num">
                                      <p:cBhvr>
                                        <p:cTn id="11" dur="200" fill="hold"/>
                                        <p:tgtEl>
                                          <p:spTgt spid="10"/>
                                        </p:tgtEl>
                                        <p:attrNameLst>
                                          <p:attrName>ppt_h</p:attrName>
                                        </p:attrNameLst>
                                      </p:cBhvr>
                                      <p:tavLst>
                                        <p:tav tm="0">
                                          <p:val>
                                            <p:fltVal val="0"/>
                                          </p:val>
                                        </p:tav>
                                        <p:tav tm="100000">
                                          <p:val>
                                            <p:strVal val="#ppt_h"/>
                                          </p:val>
                                        </p:tav>
                                      </p:tavLst>
                                    </p:anim>
                                    <p:animEffect transition="in" filter="fade">
                                      <p:cBhvr>
                                        <p:cTn id="12" dur="200"/>
                                        <p:tgtEl>
                                          <p:spTgt spid="10"/>
                                        </p:tgtEl>
                                      </p:cBhvr>
                                    </p:animEffect>
                                  </p:childTnLst>
                                </p:cTn>
                              </p:par>
                            </p:childTnLst>
                          </p:cTn>
                        </p:par>
                        <p:par>
                          <p:cTn id="13" fill="hold">
                            <p:stCondLst>
                              <p:cond delay="700"/>
                            </p:stCondLst>
                            <p:childTnLst>
                              <p:par>
                                <p:cTn id="14" presetID="53" presetClass="entr" presetSubtype="16" fill="hold" grpId="0" nodeType="after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p:cTn id="16" dur="200" fill="hold"/>
                                        <p:tgtEl>
                                          <p:spTgt spid="42"/>
                                        </p:tgtEl>
                                        <p:attrNameLst>
                                          <p:attrName>ppt_w</p:attrName>
                                        </p:attrNameLst>
                                      </p:cBhvr>
                                      <p:tavLst>
                                        <p:tav tm="0">
                                          <p:val>
                                            <p:fltVal val="0"/>
                                          </p:val>
                                        </p:tav>
                                        <p:tav tm="100000">
                                          <p:val>
                                            <p:strVal val="#ppt_w"/>
                                          </p:val>
                                        </p:tav>
                                      </p:tavLst>
                                    </p:anim>
                                    <p:anim calcmode="lin" valueType="num">
                                      <p:cBhvr>
                                        <p:cTn id="17" dur="200" fill="hold"/>
                                        <p:tgtEl>
                                          <p:spTgt spid="42"/>
                                        </p:tgtEl>
                                        <p:attrNameLst>
                                          <p:attrName>ppt_h</p:attrName>
                                        </p:attrNameLst>
                                      </p:cBhvr>
                                      <p:tavLst>
                                        <p:tav tm="0">
                                          <p:val>
                                            <p:fltVal val="0"/>
                                          </p:val>
                                        </p:tav>
                                        <p:tav tm="100000">
                                          <p:val>
                                            <p:strVal val="#ppt_h"/>
                                          </p:val>
                                        </p:tav>
                                      </p:tavLst>
                                    </p:anim>
                                    <p:animEffect transition="in" filter="fade">
                                      <p:cBhvr>
                                        <p:cTn id="18" dur="200"/>
                                        <p:tgtEl>
                                          <p:spTgt spid="42"/>
                                        </p:tgtEl>
                                      </p:cBhvr>
                                    </p:animEffect>
                                  </p:childTnLst>
                                </p:cTn>
                              </p:par>
                            </p:childTnLst>
                          </p:cTn>
                        </p:par>
                        <p:par>
                          <p:cTn id="19" fill="hold">
                            <p:stCondLst>
                              <p:cond delay="900"/>
                            </p:stCondLst>
                            <p:childTnLst>
                              <p:par>
                                <p:cTn id="20" presetID="53" presetClass="entr" presetSubtype="16"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200" fill="hold"/>
                                        <p:tgtEl>
                                          <p:spTgt spid="43"/>
                                        </p:tgtEl>
                                        <p:attrNameLst>
                                          <p:attrName>ppt_w</p:attrName>
                                        </p:attrNameLst>
                                      </p:cBhvr>
                                      <p:tavLst>
                                        <p:tav tm="0">
                                          <p:val>
                                            <p:fltVal val="0"/>
                                          </p:val>
                                        </p:tav>
                                        <p:tav tm="100000">
                                          <p:val>
                                            <p:strVal val="#ppt_w"/>
                                          </p:val>
                                        </p:tav>
                                      </p:tavLst>
                                    </p:anim>
                                    <p:anim calcmode="lin" valueType="num">
                                      <p:cBhvr>
                                        <p:cTn id="23" dur="200" fill="hold"/>
                                        <p:tgtEl>
                                          <p:spTgt spid="43"/>
                                        </p:tgtEl>
                                        <p:attrNameLst>
                                          <p:attrName>ppt_h</p:attrName>
                                        </p:attrNameLst>
                                      </p:cBhvr>
                                      <p:tavLst>
                                        <p:tav tm="0">
                                          <p:val>
                                            <p:fltVal val="0"/>
                                          </p:val>
                                        </p:tav>
                                        <p:tav tm="100000">
                                          <p:val>
                                            <p:strVal val="#ppt_h"/>
                                          </p:val>
                                        </p:tav>
                                      </p:tavLst>
                                    </p:anim>
                                    <p:animEffect transition="in" filter="fade">
                                      <p:cBhvr>
                                        <p:cTn id="24" dur="200"/>
                                        <p:tgtEl>
                                          <p:spTgt spid="43"/>
                                        </p:tgtEl>
                                      </p:cBhvr>
                                    </p:animEffect>
                                  </p:childTnLst>
                                </p:cTn>
                              </p:par>
                            </p:childTnLst>
                          </p:cTn>
                        </p:par>
                        <p:par>
                          <p:cTn id="25" fill="hold">
                            <p:stCondLst>
                              <p:cond delay="1100"/>
                            </p:stCondLst>
                            <p:childTnLst>
                              <p:par>
                                <p:cTn id="26" presetID="53" presetClass="entr" presetSubtype="16" fill="hold" grpId="0" nodeType="after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200" fill="hold"/>
                                        <p:tgtEl>
                                          <p:spTgt spid="44"/>
                                        </p:tgtEl>
                                        <p:attrNameLst>
                                          <p:attrName>ppt_w</p:attrName>
                                        </p:attrNameLst>
                                      </p:cBhvr>
                                      <p:tavLst>
                                        <p:tav tm="0">
                                          <p:val>
                                            <p:fltVal val="0"/>
                                          </p:val>
                                        </p:tav>
                                        <p:tav tm="100000">
                                          <p:val>
                                            <p:strVal val="#ppt_w"/>
                                          </p:val>
                                        </p:tav>
                                      </p:tavLst>
                                    </p:anim>
                                    <p:anim calcmode="lin" valueType="num">
                                      <p:cBhvr>
                                        <p:cTn id="29" dur="200" fill="hold"/>
                                        <p:tgtEl>
                                          <p:spTgt spid="44"/>
                                        </p:tgtEl>
                                        <p:attrNameLst>
                                          <p:attrName>ppt_h</p:attrName>
                                        </p:attrNameLst>
                                      </p:cBhvr>
                                      <p:tavLst>
                                        <p:tav tm="0">
                                          <p:val>
                                            <p:fltVal val="0"/>
                                          </p:val>
                                        </p:tav>
                                        <p:tav tm="100000">
                                          <p:val>
                                            <p:strVal val="#ppt_h"/>
                                          </p:val>
                                        </p:tav>
                                      </p:tavLst>
                                    </p:anim>
                                    <p:animEffect transition="in" filter="fade">
                                      <p:cBhvr>
                                        <p:cTn id="30" dur="200"/>
                                        <p:tgtEl>
                                          <p:spTgt spid="44"/>
                                        </p:tgtEl>
                                      </p:cBhvr>
                                    </p:animEffect>
                                  </p:childTnLst>
                                </p:cTn>
                              </p:par>
                            </p:childTnLst>
                          </p:cTn>
                        </p:par>
                        <p:par>
                          <p:cTn id="31" fill="hold">
                            <p:stCondLst>
                              <p:cond delay="1300"/>
                            </p:stCondLst>
                            <p:childTnLst>
                              <p:par>
                                <p:cTn id="32" presetID="53" presetClass="entr" presetSubtype="16"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p:cTn id="34" dur="200" fill="hold"/>
                                        <p:tgtEl>
                                          <p:spTgt spid="45"/>
                                        </p:tgtEl>
                                        <p:attrNameLst>
                                          <p:attrName>ppt_w</p:attrName>
                                        </p:attrNameLst>
                                      </p:cBhvr>
                                      <p:tavLst>
                                        <p:tav tm="0">
                                          <p:val>
                                            <p:fltVal val="0"/>
                                          </p:val>
                                        </p:tav>
                                        <p:tav tm="100000">
                                          <p:val>
                                            <p:strVal val="#ppt_w"/>
                                          </p:val>
                                        </p:tav>
                                      </p:tavLst>
                                    </p:anim>
                                    <p:anim calcmode="lin" valueType="num">
                                      <p:cBhvr>
                                        <p:cTn id="35" dur="200" fill="hold"/>
                                        <p:tgtEl>
                                          <p:spTgt spid="45"/>
                                        </p:tgtEl>
                                        <p:attrNameLst>
                                          <p:attrName>ppt_h</p:attrName>
                                        </p:attrNameLst>
                                      </p:cBhvr>
                                      <p:tavLst>
                                        <p:tav tm="0">
                                          <p:val>
                                            <p:fltVal val="0"/>
                                          </p:val>
                                        </p:tav>
                                        <p:tav tm="100000">
                                          <p:val>
                                            <p:strVal val="#ppt_h"/>
                                          </p:val>
                                        </p:tav>
                                      </p:tavLst>
                                    </p:anim>
                                    <p:animEffect transition="in" filter="fade">
                                      <p:cBhvr>
                                        <p:cTn id="36" dur="200"/>
                                        <p:tgtEl>
                                          <p:spTgt spid="45"/>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p:cTn id="40" dur="200" fill="hold"/>
                                        <p:tgtEl>
                                          <p:spTgt spid="47"/>
                                        </p:tgtEl>
                                        <p:attrNameLst>
                                          <p:attrName>ppt_w</p:attrName>
                                        </p:attrNameLst>
                                      </p:cBhvr>
                                      <p:tavLst>
                                        <p:tav tm="0">
                                          <p:val>
                                            <p:fltVal val="0"/>
                                          </p:val>
                                        </p:tav>
                                        <p:tav tm="100000">
                                          <p:val>
                                            <p:strVal val="#ppt_w"/>
                                          </p:val>
                                        </p:tav>
                                      </p:tavLst>
                                    </p:anim>
                                    <p:anim calcmode="lin" valueType="num">
                                      <p:cBhvr>
                                        <p:cTn id="41" dur="200" fill="hold"/>
                                        <p:tgtEl>
                                          <p:spTgt spid="47"/>
                                        </p:tgtEl>
                                        <p:attrNameLst>
                                          <p:attrName>ppt_h</p:attrName>
                                        </p:attrNameLst>
                                      </p:cBhvr>
                                      <p:tavLst>
                                        <p:tav tm="0">
                                          <p:val>
                                            <p:fltVal val="0"/>
                                          </p:val>
                                        </p:tav>
                                        <p:tav tm="100000">
                                          <p:val>
                                            <p:strVal val="#ppt_h"/>
                                          </p:val>
                                        </p:tav>
                                      </p:tavLst>
                                    </p:anim>
                                    <p:animEffect transition="in" filter="fade">
                                      <p:cBhvr>
                                        <p:cTn id="42" dur="200"/>
                                        <p:tgtEl>
                                          <p:spTgt spid="47"/>
                                        </p:tgtEl>
                                      </p:cBhvr>
                                    </p:animEffect>
                                  </p:childTnLst>
                                </p:cTn>
                              </p:par>
                            </p:childTnLst>
                          </p:cTn>
                        </p:par>
                        <p:par>
                          <p:cTn id="43" fill="hold">
                            <p:stCondLst>
                              <p:cond delay="1700"/>
                            </p:stCondLst>
                            <p:childTnLst>
                              <p:par>
                                <p:cTn id="44" presetID="53" presetClass="entr" presetSubtype="16"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p:cTn id="46" dur="200" fill="hold"/>
                                        <p:tgtEl>
                                          <p:spTgt spid="48"/>
                                        </p:tgtEl>
                                        <p:attrNameLst>
                                          <p:attrName>ppt_w</p:attrName>
                                        </p:attrNameLst>
                                      </p:cBhvr>
                                      <p:tavLst>
                                        <p:tav tm="0">
                                          <p:val>
                                            <p:fltVal val="0"/>
                                          </p:val>
                                        </p:tav>
                                        <p:tav tm="100000">
                                          <p:val>
                                            <p:strVal val="#ppt_w"/>
                                          </p:val>
                                        </p:tav>
                                      </p:tavLst>
                                    </p:anim>
                                    <p:anim calcmode="lin" valueType="num">
                                      <p:cBhvr>
                                        <p:cTn id="47" dur="200" fill="hold"/>
                                        <p:tgtEl>
                                          <p:spTgt spid="48"/>
                                        </p:tgtEl>
                                        <p:attrNameLst>
                                          <p:attrName>ppt_h</p:attrName>
                                        </p:attrNameLst>
                                      </p:cBhvr>
                                      <p:tavLst>
                                        <p:tav tm="0">
                                          <p:val>
                                            <p:fltVal val="0"/>
                                          </p:val>
                                        </p:tav>
                                        <p:tav tm="100000">
                                          <p:val>
                                            <p:strVal val="#ppt_h"/>
                                          </p:val>
                                        </p:tav>
                                      </p:tavLst>
                                    </p:anim>
                                    <p:animEffect transition="in" filter="fade">
                                      <p:cBhvr>
                                        <p:cTn id="48" dur="200"/>
                                        <p:tgtEl>
                                          <p:spTgt spid="48"/>
                                        </p:tgtEl>
                                      </p:cBhvr>
                                    </p:animEffect>
                                  </p:childTnLst>
                                </p:cTn>
                              </p:par>
                            </p:childTnLst>
                          </p:cTn>
                        </p:par>
                        <p:par>
                          <p:cTn id="49" fill="hold">
                            <p:stCondLst>
                              <p:cond delay="1900"/>
                            </p:stCondLst>
                            <p:childTnLst>
                              <p:par>
                                <p:cTn id="50" presetID="53" presetClass="entr" presetSubtype="16"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200" fill="hold"/>
                                        <p:tgtEl>
                                          <p:spTgt spid="52"/>
                                        </p:tgtEl>
                                        <p:attrNameLst>
                                          <p:attrName>ppt_w</p:attrName>
                                        </p:attrNameLst>
                                      </p:cBhvr>
                                      <p:tavLst>
                                        <p:tav tm="0">
                                          <p:val>
                                            <p:fltVal val="0"/>
                                          </p:val>
                                        </p:tav>
                                        <p:tav tm="100000">
                                          <p:val>
                                            <p:strVal val="#ppt_w"/>
                                          </p:val>
                                        </p:tav>
                                      </p:tavLst>
                                    </p:anim>
                                    <p:anim calcmode="lin" valueType="num">
                                      <p:cBhvr>
                                        <p:cTn id="53" dur="200" fill="hold"/>
                                        <p:tgtEl>
                                          <p:spTgt spid="52"/>
                                        </p:tgtEl>
                                        <p:attrNameLst>
                                          <p:attrName>ppt_h</p:attrName>
                                        </p:attrNameLst>
                                      </p:cBhvr>
                                      <p:tavLst>
                                        <p:tav tm="0">
                                          <p:val>
                                            <p:fltVal val="0"/>
                                          </p:val>
                                        </p:tav>
                                        <p:tav tm="100000">
                                          <p:val>
                                            <p:strVal val="#ppt_h"/>
                                          </p:val>
                                        </p:tav>
                                      </p:tavLst>
                                    </p:anim>
                                    <p:animEffect transition="in" filter="fade">
                                      <p:cBhvr>
                                        <p:cTn id="54" dur="200"/>
                                        <p:tgtEl>
                                          <p:spTgt spid="52"/>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2" nodeType="clickEffect">
                                  <p:stCondLst>
                                    <p:cond delay="0"/>
                                  </p:stCondLst>
                                  <p:childTnLst>
                                    <p:set>
                                      <p:cBhvr>
                                        <p:cTn id="58" dur="1" fill="hold">
                                          <p:stCondLst>
                                            <p:cond delay="0"/>
                                          </p:stCondLst>
                                        </p:cTn>
                                        <p:tgtEl>
                                          <p:spTgt spid="58"/>
                                        </p:tgtEl>
                                        <p:attrNameLst>
                                          <p:attrName>style.visibility</p:attrName>
                                        </p:attrNameLst>
                                      </p:cBhvr>
                                      <p:to>
                                        <p:strVal val="visible"/>
                                      </p:to>
                                    </p:set>
                                  </p:childTnLst>
                                  <p:subTnLst>
                                    <p:audio>
                                      <p:cMediaNode>
                                        <p:cTn display="0" masterRel="sameClick">
                                          <p:stCondLst>
                                            <p:cond evt="begin" delay="0">
                                              <p:tn val="57"/>
                                            </p:cond>
                                          </p:stCondLst>
                                          <p:endCondLst>
                                            <p:cond evt="onStopAudio" delay="0">
                                              <p:tgtEl>
                                                <p:sldTgt/>
                                              </p:tgtEl>
                                            </p:cond>
                                          </p:endCondLst>
                                        </p:cTn>
                                        <p:tgtEl>
                                          <p:sndTgt r:embed="rId2" name="breeze.wav"/>
                                        </p:tgtEl>
                                      </p:cMediaNode>
                                    </p:audio>
                                  </p:subTnLst>
                                </p:cTn>
                              </p:par>
                            </p:childTnLst>
                          </p:cTn>
                        </p:par>
                        <p:par>
                          <p:cTn id="59" fill="hold">
                            <p:stCondLst>
                              <p:cond delay="0"/>
                            </p:stCondLst>
                            <p:childTnLst>
                              <p:par>
                                <p:cTn id="60" presetID="8" presetClass="emph" presetSubtype="0" fill="hold" grpId="0" nodeType="afterEffect">
                                  <p:stCondLst>
                                    <p:cond delay="0"/>
                                  </p:stCondLst>
                                  <p:childTnLst>
                                    <p:animRot by="5400000">
                                      <p:cBhvr>
                                        <p:cTn id="61" dur="1000" fill="hold"/>
                                        <p:tgtEl>
                                          <p:spTgt spid="58"/>
                                        </p:tgtEl>
                                        <p:attrNameLst>
                                          <p:attrName>r</p:attrName>
                                        </p:attrNameLst>
                                      </p:cBhvr>
                                    </p:animRot>
                                  </p:childTnLst>
                                </p:cTn>
                              </p:par>
                            </p:childTnLst>
                          </p:cTn>
                        </p:par>
                        <p:par>
                          <p:cTn id="62" fill="hold">
                            <p:stCondLst>
                              <p:cond delay="1000"/>
                            </p:stCondLst>
                            <p:childTnLst>
                              <p:par>
                                <p:cTn id="63" presetID="22" presetClass="entr" presetSubtype="8" fill="hold" nodeType="afterEffect">
                                  <p:stCondLst>
                                    <p:cond delay="0"/>
                                  </p:stCondLst>
                                  <p:childTnLst>
                                    <p:set>
                                      <p:cBhvr>
                                        <p:cTn id="64" dur="1" fill="hold">
                                          <p:stCondLst>
                                            <p:cond delay="0"/>
                                          </p:stCondLst>
                                        </p:cTn>
                                        <p:tgtEl>
                                          <p:spTgt spid="54"/>
                                        </p:tgtEl>
                                        <p:attrNameLst>
                                          <p:attrName>style.visibility</p:attrName>
                                        </p:attrNameLst>
                                      </p:cBhvr>
                                      <p:to>
                                        <p:strVal val="visible"/>
                                      </p:to>
                                    </p:set>
                                    <p:animEffect transition="in" filter="wipe(left)">
                                      <p:cBhvr>
                                        <p:cTn id="65" dur="500"/>
                                        <p:tgtEl>
                                          <p:spTgt spid="54"/>
                                        </p:tgtEl>
                                      </p:cBhvr>
                                    </p:animEffect>
                                  </p:childTnLst>
                                  <p:subTnLst>
                                    <p:audio>
                                      <p:cMediaNode>
                                        <p:cTn display="0" masterRel="sameClick">
                                          <p:stCondLst>
                                            <p:cond evt="begin" delay="0">
                                              <p:tn val="63"/>
                                            </p:cond>
                                          </p:stCondLst>
                                          <p:endCondLst>
                                            <p:cond evt="onStopAudio" delay="0">
                                              <p:tgtEl>
                                                <p:sldTgt/>
                                              </p:tgtEl>
                                            </p:cond>
                                          </p:endCondLst>
                                        </p:cTn>
                                        <p:tgtEl>
                                          <p:sndTgt r:embed="rId2" name="breeze.wav"/>
                                        </p:tgtEl>
                                      </p:cMediaNode>
                                    </p:audio>
                                  </p:subTnLst>
                                </p:cTn>
                              </p:par>
                            </p:childTnLst>
                          </p:cTn>
                        </p:par>
                      </p:childTnLst>
                    </p:cTn>
                  </p:par>
                  <p:par>
                    <p:cTn id="66" fill="hold">
                      <p:stCondLst>
                        <p:cond delay="indefinite"/>
                      </p:stCondLst>
                      <p:childTnLst>
                        <p:par>
                          <p:cTn id="67" fill="hold">
                            <p:stCondLst>
                              <p:cond delay="0"/>
                            </p:stCondLst>
                            <p:childTnLst>
                              <p:par>
                                <p:cTn id="68" presetID="22" presetClass="exit" presetSubtype="2" fill="hold" nodeType="clickEffect">
                                  <p:stCondLst>
                                    <p:cond delay="0"/>
                                  </p:stCondLst>
                                  <p:childTnLst>
                                    <p:animEffect transition="out" filter="wipe(right)">
                                      <p:cBhvr>
                                        <p:cTn id="69" dur="500"/>
                                        <p:tgtEl>
                                          <p:spTgt spid="54"/>
                                        </p:tgtEl>
                                      </p:cBhvr>
                                    </p:animEffect>
                                    <p:set>
                                      <p:cBhvr>
                                        <p:cTn id="70" dur="1" fill="hold">
                                          <p:stCondLst>
                                            <p:cond delay="499"/>
                                          </p:stCondLst>
                                        </p:cTn>
                                        <p:tgtEl>
                                          <p:spTgt spid="54"/>
                                        </p:tgtEl>
                                        <p:attrNameLst>
                                          <p:attrName>style.visibility</p:attrName>
                                        </p:attrNameLst>
                                      </p:cBhvr>
                                      <p:to>
                                        <p:strVal val="hidden"/>
                                      </p:to>
                                    </p:set>
                                  </p:childTnLst>
                                </p:cTn>
                              </p:par>
                            </p:childTnLst>
                          </p:cTn>
                        </p:par>
                        <p:par>
                          <p:cTn id="71" fill="hold">
                            <p:stCondLst>
                              <p:cond delay="500"/>
                            </p:stCondLst>
                            <p:childTnLst>
                              <p:par>
                                <p:cTn id="72" presetID="8" presetClass="emph" presetSubtype="0" fill="hold" grpId="1" nodeType="afterEffect">
                                  <p:stCondLst>
                                    <p:cond delay="0"/>
                                  </p:stCondLst>
                                  <p:childTnLst>
                                    <p:animRot by="-5400000">
                                      <p:cBhvr>
                                        <p:cTn id="73" dur="1000" fill="hold"/>
                                        <p:tgtEl>
                                          <p:spTgt spid="58"/>
                                        </p:tgtEl>
                                        <p:attrNameLst>
                                          <p:attrName>r</p:attrName>
                                        </p:attrNameLst>
                                      </p:cBhvr>
                                    </p:animRot>
                                  </p:childTnLst>
                                </p:cTn>
                              </p:par>
                            </p:childTnLst>
                          </p:cTn>
                        </p:par>
                        <p:par>
                          <p:cTn id="74" fill="hold">
                            <p:stCondLst>
                              <p:cond delay="1500"/>
                            </p:stCondLst>
                            <p:childTnLst>
                              <p:par>
                                <p:cTn id="75" presetID="1" presetClass="exit" presetSubtype="0" fill="hold" grpId="3" nodeType="afterEffect">
                                  <p:stCondLst>
                                    <p:cond delay="0"/>
                                  </p:stCondLst>
                                  <p:childTnLst>
                                    <p:set>
                                      <p:cBhvr>
                                        <p:cTn id="76" dur="1" fill="hold">
                                          <p:stCondLst>
                                            <p:cond delay="0"/>
                                          </p:stCondLst>
                                        </p:cTn>
                                        <p:tgtEl>
                                          <p:spTgt spid="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2" grpId="0" animBg="1"/>
      <p:bldP spid="43" grpId="0" animBg="1"/>
      <p:bldP spid="44" grpId="0" animBg="1"/>
      <p:bldP spid="45" grpId="0" animBg="1"/>
      <p:bldP spid="47" grpId="0" animBg="1"/>
      <p:bldP spid="48" grpId="0" animBg="1"/>
      <p:bldP spid="53" grpId="0"/>
      <p:bldP spid="58" grpId="0" animBg="1"/>
      <p:bldP spid="58" grpId="1" animBg="1"/>
      <p:bldP spid="58" grpId="2" animBg="1"/>
      <p:bldP spid="58" grpId="3"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5" y="-76745"/>
            <a:ext cx="3695242"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32</a:t>
            </a:r>
          </a:p>
        </p:txBody>
      </p:sp>
      <p:pic>
        <p:nvPicPr>
          <p:cNvPr id="3" name="Resim 2">
            <a:extLst>
              <a:ext uri="{FF2B5EF4-FFF2-40B4-BE49-F238E27FC236}">
                <a16:creationId xmlns:a16="http://schemas.microsoft.com/office/drawing/2014/main" id="{3639D4B2-F584-49FB-A6AA-25B71BC5D653}"/>
              </a:ext>
            </a:extLst>
          </p:cNvPr>
          <p:cNvPicPr>
            <a:picLocks noChangeAspect="1"/>
          </p:cNvPicPr>
          <p:nvPr/>
        </p:nvPicPr>
        <p:blipFill>
          <a:blip r:embed="rId4">
            <a:duotone>
              <a:prstClr val="black"/>
              <a:schemeClr val="accent6">
                <a:tint val="45000"/>
                <a:satMod val="400000"/>
              </a:schemeClr>
            </a:duotone>
          </a:blip>
          <a:stretch>
            <a:fillRect/>
          </a:stretch>
        </p:blipFill>
        <p:spPr>
          <a:xfrm rot="16200000">
            <a:off x="9299986" y="7605464"/>
            <a:ext cx="2472015" cy="2520000"/>
          </a:xfrm>
          <a:prstGeom prst="rect">
            <a:avLst/>
          </a:prstGeom>
        </p:spPr>
      </p:pic>
      <p:pic>
        <p:nvPicPr>
          <p:cNvPr id="9" name="Resim 8">
            <a:extLst>
              <a:ext uri="{FF2B5EF4-FFF2-40B4-BE49-F238E27FC236}">
                <a16:creationId xmlns:a16="http://schemas.microsoft.com/office/drawing/2014/main" id="{BD747815-8908-4DA8-879A-483BA3DE2D52}"/>
              </a:ext>
            </a:extLst>
          </p:cNvPr>
          <p:cNvPicPr>
            <a:picLocks noChangeAspect="1"/>
          </p:cNvPicPr>
          <p:nvPr/>
        </p:nvPicPr>
        <p:blipFill>
          <a:blip r:embed="rId5">
            <a:duotone>
              <a:schemeClr val="accent2">
                <a:shade val="45000"/>
                <a:satMod val="135000"/>
              </a:schemeClr>
              <a:prstClr val="white"/>
            </a:duotone>
          </a:blip>
          <a:stretch>
            <a:fillRect/>
          </a:stretch>
        </p:blipFill>
        <p:spPr>
          <a:xfrm rot="3914514">
            <a:off x="851756" y="-3507870"/>
            <a:ext cx="1931676" cy="2520000"/>
          </a:xfrm>
          <a:prstGeom prst="rect">
            <a:avLst/>
          </a:prstGeom>
        </p:spPr>
      </p:pic>
      <p:pic>
        <p:nvPicPr>
          <p:cNvPr id="11" name="Resim 10">
            <a:extLst>
              <a:ext uri="{FF2B5EF4-FFF2-40B4-BE49-F238E27FC236}">
                <a16:creationId xmlns:a16="http://schemas.microsoft.com/office/drawing/2014/main" id="{659166A8-D72A-407E-84A7-34EEF743ED6C}"/>
              </a:ext>
            </a:extLst>
          </p:cNvPr>
          <p:cNvPicPr>
            <a:picLocks noChangeAspect="1"/>
          </p:cNvPicPr>
          <p:nvPr/>
        </p:nvPicPr>
        <p:blipFill>
          <a:blip r:embed="rId6">
            <a:duotone>
              <a:schemeClr val="accent6">
                <a:shade val="45000"/>
                <a:satMod val="135000"/>
              </a:schemeClr>
              <a:prstClr val="white"/>
            </a:duotone>
          </a:blip>
          <a:stretch>
            <a:fillRect/>
          </a:stretch>
        </p:blipFill>
        <p:spPr>
          <a:xfrm rot="8925667">
            <a:off x="13319695" y="1260000"/>
            <a:ext cx="1596805" cy="2520000"/>
          </a:xfrm>
          <a:prstGeom prst="rect">
            <a:avLst/>
          </a:prstGeom>
        </p:spPr>
      </p:pic>
      <p:pic>
        <p:nvPicPr>
          <p:cNvPr id="13" name="Resim 12">
            <a:extLst>
              <a:ext uri="{FF2B5EF4-FFF2-40B4-BE49-F238E27FC236}">
                <a16:creationId xmlns:a16="http://schemas.microsoft.com/office/drawing/2014/main" id="{49F1761A-3514-4A33-823F-7A0D9C7E3B03}"/>
              </a:ext>
            </a:extLst>
          </p:cNvPr>
          <p:cNvPicPr>
            <a:picLocks noChangeAspect="1"/>
          </p:cNvPicPr>
          <p:nvPr/>
        </p:nvPicPr>
        <p:blipFill>
          <a:blip r:embed="rId7">
            <a:duotone>
              <a:schemeClr val="accent1">
                <a:shade val="45000"/>
                <a:satMod val="135000"/>
              </a:schemeClr>
              <a:prstClr val="white"/>
            </a:duotone>
          </a:blip>
          <a:stretch>
            <a:fillRect/>
          </a:stretch>
        </p:blipFill>
        <p:spPr>
          <a:xfrm rot="3363342">
            <a:off x="13898601" y="6839674"/>
            <a:ext cx="1678845" cy="2520000"/>
          </a:xfrm>
          <a:prstGeom prst="rect">
            <a:avLst/>
          </a:prstGeom>
        </p:spPr>
      </p:pic>
      <p:pic>
        <p:nvPicPr>
          <p:cNvPr id="15" name="Resim 14">
            <a:extLst>
              <a:ext uri="{FF2B5EF4-FFF2-40B4-BE49-F238E27FC236}">
                <a16:creationId xmlns:a16="http://schemas.microsoft.com/office/drawing/2014/main" id="{8439FAF9-D75B-4BD4-AE6D-2661ECA5BFF5}"/>
              </a:ext>
            </a:extLst>
          </p:cNvPr>
          <p:cNvPicPr>
            <a:picLocks noChangeAspect="1"/>
          </p:cNvPicPr>
          <p:nvPr/>
        </p:nvPicPr>
        <p:blipFill>
          <a:blip r:embed="rId8"/>
          <a:stretch>
            <a:fillRect/>
          </a:stretch>
        </p:blipFill>
        <p:spPr>
          <a:xfrm rot="2879834">
            <a:off x="-3984514" y="5577260"/>
            <a:ext cx="925365" cy="2520000"/>
          </a:xfrm>
          <a:prstGeom prst="rect">
            <a:avLst/>
          </a:prstGeom>
        </p:spPr>
      </p:pic>
      <p:pic>
        <p:nvPicPr>
          <p:cNvPr id="17" name="Resim 16">
            <a:extLst>
              <a:ext uri="{FF2B5EF4-FFF2-40B4-BE49-F238E27FC236}">
                <a16:creationId xmlns:a16="http://schemas.microsoft.com/office/drawing/2014/main" id="{62C99A1F-4563-4FF8-87B2-CAFFC1700E0C}"/>
              </a:ext>
            </a:extLst>
          </p:cNvPr>
          <p:cNvPicPr>
            <a:picLocks noChangeAspect="1"/>
          </p:cNvPicPr>
          <p:nvPr/>
        </p:nvPicPr>
        <p:blipFill>
          <a:blip r:embed="rId9">
            <a:duotone>
              <a:schemeClr val="accent5">
                <a:shade val="45000"/>
                <a:satMod val="135000"/>
              </a:schemeClr>
              <a:prstClr val="white"/>
            </a:duotone>
          </a:blip>
          <a:stretch>
            <a:fillRect/>
          </a:stretch>
        </p:blipFill>
        <p:spPr>
          <a:xfrm rot="3068371">
            <a:off x="13516305" y="-2789534"/>
            <a:ext cx="1203586" cy="2520000"/>
          </a:xfrm>
          <a:prstGeom prst="rect">
            <a:avLst/>
          </a:prstGeom>
        </p:spPr>
      </p:pic>
      <p:pic>
        <p:nvPicPr>
          <p:cNvPr id="19" name="Resim 18">
            <a:extLst>
              <a:ext uri="{FF2B5EF4-FFF2-40B4-BE49-F238E27FC236}">
                <a16:creationId xmlns:a16="http://schemas.microsoft.com/office/drawing/2014/main" id="{9B345B17-7EFC-4B48-9658-2F7F31A13756}"/>
              </a:ext>
            </a:extLst>
          </p:cNvPr>
          <p:cNvPicPr>
            <a:picLocks noChangeAspect="1"/>
          </p:cNvPicPr>
          <p:nvPr/>
        </p:nvPicPr>
        <p:blipFill>
          <a:blip r:embed="rId10">
            <a:duotone>
              <a:schemeClr val="accent1">
                <a:shade val="45000"/>
                <a:satMod val="135000"/>
              </a:schemeClr>
              <a:prstClr val="white"/>
            </a:duotone>
          </a:blip>
          <a:stretch>
            <a:fillRect/>
          </a:stretch>
        </p:blipFill>
        <p:spPr>
          <a:xfrm>
            <a:off x="4264459" y="7605464"/>
            <a:ext cx="2097776" cy="2520000"/>
          </a:xfrm>
          <a:prstGeom prst="rect">
            <a:avLst/>
          </a:prstGeom>
        </p:spPr>
      </p:pic>
      <p:pic>
        <p:nvPicPr>
          <p:cNvPr id="21" name="Resim 20">
            <a:extLst>
              <a:ext uri="{FF2B5EF4-FFF2-40B4-BE49-F238E27FC236}">
                <a16:creationId xmlns:a16="http://schemas.microsoft.com/office/drawing/2014/main" id="{650ED974-C842-426E-B843-FB49E4119EC3}"/>
              </a:ext>
            </a:extLst>
          </p:cNvPr>
          <p:cNvPicPr>
            <a:picLocks noChangeAspect="1"/>
          </p:cNvPicPr>
          <p:nvPr/>
        </p:nvPicPr>
        <p:blipFill>
          <a:blip r:embed="rId11">
            <a:duotone>
              <a:schemeClr val="accent4">
                <a:shade val="45000"/>
                <a:satMod val="135000"/>
              </a:schemeClr>
              <a:prstClr val="white"/>
            </a:duotone>
          </a:blip>
          <a:stretch>
            <a:fillRect/>
          </a:stretch>
        </p:blipFill>
        <p:spPr>
          <a:xfrm rot="2154424">
            <a:off x="8112224" y="-3507870"/>
            <a:ext cx="1861705" cy="2520000"/>
          </a:xfrm>
          <a:prstGeom prst="rect">
            <a:avLst/>
          </a:prstGeom>
        </p:spPr>
      </p:pic>
      <p:pic>
        <p:nvPicPr>
          <p:cNvPr id="23" name="Resim 22">
            <a:extLst>
              <a:ext uri="{FF2B5EF4-FFF2-40B4-BE49-F238E27FC236}">
                <a16:creationId xmlns:a16="http://schemas.microsoft.com/office/drawing/2014/main" id="{D12CA93F-1779-40FF-B2AA-41F2B4C637AC}"/>
              </a:ext>
            </a:extLst>
          </p:cNvPr>
          <p:cNvPicPr>
            <a:picLocks noChangeAspect="1"/>
          </p:cNvPicPr>
          <p:nvPr/>
        </p:nvPicPr>
        <p:blipFill>
          <a:blip r:embed="rId12">
            <a:duotone>
              <a:schemeClr val="accent1">
                <a:shade val="45000"/>
                <a:satMod val="135000"/>
              </a:schemeClr>
              <a:prstClr val="white"/>
            </a:duotone>
          </a:blip>
          <a:stretch>
            <a:fillRect/>
          </a:stretch>
        </p:blipFill>
        <p:spPr>
          <a:xfrm rot="18592925">
            <a:off x="-4376325" y="-754533"/>
            <a:ext cx="2561615" cy="2520000"/>
          </a:xfrm>
          <a:prstGeom prst="rect">
            <a:avLst/>
          </a:prstGeom>
        </p:spPr>
      </p:pic>
      <p:pic>
        <p:nvPicPr>
          <p:cNvPr id="27" name="Resim 26">
            <a:extLst>
              <a:ext uri="{FF2B5EF4-FFF2-40B4-BE49-F238E27FC236}">
                <a16:creationId xmlns:a16="http://schemas.microsoft.com/office/drawing/2014/main" id="{310DC685-91D9-4B6C-9338-67B4711FB1DA}"/>
              </a:ext>
            </a:extLst>
          </p:cNvPr>
          <p:cNvPicPr>
            <a:picLocks noChangeAspect="1"/>
          </p:cNvPicPr>
          <p:nvPr/>
        </p:nvPicPr>
        <p:blipFill>
          <a:blip r:embed="rId10">
            <a:duotone>
              <a:schemeClr val="accent2">
                <a:shade val="45000"/>
                <a:satMod val="135000"/>
              </a:schemeClr>
              <a:prstClr val="white"/>
            </a:duotone>
          </a:blip>
          <a:stretch>
            <a:fillRect/>
          </a:stretch>
        </p:blipFill>
        <p:spPr>
          <a:xfrm rot="15665746">
            <a:off x="325531" y="8239611"/>
            <a:ext cx="2097776" cy="2520000"/>
          </a:xfrm>
          <a:prstGeom prst="rect">
            <a:avLst/>
          </a:prstGeom>
        </p:spPr>
      </p:pic>
    </p:spTree>
    <p:extLst>
      <p:ext uri="{BB962C8B-B14F-4D97-AF65-F5344CB8AC3E}">
        <p14:creationId xmlns:p14="http://schemas.microsoft.com/office/powerpoint/2010/main" val="27175347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Char"/>
      </p:transition>
    </mc:Choice>
    <mc:Fallback xmlns="">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5" y="-76745"/>
            <a:ext cx="3695242"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31</a:t>
            </a:r>
          </a:p>
        </p:txBody>
      </p:sp>
      <p:pic>
        <p:nvPicPr>
          <p:cNvPr id="9" name="Resim 8">
            <a:extLst>
              <a:ext uri="{FF2B5EF4-FFF2-40B4-BE49-F238E27FC236}">
                <a16:creationId xmlns:a16="http://schemas.microsoft.com/office/drawing/2014/main" id="{001DB4E2-E3BD-4D2C-9B4B-EFD45461B100}"/>
              </a:ext>
            </a:extLst>
          </p:cNvPr>
          <p:cNvPicPr>
            <a:picLocks noChangeAspect="1"/>
          </p:cNvPicPr>
          <p:nvPr/>
        </p:nvPicPr>
        <p:blipFill>
          <a:blip r:embed="rId4">
            <a:duotone>
              <a:prstClr val="black"/>
              <a:schemeClr val="accent6">
                <a:tint val="45000"/>
                <a:satMod val="400000"/>
              </a:schemeClr>
            </a:duotone>
          </a:blip>
          <a:stretch>
            <a:fillRect/>
          </a:stretch>
        </p:blipFill>
        <p:spPr>
          <a:xfrm rot="1485502">
            <a:off x="3028451" y="3902822"/>
            <a:ext cx="2472015" cy="2520000"/>
          </a:xfrm>
          <a:prstGeom prst="rect">
            <a:avLst/>
          </a:prstGeom>
        </p:spPr>
      </p:pic>
      <p:pic>
        <p:nvPicPr>
          <p:cNvPr id="10" name="Resim 9">
            <a:extLst>
              <a:ext uri="{FF2B5EF4-FFF2-40B4-BE49-F238E27FC236}">
                <a16:creationId xmlns:a16="http://schemas.microsoft.com/office/drawing/2014/main" id="{27DA7369-4168-45F4-8FD1-396FC76CE73D}"/>
              </a:ext>
            </a:extLst>
          </p:cNvPr>
          <p:cNvPicPr>
            <a:picLocks noChangeAspect="1"/>
          </p:cNvPicPr>
          <p:nvPr/>
        </p:nvPicPr>
        <p:blipFill>
          <a:blip r:embed="rId5">
            <a:duotone>
              <a:schemeClr val="accent2">
                <a:shade val="45000"/>
                <a:satMod val="135000"/>
              </a:schemeClr>
              <a:prstClr val="white"/>
            </a:duotone>
          </a:blip>
          <a:stretch>
            <a:fillRect/>
          </a:stretch>
        </p:blipFill>
        <p:spPr>
          <a:xfrm rot="20859809">
            <a:off x="3406271" y="1228184"/>
            <a:ext cx="1931676" cy="2520000"/>
          </a:xfrm>
          <a:prstGeom prst="rect">
            <a:avLst/>
          </a:prstGeom>
        </p:spPr>
      </p:pic>
      <p:pic>
        <p:nvPicPr>
          <p:cNvPr id="11" name="Resim 10">
            <a:extLst>
              <a:ext uri="{FF2B5EF4-FFF2-40B4-BE49-F238E27FC236}">
                <a16:creationId xmlns:a16="http://schemas.microsoft.com/office/drawing/2014/main" id="{F34C712E-A5C3-47D3-8979-5D168BCFDA11}"/>
              </a:ext>
            </a:extLst>
          </p:cNvPr>
          <p:cNvPicPr>
            <a:picLocks noChangeAspect="1"/>
          </p:cNvPicPr>
          <p:nvPr/>
        </p:nvPicPr>
        <p:blipFill>
          <a:blip r:embed="rId6">
            <a:duotone>
              <a:schemeClr val="accent6">
                <a:shade val="45000"/>
                <a:satMod val="135000"/>
              </a:schemeClr>
              <a:prstClr val="white"/>
            </a:duotone>
          </a:blip>
          <a:stretch>
            <a:fillRect/>
          </a:stretch>
        </p:blipFill>
        <p:spPr>
          <a:xfrm rot="21247971">
            <a:off x="10266149" y="971486"/>
            <a:ext cx="1596805" cy="2520000"/>
          </a:xfrm>
          <a:prstGeom prst="rect">
            <a:avLst/>
          </a:prstGeom>
        </p:spPr>
      </p:pic>
      <p:pic>
        <p:nvPicPr>
          <p:cNvPr id="12" name="Resim 11">
            <a:extLst>
              <a:ext uri="{FF2B5EF4-FFF2-40B4-BE49-F238E27FC236}">
                <a16:creationId xmlns:a16="http://schemas.microsoft.com/office/drawing/2014/main" id="{7076F598-DAEA-47EF-9680-8E6F1EB133A6}"/>
              </a:ext>
            </a:extLst>
          </p:cNvPr>
          <p:cNvPicPr>
            <a:picLocks noChangeAspect="1"/>
          </p:cNvPicPr>
          <p:nvPr/>
        </p:nvPicPr>
        <p:blipFill>
          <a:blip r:embed="rId7">
            <a:duotone>
              <a:schemeClr val="accent1">
                <a:shade val="45000"/>
                <a:satMod val="135000"/>
              </a:schemeClr>
              <a:prstClr val="white"/>
            </a:duotone>
          </a:blip>
          <a:stretch>
            <a:fillRect/>
          </a:stretch>
        </p:blipFill>
        <p:spPr>
          <a:xfrm rot="20977420">
            <a:off x="782667" y="4056398"/>
            <a:ext cx="1678845" cy="2520000"/>
          </a:xfrm>
          <a:prstGeom prst="rect">
            <a:avLst/>
          </a:prstGeom>
        </p:spPr>
      </p:pic>
      <p:pic>
        <p:nvPicPr>
          <p:cNvPr id="13" name="Resim 12">
            <a:extLst>
              <a:ext uri="{FF2B5EF4-FFF2-40B4-BE49-F238E27FC236}">
                <a16:creationId xmlns:a16="http://schemas.microsoft.com/office/drawing/2014/main" id="{AC554BEB-AF1A-4F03-8A89-B45DB5805EED}"/>
              </a:ext>
            </a:extLst>
          </p:cNvPr>
          <p:cNvPicPr>
            <a:picLocks noChangeAspect="1"/>
          </p:cNvPicPr>
          <p:nvPr/>
        </p:nvPicPr>
        <p:blipFill>
          <a:blip r:embed="rId8"/>
          <a:stretch>
            <a:fillRect/>
          </a:stretch>
        </p:blipFill>
        <p:spPr>
          <a:xfrm rot="21068429">
            <a:off x="10405506" y="3926035"/>
            <a:ext cx="925365" cy="2520000"/>
          </a:xfrm>
          <a:prstGeom prst="rect">
            <a:avLst/>
          </a:prstGeom>
        </p:spPr>
      </p:pic>
      <p:pic>
        <p:nvPicPr>
          <p:cNvPr id="14" name="Resim 13">
            <a:extLst>
              <a:ext uri="{FF2B5EF4-FFF2-40B4-BE49-F238E27FC236}">
                <a16:creationId xmlns:a16="http://schemas.microsoft.com/office/drawing/2014/main" id="{76E7CC32-F4E2-46EF-81F1-089430854C90}"/>
              </a:ext>
            </a:extLst>
          </p:cNvPr>
          <p:cNvPicPr>
            <a:picLocks noChangeAspect="1"/>
          </p:cNvPicPr>
          <p:nvPr/>
        </p:nvPicPr>
        <p:blipFill>
          <a:blip r:embed="rId9">
            <a:duotone>
              <a:schemeClr val="accent5">
                <a:shade val="45000"/>
                <a:satMod val="135000"/>
              </a:schemeClr>
              <a:prstClr val="white"/>
            </a:duotone>
          </a:blip>
          <a:stretch>
            <a:fillRect/>
          </a:stretch>
        </p:blipFill>
        <p:spPr>
          <a:xfrm rot="656758">
            <a:off x="8338039" y="1044271"/>
            <a:ext cx="1203586" cy="2520000"/>
          </a:xfrm>
          <a:prstGeom prst="rect">
            <a:avLst/>
          </a:prstGeom>
        </p:spPr>
      </p:pic>
      <p:pic>
        <p:nvPicPr>
          <p:cNvPr id="15" name="Resim 14">
            <a:extLst>
              <a:ext uri="{FF2B5EF4-FFF2-40B4-BE49-F238E27FC236}">
                <a16:creationId xmlns:a16="http://schemas.microsoft.com/office/drawing/2014/main" id="{52941CAA-B095-4409-8BB9-940547231B99}"/>
              </a:ext>
            </a:extLst>
          </p:cNvPr>
          <p:cNvPicPr>
            <a:picLocks noChangeAspect="1"/>
          </p:cNvPicPr>
          <p:nvPr/>
        </p:nvPicPr>
        <p:blipFill>
          <a:blip r:embed="rId10">
            <a:duotone>
              <a:schemeClr val="accent1">
                <a:shade val="45000"/>
                <a:satMod val="135000"/>
              </a:schemeClr>
              <a:prstClr val="white"/>
            </a:duotone>
          </a:blip>
          <a:stretch>
            <a:fillRect/>
          </a:stretch>
        </p:blipFill>
        <p:spPr>
          <a:xfrm rot="20438114">
            <a:off x="5523144" y="4007585"/>
            <a:ext cx="2097776" cy="2520000"/>
          </a:xfrm>
          <a:prstGeom prst="rect">
            <a:avLst/>
          </a:prstGeom>
        </p:spPr>
      </p:pic>
      <p:pic>
        <p:nvPicPr>
          <p:cNvPr id="16" name="Resim 15">
            <a:extLst>
              <a:ext uri="{FF2B5EF4-FFF2-40B4-BE49-F238E27FC236}">
                <a16:creationId xmlns:a16="http://schemas.microsoft.com/office/drawing/2014/main" id="{5E1F09CE-2D19-437E-95D1-BB252D48ED34}"/>
              </a:ext>
            </a:extLst>
          </p:cNvPr>
          <p:cNvPicPr>
            <a:picLocks noChangeAspect="1"/>
          </p:cNvPicPr>
          <p:nvPr/>
        </p:nvPicPr>
        <p:blipFill>
          <a:blip r:embed="rId11">
            <a:duotone>
              <a:schemeClr val="accent4">
                <a:shade val="45000"/>
                <a:satMod val="135000"/>
              </a:schemeClr>
              <a:prstClr val="white"/>
            </a:duotone>
          </a:blip>
          <a:stretch>
            <a:fillRect/>
          </a:stretch>
        </p:blipFill>
        <p:spPr>
          <a:xfrm rot="21030650">
            <a:off x="5785759" y="975843"/>
            <a:ext cx="1861705" cy="2520000"/>
          </a:xfrm>
          <a:prstGeom prst="rect">
            <a:avLst/>
          </a:prstGeom>
        </p:spPr>
      </p:pic>
      <p:pic>
        <p:nvPicPr>
          <p:cNvPr id="17" name="Resim 16">
            <a:extLst>
              <a:ext uri="{FF2B5EF4-FFF2-40B4-BE49-F238E27FC236}">
                <a16:creationId xmlns:a16="http://schemas.microsoft.com/office/drawing/2014/main" id="{351B1B88-72D5-4C71-B936-B14052BC9879}"/>
              </a:ext>
            </a:extLst>
          </p:cNvPr>
          <p:cNvPicPr>
            <a:picLocks noChangeAspect="1"/>
          </p:cNvPicPr>
          <p:nvPr/>
        </p:nvPicPr>
        <p:blipFill>
          <a:blip r:embed="rId12">
            <a:duotone>
              <a:schemeClr val="accent3">
                <a:shade val="45000"/>
                <a:satMod val="135000"/>
              </a:schemeClr>
              <a:prstClr val="white"/>
            </a:duotone>
          </a:blip>
          <a:stretch>
            <a:fillRect/>
          </a:stretch>
        </p:blipFill>
        <p:spPr>
          <a:xfrm rot="1131834">
            <a:off x="341283" y="1112063"/>
            <a:ext cx="2561615" cy="2520000"/>
          </a:xfrm>
          <a:prstGeom prst="rect">
            <a:avLst/>
          </a:prstGeom>
        </p:spPr>
      </p:pic>
      <p:pic>
        <p:nvPicPr>
          <p:cNvPr id="18" name="Resim 17">
            <a:extLst>
              <a:ext uri="{FF2B5EF4-FFF2-40B4-BE49-F238E27FC236}">
                <a16:creationId xmlns:a16="http://schemas.microsoft.com/office/drawing/2014/main" id="{74CEF7A7-C479-4743-A85F-5C3B30EFCACA}"/>
              </a:ext>
            </a:extLst>
          </p:cNvPr>
          <p:cNvPicPr>
            <a:picLocks noChangeAspect="1"/>
          </p:cNvPicPr>
          <p:nvPr/>
        </p:nvPicPr>
        <p:blipFill>
          <a:blip r:embed="rId10">
            <a:duotone>
              <a:schemeClr val="accent2">
                <a:shade val="45000"/>
                <a:satMod val="135000"/>
              </a:schemeClr>
              <a:prstClr val="white"/>
            </a:duotone>
          </a:blip>
          <a:stretch>
            <a:fillRect/>
          </a:stretch>
        </p:blipFill>
        <p:spPr>
          <a:xfrm rot="978474">
            <a:off x="8154059" y="4027790"/>
            <a:ext cx="2097776" cy="2520000"/>
          </a:xfrm>
          <a:prstGeom prst="rect">
            <a:avLst/>
          </a:prstGeom>
        </p:spPr>
      </p:pic>
    </p:spTree>
    <p:extLst>
      <p:ext uri="{BB962C8B-B14F-4D97-AF65-F5344CB8AC3E}">
        <p14:creationId xmlns:p14="http://schemas.microsoft.com/office/powerpoint/2010/main" val="40745334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30" name="Grup 29">
            <a:extLst>
              <a:ext uri="{FF2B5EF4-FFF2-40B4-BE49-F238E27FC236}">
                <a16:creationId xmlns:a16="http://schemas.microsoft.com/office/drawing/2014/main" id="{BD810B0C-069A-4FB1-A5FD-FAAC98808D78}"/>
              </a:ext>
            </a:extLst>
          </p:cNvPr>
          <p:cNvGrpSpPr/>
          <p:nvPr/>
        </p:nvGrpSpPr>
        <p:grpSpPr>
          <a:xfrm rot="5400000">
            <a:off x="794424" y="3978049"/>
            <a:ext cx="10173961" cy="9651928"/>
            <a:chOff x="851756" y="4286862"/>
            <a:chExt cx="10173961" cy="9651928"/>
          </a:xfrm>
        </p:grpSpPr>
        <p:pic>
          <p:nvPicPr>
            <p:cNvPr id="31" name="Resim 30">
              <a:extLst>
                <a:ext uri="{FF2B5EF4-FFF2-40B4-BE49-F238E27FC236}">
                  <a16:creationId xmlns:a16="http://schemas.microsoft.com/office/drawing/2014/main" id="{2BF28371-80AA-41DF-A627-FBB6A16ADB47}"/>
                </a:ext>
              </a:extLst>
            </p:cNvPr>
            <p:cNvPicPr>
              <a:picLocks noChangeAspect="1"/>
            </p:cNvPicPr>
            <p:nvPr/>
          </p:nvPicPr>
          <p:blipFill>
            <a:blip r:embed="rId4"/>
            <a:stretch>
              <a:fillRect/>
            </a:stretch>
          </p:blipFill>
          <p:spPr>
            <a:xfrm>
              <a:off x="5199886" y="4286862"/>
              <a:ext cx="1792228" cy="2438405"/>
            </a:xfrm>
            <a:prstGeom prst="rect">
              <a:avLst/>
            </a:prstGeom>
          </p:spPr>
        </p:pic>
        <p:pic>
          <p:nvPicPr>
            <p:cNvPr id="34" name="Resim 33">
              <a:extLst>
                <a:ext uri="{FF2B5EF4-FFF2-40B4-BE49-F238E27FC236}">
                  <a16:creationId xmlns:a16="http://schemas.microsoft.com/office/drawing/2014/main" id="{089AC92A-95D7-42B6-BA97-09A6D4E0C4DA}"/>
                </a:ext>
              </a:extLst>
            </p:cNvPr>
            <p:cNvPicPr>
              <a:picLocks noChangeAspect="1"/>
            </p:cNvPicPr>
            <p:nvPr/>
          </p:nvPicPr>
          <p:blipFill>
            <a:blip r:embed="rId5"/>
            <a:stretch>
              <a:fillRect/>
            </a:stretch>
          </p:blipFill>
          <p:spPr>
            <a:xfrm rot="16200000">
              <a:off x="514678" y="7582502"/>
              <a:ext cx="2762934" cy="2088778"/>
            </a:xfrm>
            <a:prstGeom prst="rect">
              <a:avLst/>
            </a:prstGeom>
          </p:spPr>
        </p:pic>
        <p:pic>
          <p:nvPicPr>
            <p:cNvPr id="35" name="Resim 34">
              <a:extLst>
                <a:ext uri="{FF2B5EF4-FFF2-40B4-BE49-F238E27FC236}">
                  <a16:creationId xmlns:a16="http://schemas.microsoft.com/office/drawing/2014/main" id="{EA486829-BFCA-4F7B-836A-3780230FA61F}"/>
                </a:ext>
              </a:extLst>
            </p:cNvPr>
            <p:cNvPicPr>
              <a:picLocks noChangeAspect="1"/>
            </p:cNvPicPr>
            <p:nvPr/>
          </p:nvPicPr>
          <p:blipFill>
            <a:blip r:embed="rId6"/>
            <a:srcRect/>
            <a:stretch/>
          </p:blipFill>
          <p:spPr>
            <a:xfrm rot="5400000">
              <a:off x="8599017" y="7413541"/>
              <a:ext cx="2426700" cy="2426700"/>
            </a:xfrm>
            <a:prstGeom prst="rect">
              <a:avLst/>
            </a:prstGeom>
          </p:spPr>
        </p:pic>
        <p:pic>
          <p:nvPicPr>
            <p:cNvPr id="36" name="Resim 35">
              <a:extLst>
                <a:ext uri="{FF2B5EF4-FFF2-40B4-BE49-F238E27FC236}">
                  <a16:creationId xmlns:a16="http://schemas.microsoft.com/office/drawing/2014/main" id="{BA44A939-04A1-44B2-9314-9B9B9DFD2619}"/>
                </a:ext>
              </a:extLst>
            </p:cNvPr>
            <p:cNvPicPr>
              <a:picLocks noChangeAspect="1"/>
            </p:cNvPicPr>
            <p:nvPr/>
          </p:nvPicPr>
          <p:blipFill>
            <a:blip r:embed="rId7"/>
            <a:stretch>
              <a:fillRect/>
            </a:stretch>
          </p:blipFill>
          <p:spPr>
            <a:xfrm rot="10800000">
              <a:off x="4154582" y="10986983"/>
              <a:ext cx="4773440" cy="2951807"/>
            </a:xfrm>
            <a:prstGeom prst="rect">
              <a:avLst/>
            </a:prstGeom>
          </p:spPr>
        </p:pic>
      </p:grpSp>
      <p:sp>
        <p:nvSpPr>
          <p:cNvPr id="3" name="Ok: Yukarı Bükülü 2">
            <a:extLst>
              <a:ext uri="{FF2B5EF4-FFF2-40B4-BE49-F238E27FC236}">
                <a16:creationId xmlns:a16="http://schemas.microsoft.com/office/drawing/2014/main" id="{C2CBE980-D95A-450B-9413-36942AAD1955}"/>
              </a:ext>
            </a:extLst>
          </p:cNvPr>
          <p:cNvSpPr/>
          <p:nvPr/>
        </p:nvSpPr>
        <p:spPr>
          <a:xfrm rot="5400000">
            <a:off x="846974" y="1542966"/>
            <a:ext cx="1196679" cy="1800000"/>
          </a:xfrm>
          <a:prstGeom prst="bentUpArrow">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tr-TR"/>
          </a:p>
        </p:txBody>
      </p:sp>
      <p:sp>
        <p:nvSpPr>
          <p:cNvPr id="2" name="Dikdörtgen: Köşeleri Yuvarlatılmış 1">
            <a:extLst>
              <a:ext uri="{FF2B5EF4-FFF2-40B4-BE49-F238E27FC236}">
                <a16:creationId xmlns:a16="http://schemas.microsoft.com/office/drawing/2014/main" id="{9F64ACCE-2029-4220-97C1-BFC3CFFC75B1}"/>
              </a:ext>
            </a:extLst>
          </p:cNvPr>
          <p:cNvSpPr/>
          <p:nvPr/>
        </p:nvSpPr>
        <p:spPr>
          <a:xfrm>
            <a:off x="479376" y="692696"/>
            <a:ext cx="11578171" cy="1223936"/>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Bir fikir veya sanat eserini özgün bir biçimde oluşturan kişinin bu eserden doğan tüm haklarına </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denir. </a:t>
            </a:r>
            <a:endParaRPr lang="tr-TR" sz="2800" b="1" dirty="0">
              <a:effectLst>
                <a:outerShdw blurRad="38100" dist="38100" dir="2700000" algn="tl">
                  <a:srgbClr val="000000">
                    <a:alpha val="43137"/>
                  </a:srgbClr>
                </a:outerShdw>
              </a:effectLst>
            </a:endParaRP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8"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5" y="-76745"/>
            <a:ext cx="3695242"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30</a:t>
            </a:r>
          </a:p>
        </p:txBody>
      </p:sp>
      <p:grpSp>
        <p:nvGrpSpPr>
          <p:cNvPr id="9" name="Grup 8">
            <a:extLst>
              <a:ext uri="{FF2B5EF4-FFF2-40B4-BE49-F238E27FC236}">
                <a16:creationId xmlns:a16="http://schemas.microsoft.com/office/drawing/2014/main" id="{D9C5C45C-4FD1-4A74-ACEC-8DD76FB6B2B2}"/>
              </a:ext>
            </a:extLst>
          </p:cNvPr>
          <p:cNvGrpSpPr/>
          <p:nvPr/>
        </p:nvGrpSpPr>
        <p:grpSpPr>
          <a:xfrm>
            <a:off x="972008" y="4941368"/>
            <a:ext cx="11172664" cy="1007199"/>
            <a:chOff x="900000" y="4881500"/>
            <a:chExt cx="11172664" cy="923764"/>
          </a:xfrm>
        </p:grpSpPr>
        <p:sp>
          <p:nvSpPr>
            <p:cNvPr id="10" name="Dikdörtgen 9">
              <a:extLst>
                <a:ext uri="{FF2B5EF4-FFF2-40B4-BE49-F238E27FC236}">
                  <a16:creationId xmlns:a16="http://schemas.microsoft.com/office/drawing/2014/main" id="{4A446800-EF47-4E40-9536-FD0DC5446312}"/>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18B9F0D6-2E38-4310-9C95-DC4A3C591E81}"/>
                </a:ext>
              </a:extLst>
            </p:cNvPr>
            <p:cNvPicPr>
              <a:picLocks noChangeAspect="1"/>
            </p:cNvPicPr>
            <p:nvPr/>
          </p:nvPicPr>
          <p:blipFill>
            <a:blip r:embed="rId9"/>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8B460AAF-C878-4858-9A19-C264D4C1CA4B}"/>
                </a:ext>
              </a:extLst>
            </p:cNvPr>
            <p:cNvSpPr txBox="1"/>
            <p:nvPr/>
          </p:nvSpPr>
          <p:spPr>
            <a:xfrm>
              <a:off x="1976427" y="5174258"/>
              <a:ext cx="10009112" cy="366966"/>
            </a:xfrm>
            <a:prstGeom prst="rect">
              <a:avLst/>
            </a:prstGeom>
            <a:noFill/>
          </p:spPr>
          <p:txBody>
            <a:bodyPr wrap="square" rtlCol="0">
              <a:spAutoFit/>
            </a:bodyPr>
            <a:lstStyle/>
            <a:p>
              <a:pPr algn="just"/>
              <a:r>
                <a:rPr lang="tr-TR" sz="2000" b="1"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Telif hakkı nedir? Hangi kanunla koruma altına alınmıştır?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9633A9A0-054F-4618-830E-91A3B939080F}"/>
              </a:ext>
            </a:extLst>
          </p:cNvPr>
          <p:cNvSpPr/>
          <p:nvPr/>
        </p:nvSpPr>
        <p:spPr>
          <a:xfrm rot="16200000">
            <a:off x="47328" y="5013374"/>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4" name="Küp 13">
            <a:extLst>
              <a:ext uri="{FF2B5EF4-FFF2-40B4-BE49-F238E27FC236}">
                <a16:creationId xmlns:a16="http://schemas.microsoft.com/office/drawing/2014/main" id="{28F3B21C-8C72-484D-9BD1-56B149CA09D5}"/>
              </a:ext>
            </a:extLst>
          </p:cNvPr>
          <p:cNvSpPr/>
          <p:nvPr/>
        </p:nvSpPr>
        <p:spPr>
          <a:xfrm>
            <a:off x="2567608" y="2060848"/>
            <a:ext cx="9217024" cy="1390397"/>
          </a:xfrm>
          <a:prstGeom prst="cube">
            <a:avLst>
              <a:gd name="adj" fmla="val 624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hakkının ne olduğu, nasıl kullanılacağı, kimlerin kullanacağı ve hak ihlallerine karşı ne gibi yaptırımlar uygulanacağı gibi bilgiler </a:t>
            </a:r>
          </a:p>
          <a:p>
            <a:pPr algn="ct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Fikir ve Sanat Eserleri Kanunu</a:t>
            </a:r>
            <a:r>
              <a:rPr lang="tr-T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'nda yer almaktadır.</a:t>
            </a:r>
            <a:endParaRPr lang="tr-TR" sz="2000" b="1" dirty="0">
              <a:effectLst>
                <a:outerShdw blurRad="38100" dist="38100" dir="2700000" algn="tl">
                  <a:srgbClr val="000000">
                    <a:alpha val="43137"/>
                  </a:srgbClr>
                </a:outerShdw>
              </a:effectLst>
            </a:endParaRPr>
          </a:p>
        </p:txBody>
      </p:sp>
      <p:grpSp>
        <p:nvGrpSpPr>
          <p:cNvPr id="17" name="Grup 16">
            <a:extLst>
              <a:ext uri="{FF2B5EF4-FFF2-40B4-BE49-F238E27FC236}">
                <a16:creationId xmlns:a16="http://schemas.microsoft.com/office/drawing/2014/main" id="{88FE2C01-FD3A-41FC-B430-086972AAA4C2}"/>
              </a:ext>
            </a:extLst>
          </p:cNvPr>
          <p:cNvGrpSpPr/>
          <p:nvPr/>
        </p:nvGrpSpPr>
        <p:grpSpPr>
          <a:xfrm>
            <a:off x="7943627" y="3483164"/>
            <a:ext cx="3648358" cy="3211564"/>
            <a:chOff x="479376" y="2041677"/>
            <a:chExt cx="3888432" cy="4627683"/>
          </a:xfrm>
        </p:grpSpPr>
        <p:sp>
          <p:nvSpPr>
            <p:cNvPr id="18" name="Dikdörtgen 17">
              <a:extLst>
                <a:ext uri="{FF2B5EF4-FFF2-40B4-BE49-F238E27FC236}">
                  <a16:creationId xmlns:a16="http://schemas.microsoft.com/office/drawing/2014/main" id="{E56F61C9-B045-4A16-8FCB-91200B952883}"/>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Adın Belirtilmesi Hakkı, Eserin yayınlanıp yayınlanmayacağına karar verme yetkisi, kullanma veya sergileme izin verme hakkı gibi haklar vermektedir. </a:t>
              </a:r>
            </a:p>
          </p:txBody>
        </p:sp>
        <p:sp>
          <p:nvSpPr>
            <p:cNvPr id="19" name="Dikdörtgen 18">
              <a:extLst>
                <a:ext uri="{FF2B5EF4-FFF2-40B4-BE49-F238E27FC236}">
                  <a16:creationId xmlns:a16="http://schemas.microsoft.com/office/drawing/2014/main" id="{739DA6C5-E6FB-4147-B68E-2832B2F52925}"/>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Manevi Haklar</a:t>
              </a:r>
            </a:p>
          </p:txBody>
        </p:sp>
        <p:pic>
          <p:nvPicPr>
            <p:cNvPr id="20" name="Resim 19">
              <a:extLst>
                <a:ext uri="{FF2B5EF4-FFF2-40B4-BE49-F238E27FC236}">
                  <a16:creationId xmlns:a16="http://schemas.microsoft.com/office/drawing/2014/main" id="{64E226EA-53AB-4792-9796-C65555257A8A}"/>
                </a:ext>
              </a:extLst>
            </p:cNvPr>
            <p:cNvPicPr>
              <a:picLocks noChangeAspect="1"/>
            </p:cNvPicPr>
            <p:nvPr/>
          </p:nvPicPr>
          <p:blipFill>
            <a:blip r:embed="rId10"/>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grpSp>
        <p:nvGrpSpPr>
          <p:cNvPr id="21" name="Grup 20">
            <a:extLst>
              <a:ext uri="{FF2B5EF4-FFF2-40B4-BE49-F238E27FC236}">
                <a16:creationId xmlns:a16="http://schemas.microsoft.com/office/drawing/2014/main" id="{0F69A6E9-DFC3-4E4F-A14D-13F17BD5E1D0}"/>
              </a:ext>
            </a:extLst>
          </p:cNvPr>
          <p:cNvGrpSpPr/>
          <p:nvPr/>
        </p:nvGrpSpPr>
        <p:grpSpPr>
          <a:xfrm>
            <a:off x="463615" y="3483164"/>
            <a:ext cx="3648358" cy="3211564"/>
            <a:chOff x="479376" y="2041677"/>
            <a:chExt cx="3888432" cy="4627683"/>
          </a:xfrm>
        </p:grpSpPr>
        <p:sp>
          <p:nvSpPr>
            <p:cNvPr id="22" name="Dikdörtgen 21">
              <a:extLst>
                <a:ext uri="{FF2B5EF4-FFF2-40B4-BE49-F238E27FC236}">
                  <a16:creationId xmlns:a16="http://schemas.microsoft.com/office/drawing/2014/main" id="{50BC15DF-97B4-43AF-91FE-14B32AECBDA3}"/>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işleme, çoğaltma, yayma, temsil, umuma iletim ve pay/takip hakkını içerir haklar vermektedir.</a:t>
              </a:r>
            </a:p>
          </p:txBody>
        </p:sp>
        <p:sp>
          <p:nvSpPr>
            <p:cNvPr id="23" name="Dikdörtgen 22">
              <a:extLst>
                <a:ext uri="{FF2B5EF4-FFF2-40B4-BE49-F238E27FC236}">
                  <a16:creationId xmlns:a16="http://schemas.microsoft.com/office/drawing/2014/main" id="{6EED6E47-DF97-4166-A1EE-2AD130C855BE}"/>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Maddi Haklar</a:t>
              </a:r>
            </a:p>
          </p:txBody>
        </p:sp>
        <p:pic>
          <p:nvPicPr>
            <p:cNvPr id="24" name="Resim 23">
              <a:extLst>
                <a:ext uri="{FF2B5EF4-FFF2-40B4-BE49-F238E27FC236}">
                  <a16:creationId xmlns:a16="http://schemas.microsoft.com/office/drawing/2014/main" id="{85D527AA-8730-4445-A287-743160841305}"/>
                </a:ext>
              </a:extLst>
            </p:cNvPr>
            <p:cNvPicPr>
              <a:picLocks noChangeAspect="1"/>
            </p:cNvPicPr>
            <p:nvPr/>
          </p:nvPicPr>
          <p:blipFill>
            <a:blip r:embed="rId10"/>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pic>
        <p:nvPicPr>
          <p:cNvPr id="15" name="Resim 14">
            <a:extLst>
              <a:ext uri="{FF2B5EF4-FFF2-40B4-BE49-F238E27FC236}">
                <a16:creationId xmlns:a16="http://schemas.microsoft.com/office/drawing/2014/main" id="{131F7742-6588-4586-888E-E92F20A545F2}"/>
              </a:ext>
            </a:extLst>
          </p:cNvPr>
          <p:cNvPicPr>
            <a:picLocks noChangeAspect="1"/>
          </p:cNvPicPr>
          <p:nvPr/>
        </p:nvPicPr>
        <p:blipFill>
          <a:blip r:embed="rId11"/>
          <a:stretch>
            <a:fillRect/>
          </a:stretch>
        </p:blipFill>
        <p:spPr>
          <a:xfrm>
            <a:off x="6600056" y="1265492"/>
            <a:ext cx="1584176" cy="571507"/>
          </a:xfrm>
          <a:prstGeom prst="rect">
            <a:avLst/>
          </a:prstGeom>
        </p:spPr>
      </p:pic>
      <p:sp>
        <p:nvSpPr>
          <p:cNvPr id="16" name="Ok: Aşağı 15">
            <a:extLst>
              <a:ext uri="{FF2B5EF4-FFF2-40B4-BE49-F238E27FC236}">
                <a16:creationId xmlns:a16="http://schemas.microsoft.com/office/drawing/2014/main" id="{A6FEF074-A89A-4F01-910E-B36B2C37DBEE}"/>
              </a:ext>
            </a:extLst>
          </p:cNvPr>
          <p:cNvSpPr/>
          <p:nvPr/>
        </p:nvSpPr>
        <p:spPr>
          <a:xfrm rot="2767593">
            <a:off x="4250212" y="2981957"/>
            <a:ext cx="497986" cy="976461"/>
          </a:xfrm>
          <a:prstGeom prst="downArrow">
            <a:avLst>
              <a:gd name="adj1" fmla="val 25006"/>
              <a:gd name="adj2" fmla="val 53823"/>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Ok: Aşağı 28">
            <a:extLst>
              <a:ext uri="{FF2B5EF4-FFF2-40B4-BE49-F238E27FC236}">
                <a16:creationId xmlns:a16="http://schemas.microsoft.com/office/drawing/2014/main" id="{22B2B3A5-EE9B-457F-A2CC-5E92FA26538B}"/>
              </a:ext>
            </a:extLst>
          </p:cNvPr>
          <p:cNvSpPr/>
          <p:nvPr/>
        </p:nvSpPr>
        <p:spPr>
          <a:xfrm rot="19250868" flipH="1">
            <a:off x="7326334" y="3000365"/>
            <a:ext cx="497986" cy="853068"/>
          </a:xfrm>
          <a:prstGeom prst="downArrow">
            <a:avLst>
              <a:gd name="adj1" fmla="val 25006"/>
              <a:gd name="adj2" fmla="val 53823"/>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Köşeleri Yuvarlatılmış 26">
            <a:extLst>
              <a:ext uri="{FF2B5EF4-FFF2-40B4-BE49-F238E27FC236}">
                <a16:creationId xmlns:a16="http://schemas.microsoft.com/office/drawing/2014/main" id="{B26F252E-76FD-40AD-9778-82A18D7EB5DF}"/>
              </a:ext>
            </a:extLst>
          </p:cNvPr>
          <p:cNvSpPr/>
          <p:nvPr/>
        </p:nvSpPr>
        <p:spPr>
          <a:xfrm>
            <a:off x="4655840" y="2652315"/>
            <a:ext cx="2657563" cy="739412"/>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Sahiplerine</a:t>
            </a:r>
            <a:endParaRPr lang="tr-TR"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417231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8000" fill="hold"/>
                                        <p:tgtEl>
                                          <p:spTgt spid="30"/>
                                        </p:tgtEl>
                                        <p:attrNameLst>
                                          <p:attrName>r</p:attrName>
                                        </p:attrNameLst>
                                      </p:cBhvr>
                                    </p:animRot>
                                  </p:childTnLst>
                                </p:cTn>
                              </p:par>
                              <p:par>
                                <p:cTn id="7" presetID="1" presetClass="entr" presetSubtype="0" fill="hold" grpId="2" nodeType="withEffect">
                                  <p:stCondLst>
                                    <p:cond delay="0"/>
                                  </p:stCondLst>
                                  <p:childTnLst>
                                    <p:set>
                                      <p:cBhvr>
                                        <p:cTn id="8" dur="1" fill="hold">
                                          <p:stCondLst>
                                            <p:cond delay="249"/>
                                          </p:stCondLst>
                                        </p:cTn>
                                        <p:tgtEl>
                                          <p:spTgt spid="13"/>
                                        </p:tgtEl>
                                        <p:attrNameLst>
                                          <p:attrName>style.visibility</p:attrName>
                                        </p:attrNameLst>
                                      </p:cBhvr>
                                      <p:to>
                                        <p:strVal val="visible"/>
                                      </p:to>
                                    </p:set>
                                  </p:childTnLst>
                                  <p:subTnLst>
                                    <p:audio>
                                      <p:cMediaNode>
                                        <p:cTn display="0" masterRel="sameClick">
                                          <p:stCondLst>
                                            <p:cond evt="begin" delay="0">
                                              <p:tn val="7"/>
                                            </p:cond>
                                          </p:stCondLst>
                                          <p:endCondLst>
                                            <p:cond evt="onStopAudio" delay="0">
                                              <p:tgtEl>
                                                <p:sldTgt/>
                                              </p:tgtEl>
                                            </p:cond>
                                          </p:endCondLst>
                                        </p:cTn>
                                        <p:tgtEl>
                                          <p:sndTgt r:embed="rId2" name="breeze.wav"/>
                                        </p:tgtEl>
                                      </p:cMediaNode>
                                    </p:audio>
                                  </p:subTnLst>
                                </p:cTn>
                              </p:par>
                              <p:par>
                                <p:cTn id="9" presetID="8" presetClass="emph" presetSubtype="0" fill="hold" grpId="0" nodeType="withEffect">
                                  <p:stCondLst>
                                    <p:cond delay="250"/>
                                  </p:stCondLst>
                                  <p:childTnLst>
                                    <p:animRot by="5400000">
                                      <p:cBhvr>
                                        <p:cTn id="10" dur="1000" fill="hold"/>
                                        <p:tgtEl>
                                          <p:spTgt spid="13"/>
                                        </p:tgtEl>
                                        <p:attrNameLst>
                                          <p:attrName>r</p:attrName>
                                        </p:attrNameLst>
                                      </p:cBhvr>
                                    </p:animRot>
                                  </p:childTnLst>
                                </p:cTn>
                              </p:par>
                              <p:par>
                                <p:cTn id="11" presetID="22" presetClass="entr" presetSubtype="8" fill="hold" nodeType="withEffect">
                                  <p:stCondLst>
                                    <p:cond delay="125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1" presetClass="exit" presetSubtype="0" fill="hold" grpId="3" nodeType="afterEffect">
                                  <p:stCondLst>
                                    <p:cond delay="0"/>
                                  </p:stCondLst>
                                  <p:childTnLst>
                                    <p:set>
                                      <p:cBhvr>
                                        <p:cTn id="24" dur="1" fill="hold">
                                          <p:stCondLst>
                                            <p:cond delay="0"/>
                                          </p:stCondLst>
                                        </p:cTn>
                                        <p:tgtEl>
                                          <p:spTgt spid="13"/>
                                        </p:tgtEl>
                                        <p:attrNameLst>
                                          <p:attrName>style.visibility</p:attrName>
                                        </p:attrNameLst>
                                      </p:cBhvr>
                                      <p:to>
                                        <p:strVal val="hidden"/>
                                      </p:to>
                                    </p:set>
                                  </p:childTnLst>
                                </p:cTn>
                              </p:par>
                            </p:childTnLst>
                          </p:cTn>
                        </p:par>
                        <p:par>
                          <p:cTn id="25" fill="hold">
                            <p:stCondLst>
                              <p:cond delay="1500"/>
                            </p:stCondLst>
                            <p:childTnLst>
                              <p:par>
                                <p:cTn id="26" presetID="2" presetClass="entr" presetSubtype="1"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ppt_x"/>
                                          </p:val>
                                        </p:tav>
                                        <p:tav tm="100000">
                                          <p:val>
                                            <p:strVal val="#ppt_x"/>
                                          </p:val>
                                        </p:tav>
                                      </p:tavLst>
                                    </p:anim>
                                    <p:anim calcmode="lin" valueType="num">
                                      <p:cBhvr additive="base">
                                        <p:cTn id="29" dur="500" fill="hold"/>
                                        <p:tgtEl>
                                          <p:spTgt spid="2"/>
                                        </p:tgtEl>
                                        <p:attrNameLst>
                                          <p:attrName>ppt_y</p:attrName>
                                        </p:attrNameLst>
                                      </p:cBhvr>
                                      <p:tavLst>
                                        <p:tav tm="0">
                                          <p:val>
                                            <p:strVal val="0-#ppt_h/2"/>
                                          </p:val>
                                        </p:tav>
                                        <p:tav tm="100000">
                                          <p:val>
                                            <p:strVal val="#ppt_y"/>
                                          </p:val>
                                        </p:tav>
                                      </p:tavLst>
                                    </p:anim>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1+#ppt_w/2"/>
                                          </p:val>
                                        </p:tav>
                                        <p:tav tm="100000">
                                          <p:val>
                                            <p:strVal val="#ppt_x"/>
                                          </p:val>
                                        </p:tav>
                                      </p:tavLst>
                                    </p:anim>
                                    <p:anim calcmode="lin" valueType="num">
                                      <p:cBhvr additive="base">
                                        <p:cTn id="4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0.00417 -0.0426 L -0.10625 0.11967 " pathEditMode="relative" rAng="0" ptsTypes="AA">
                                      <p:cBhvr>
                                        <p:cTn id="46" dur="2000" fill="hold"/>
                                        <p:tgtEl>
                                          <p:spTgt spid="15"/>
                                        </p:tgtEl>
                                        <p:attrNameLst>
                                          <p:attrName>ppt_x</p:attrName>
                                          <p:attrName>ppt_y</p:attrName>
                                        </p:attrNameLst>
                                      </p:cBhvr>
                                      <p:rCtr x="-5104" y="8102"/>
                                    </p:animMotion>
                                  </p:childTnLst>
                                </p:cTn>
                              </p:par>
                            </p:childTnLst>
                          </p:cTn>
                        </p:par>
                      </p:childTnLst>
                    </p:cTn>
                  </p:par>
                  <p:par>
                    <p:cTn id="47" fill="hold">
                      <p:stCondLst>
                        <p:cond delay="indefinite"/>
                      </p:stCondLst>
                      <p:childTnLst>
                        <p:par>
                          <p:cTn id="48" fill="hold">
                            <p:stCondLst>
                              <p:cond delay="0"/>
                            </p:stCondLst>
                            <p:childTnLst>
                              <p:par>
                                <p:cTn id="49" presetID="2" presetClass="entr" presetSubtype="1"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up)">
                                      <p:cBhvr>
                                        <p:cTn id="57" dur="500"/>
                                        <p:tgtEl>
                                          <p:spTgt spid="16"/>
                                        </p:tgtEl>
                                      </p:cBhvr>
                                    </p:animEffect>
                                  </p:childTnLst>
                                </p:cTn>
                              </p:par>
                            </p:childTnLst>
                          </p:cTn>
                        </p:par>
                        <p:par>
                          <p:cTn id="58" fill="hold">
                            <p:stCondLst>
                              <p:cond delay="500"/>
                            </p:stCondLst>
                            <p:childTnLst>
                              <p:par>
                                <p:cTn id="59" presetID="2" presetClass="entr" presetSubtype="1" fill="hold" nodeType="after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up)">
                                      <p:cBhvr>
                                        <p:cTn id="67" dur="500"/>
                                        <p:tgtEl>
                                          <p:spTgt spid="29"/>
                                        </p:tgtEl>
                                      </p:cBhvr>
                                    </p:animEffect>
                                  </p:childTnLst>
                                </p:cTn>
                              </p:par>
                            </p:childTnLst>
                          </p:cTn>
                        </p:par>
                        <p:par>
                          <p:cTn id="68" fill="hold">
                            <p:stCondLst>
                              <p:cond delay="500"/>
                            </p:stCondLst>
                            <p:childTnLst>
                              <p:par>
                                <p:cTn id="69" presetID="2" presetClass="entr" presetSubtype="1"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fill="hold"/>
                                        <p:tgtEl>
                                          <p:spTgt spid="17"/>
                                        </p:tgtEl>
                                        <p:attrNameLst>
                                          <p:attrName>ppt_x</p:attrName>
                                        </p:attrNameLst>
                                      </p:cBhvr>
                                      <p:tavLst>
                                        <p:tav tm="0">
                                          <p:val>
                                            <p:strVal val="#ppt_x"/>
                                          </p:val>
                                        </p:tav>
                                        <p:tav tm="100000">
                                          <p:val>
                                            <p:strVal val="#ppt_x"/>
                                          </p:val>
                                        </p:tav>
                                      </p:tavLst>
                                    </p:anim>
                                    <p:anim calcmode="lin" valueType="num">
                                      <p:cBhvr additive="base">
                                        <p:cTn id="72"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13" grpId="0" animBg="1"/>
      <p:bldP spid="13" grpId="1" animBg="1"/>
      <p:bldP spid="13" grpId="2" animBg="1"/>
      <p:bldP spid="13" grpId="3" animBg="1"/>
      <p:bldP spid="14" grpId="0" animBg="1"/>
      <p:bldP spid="16" grpId="0" animBg="1"/>
      <p:bldP spid="29" grpId="0"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4"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2" y="-76745"/>
            <a:ext cx="3695243"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29</a:t>
            </a:r>
          </a:p>
        </p:txBody>
      </p:sp>
      <p:grpSp>
        <p:nvGrpSpPr>
          <p:cNvPr id="9" name="Grup 8">
            <a:extLst>
              <a:ext uri="{FF2B5EF4-FFF2-40B4-BE49-F238E27FC236}">
                <a16:creationId xmlns:a16="http://schemas.microsoft.com/office/drawing/2014/main" id="{89C12D02-1321-4527-97FC-25567C551127}"/>
              </a:ext>
            </a:extLst>
          </p:cNvPr>
          <p:cNvGrpSpPr/>
          <p:nvPr/>
        </p:nvGrpSpPr>
        <p:grpSpPr>
          <a:xfrm rot="5400000">
            <a:off x="1009020" y="4562229"/>
            <a:ext cx="10173961" cy="9222736"/>
            <a:chOff x="851756" y="4286862"/>
            <a:chExt cx="10173961" cy="9222736"/>
          </a:xfrm>
        </p:grpSpPr>
        <p:pic>
          <p:nvPicPr>
            <p:cNvPr id="11" name="Resim 10">
              <a:extLst>
                <a:ext uri="{FF2B5EF4-FFF2-40B4-BE49-F238E27FC236}">
                  <a16:creationId xmlns:a16="http://schemas.microsoft.com/office/drawing/2014/main" id="{5E18D02D-70D2-4589-AB19-67E8B5D73069}"/>
                </a:ext>
              </a:extLst>
            </p:cNvPr>
            <p:cNvPicPr>
              <a:picLocks noChangeAspect="1"/>
            </p:cNvPicPr>
            <p:nvPr/>
          </p:nvPicPr>
          <p:blipFill>
            <a:blip r:embed="rId5"/>
            <a:stretch>
              <a:fillRect/>
            </a:stretch>
          </p:blipFill>
          <p:spPr>
            <a:xfrm>
              <a:off x="5199886" y="4286862"/>
              <a:ext cx="1792228" cy="2438405"/>
            </a:xfrm>
            <a:prstGeom prst="rect">
              <a:avLst/>
            </a:prstGeom>
          </p:spPr>
        </p:pic>
        <p:pic>
          <p:nvPicPr>
            <p:cNvPr id="12" name="Resim 11">
              <a:extLst>
                <a:ext uri="{FF2B5EF4-FFF2-40B4-BE49-F238E27FC236}">
                  <a16:creationId xmlns:a16="http://schemas.microsoft.com/office/drawing/2014/main" id="{8BBCA9C2-9F15-4827-886F-E84804270742}"/>
                </a:ext>
              </a:extLst>
            </p:cNvPr>
            <p:cNvPicPr>
              <a:picLocks noChangeAspect="1"/>
            </p:cNvPicPr>
            <p:nvPr/>
          </p:nvPicPr>
          <p:blipFill>
            <a:blip r:embed="rId6"/>
            <a:stretch>
              <a:fillRect/>
            </a:stretch>
          </p:blipFill>
          <p:spPr>
            <a:xfrm rot="16200000">
              <a:off x="514678" y="7582502"/>
              <a:ext cx="2762934" cy="2088778"/>
            </a:xfrm>
            <a:prstGeom prst="rect">
              <a:avLst/>
            </a:prstGeom>
          </p:spPr>
        </p:pic>
        <p:pic>
          <p:nvPicPr>
            <p:cNvPr id="13" name="Resim 12">
              <a:extLst>
                <a:ext uri="{FF2B5EF4-FFF2-40B4-BE49-F238E27FC236}">
                  <a16:creationId xmlns:a16="http://schemas.microsoft.com/office/drawing/2014/main" id="{DDF583C9-D9C8-408B-A75A-3768DC21C43B}"/>
                </a:ext>
              </a:extLst>
            </p:cNvPr>
            <p:cNvPicPr>
              <a:picLocks noChangeAspect="1"/>
            </p:cNvPicPr>
            <p:nvPr/>
          </p:nvPicPr>
          <p:blipFill>
            <a:blip r:embed="rId7"/>
            <a:srcRect/>
            <a:stretch/>
          </p:blipFill>
          <p:spPr>
            <a:xfrm rot="5400000">
              <a:off x="8599017" y="7413541"/>
              <a:ext cx="2426700" cy="2426700"/>
            </a:xfrm>
            <a:prstGeom prst="rect">
              <a:avLst/>
            </a:prstGeom>
          </p:spPr>
        </p:pic>
        <p:pic>
          <p:nvPicPr>
            <p:cNvPr id="8" name="Resim 7">
              <a:extLst>
                <a:ext uri="{FF2B5EF4-FFF2-40B4-BE49-F238E27FC236}">
                  <a16:creationId xmlns:a16="http://schemas.microsoft.com/office/drawing/2014/main" id="{5389E2AA-33A1-4F1E-938B-A19278BE9179}"/>
                </a:ext>
              </a:extLst>
            </p:cNvPr>
            <p:cNvPicPr>
              <a:picLocks noChangeAspect="1"/>
            </p:cNvPicPr>
            <p:nvPr/>
          </p:nvPicPr>
          <p:blipFill>
            <a:blip r:embed="rId8"/>
            <a:stretch>
              <a:fillRect/>
            </a:stretch>
          </p:blipFill>
          <p:spPr>
            <a:xfrm rot="10800000" flipH="1" flipV="1">
              <a:off x="4154582" y="10557791"/>
              <a:ext cx="4773440" cy="2951807"/>
            </a:xfrm>
            <a:prstGeom prst="rect">
              <a:avLst/>
            </a:prstGeom>
          </p:spPr>
        </p:pic>
      </p:grpSp>
      <p:grpSp>
        <p:nvGrpSpPr>
          <p:cNvPr id="17" name="Grup 16">
            <a:extLst>
              <a:ext uri="{FF2B5EF4-FFF2-40B4-BE49-F238E27FC236}">
                <a16:creationId xmlns:a16="http://schemas.microsoft.com/office/drawing/2014/main" id="{ABA16682-7D3D-4A51-86CE-54E99D97B818}"/>
              </a:ext>
            </a:extLst>
          </p:cNvPr>
          <p:cNvGrpSpPr/>
          <p:nvPr/>
        </p:nvGrpSpPr>
        <p:grpSpPr>
          <a:xfrm>
            <a:off x="4679890" y="631287"/>
            <a:ext cx="3648358" cy="3211564"/>
            <a:chOff x="479376" y="2041677"/>
            <a:chExt cx="3888432" cy="4627683"/>
          </a:xfrm>
        </p:grpSpPr>
        <p:sp>
          <p:nvSpPr>
            <p:cNvPr id="18" name="Dikdörtgen 17">
              <a:extLst>
                <a:ext uri="{FF2B5EF4-FFF2-40B4-BE49-F238E27FC236}">
                  <a16:creationId xmlns:a16="http://schemas.microsoft.com/office/drawing/2014/main" id="{4A2D4084-76D7-4850-B75F-BE9788636300}"/>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Telif haklarının ne olduğu, nasıl kullanılacağı ve hak ihlalleri durumunda uygulanacak yaptırımlar </a:t>
              </a:r>
              <a:r>
                <a:rPr lang="tr-TR" sz="2000" b="1" i="1" u="sng" dirty="0">
                  <a:effectLst>
                    <a:outerShdw blurRad="38100" dist="38100" dir="2700000" algn="tl">
                      <a:srgbClr val="000000">
                        <a:alpha val="43137"/>
                      </a:srgbClr>
                    </a:outerShdw>
                  </a:effectLst>
                </a:rPr>
                <a:t>Fikir ve Sanat Eserleri Kanunu</a:t>
              </a:r>
              <a:r>
                <a:rPr lang="tr-TR" sz="2000" b="1" dirty="0">
                  <a:effectLst>
                    <a:outerShdw blurRad="38100" dist="38100" dir="2700000" algn="tl">
                      <a:srgbClr val="000000">
                        <a:alpha val="43137"/>
                      </a:srgbClr>
                    </a:outerShdw>
                  </a:effectLst>
                </a:rPr>
                <a:t> kapsamında düzenlenmiştir.</a:t>
              </a:r>
            </a:p>
          </p:txBody>
        </p:sp>
        <p:sp>
          <p:nvSpPr>
            <p:cNvPr id="19" name="Dikdörtgen 18">
              <a:extLst>
                <a:ext uri="{FF2B5EF4-FFF2-40B4-BE49-F238E27FC236}">
                  <a16:creationId xmlns:a16="http://schemas.microsoft.com/office/drawing/2014/main" id="{9872AF41-D38F-42BD-A858-A595EEDEDABB}"/>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Yasal Dayanak</a:t>
              </a:r>
            </a:p>
          </p:txBody>
        </p:sp>
        <p:pic>
          <p:nvPicPr>
            <p:cNvPr id="20" name="Resim 19">
              <a:extLst>
                <a:ext uri="{FF2B5EF4-FFF2-40B4-BE49-F238E27FC236}">
                  <a16:creationId xmlns:a16="http://schemas.microsoft.com/office/drawing/2014/main" id="{AC40AB6B-BBCF-4E9B-8BE8-3C16B0531D00}"/>
                </a:ext>
              </a:extLst>
            </p:cNvPr>
            <p:cNvPicPr>
              <a:picLocks noChangeAspect="1"/>
            </p:cNvPicPr>
            <p:nvPr/>
          </p:nvPicPr>
          <p:blipFill>
            <a:blip r:embed="rId9"/>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sp>
        <p:nvSpPr>
          <p:cNvPr id="21" name="Dikdörtgen: Köşeleri Yuvarlatılmış 20">
            <a:extLst>
              <a:ext uri="{FF2B5EF4-FFF2-40B4-BE49-F238E27FC236}">
                <a16:creationId xmlns:a16="http://schemas.microsoft.com/office/drawing/2014/main" id="{AAAFD122-C0DD-4F10-A8DD-84C0AAD96D79}"/>
              </a:ext>
            </a:extLst>
          </p:cNvPr>
          <p:cNvSpPr/>
          <p:nvPr/>
        </p:nvSpPr>
        <p:spPr>
          <a:xfrm>
            <a:off x="479376" y="692695"/>
            <a:ext cx="11578171" cy="674373"/>
          </a:xfrm>
          <a:prstGeom prst="round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Fikir ve Sanat Eserleri Kanunu’nun bazı maddeleri</a:t>
            </a:r>
            <a:endParaRPr lang="tr-TR" sz="3600" b="1" dirty="0">
              <a:effectLst>
                <a:outerShdw blurRad="38100" dist="38100" dir="2700000" algn="tl">
                  <a:srgbClr val="000000">
                    <a:alpha val="43137"/>
                  </a:srgbClr>
                </a:outerShdw>
              </a:effectLst>
            </a:endParaRPr>
          </a:p>
        </p:txBody>
      </p:sp>
      <p:sp>
        <p:nvSpPr>
          <p:cNvPr id="22" name="Blok Yay 21">
            <a:extLst>
              <a:ext uri="{FF2B5EF4-FFF2-40B4-BE49-F238E27FC236}">
                <a16:creationId xmlns:a16="http://schemas.microsoft.com/office/drawing/2014/main" id="{56A44225-7215-4F45-A59B-062F2F852A0B}"/>
              </a:ext>
            </a:extLst>
          </p:cNvPr>
          <p:cNvSpPr/>
          <p:nvPr/>
        </p:nvSpPr>
        <p:spPr>
          <a:xfrm>
            <a:off x="-6615829" y="199723"/>
            <a:ext cx="7663426" cy="7759347"/>
          </a:xfrm>
          <a:prstGeom prst="blockArc">
            <a:avLst>
              <a:gd name="adj1" fmla="val 18900000"/>
              <a:gd name="adj2" fmla="val 2700000"/>
              <a:gd name="adj3" fmla="val 278"/>
            </a:avLst>
          </a:prstGeom>
          <a:scene3d>
            <a:camera prst="orthographicFront">
              <a:rot lat="0" lon="0" rev="0"/>
            </a:camera>
            <a:lightRig rig="contrasting" dir="t">
              <a:rot lat="0" lon="0" rev="1200000"/>
            </a:lightRig>
          </a:scene3d>
          <a:sp3d z="-110000"/>
        </p:spPr>
        <p:style>
          <a:lnRef idx="2">
            <a:schemeClr val="accent4">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23" name="Grup 22">
            <a:extLst>
              <a:ext uri="{FF2B5EF4-FFF2-40B4-BE49-F238E27FC236}">
                <a16:creationId xmlns:a16="http://schemas.microsoft.com/office/drawing/2014/main" id="{FE532804-6A9D-4E56-ABD7-EC90D0F8D8BF}"/>
              </a:ext>
            </a:extLst>
          </p:cNvPr>
          <p:cNvGrpSpPr/>
          <p:nvPr/>
        </p:nvGrpSpPr>
        <p:grpSpPr>
          <a:xfrm>
            <a:off x="-14434" y="1424480"/>
            <a:ext cx="11792575" cy="758711"/>
            <a:chOff x="-14434" y="1424480"/>
            <a:chExt cx="9917929" cy="758711"/>
          </a:xfrm>
        </p:grpSpPr>
        <p:sp>
          <p:nvSpPr>
            <p:cNvPr id="24" name="Serbest Form: Şekil 23">
              <a:extLst>
                <a:ext uri="{FF2B5EF4-FFF2-40B4-BE49-F238E27FC236}">
                  <a16:creationId xmlns:a16="http://schemas.microsoft.com/office/drawing/2014/main" id="{845F495D-70F0-4426-8B56-19E8DBF7E18C}"/>
                </a:ext>
              </a:extLst>
            </p:cNvPr>
            <p:cNvSpPr/>
            <p:nvPr/>
          </p:nvSpPr>
          <p:spPr>
            <a:xfrm>
              <a:off x="364922" y="1500352"/>
              <a:ext cx="9538573" cy="606969"/>
            </a:xfrm>
            <a:custGeom>
              <a:avLst/>
              <a:gdLst>
                <a:gd name="connsiteX0" fmla="*/ 0 w 9538573"/>
                <a:gd name="connsiteY0" fmla="*/ 0 h 606969"/>
                <a:gd name="connsiteX1" fmla="*/ 9538573 w 9538573"/>
                <a:gd name="connsiteY1" fmla="*/ 0 h 606969"/>
                <a:gd name="connsiteX2" fmla="*/ 9538573 w 9538573"/>
                <a:gd name="connsiteY2" fmla="*/ 606969 h 606969"/>
                <a:gd name="connsiteX3" fmla="*/ 0 w 9538573"/>
                <a:gd name="connsiteY3" fmla="*/ 606969 h 606969"/>
                <a:gd name="connsiteX4" fmla="*/ 0 w 953857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8573" h="606969">
                  <a:moveTo>
                    <a:pt x="0" y="0"/>
                  </a:moveTo>
                  <a:lnTo>
                    <a:pt x="9538573" y="0"/>
                  </a:lnTo>
                  <a:lnTo>
                    <a:pt x="953857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Bir eserin sahibi, onu meydana getirendir.</a:t>
              </a:r>
            </a:p>
          </p:txBody>
        </p:sp>
        <p:sp>
          <p:nvSpPr>
            <p:cNvPr id="25" name="Oval 24">
              <a:extLst>
                <a:ext uri="{FF2B5EF4-FFF2-40B4-BE49-F238E27FC236}">
                  <a16:creationId xmlns:a16="http://schemas.microsoft.com/office/drawing/2014/main" id="{7ED27FBE-86C6-4689-A365-38C529A0287F}"/>
                </a:ext>
              </a:extLst>
            </p:cNvPr>
            <p:cNvSpPr/>
            <p:nvPr/>
          </p:nvSpPr>
          <p:spPr>
            <a:xfrm>
              <a:off x="-14434" y="1424480"/>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8</a:t>
              </a:r>
            </a:p>
          </p:txBody>
        </p:sp>
      </p:grpSp>
      <p:grpSp>
        <p:nvGrpSpPr>
          <p:cNvPr id="26" name="Grup 25">
            <a:extLst>
              <a:ext uri="{FF2B5EF4-FFF2-40B4-BE49-F238E27FC236}">
                <a16:creationId xmlns:a16="http://schemas.microsoft.com/office/drawing/2014/main" id="{6F093275-B1A5-4EF8-A2B1-AD2EBC4C0628}"/>
              </a:ext>
            </a:extLst>
          </p:cNvPr>
          <p:cNvGrpSpPr/>
          <p:nvPr/>
        </p:nvGrpSpPr>
        <p:grpSpPr>
          <a:xfrm>
            <a:off x="484839" y="2334819"/>
            <a:ext cx="11198929" cy="758711"/>
            <a:chOff x="484840" y="2334819"/>
            <a:chExt cx="9418654" cy="758711"/>
          </a:xfrm>
        </p:grpSpPr>
        <p:sp>
          <p:nvSpPr>
            <p:cNvPr id="27" name="Serbest Form: Şekil 26">
              <a:extLst>
                <a:ext uri="{FF2B5EF4-FFF2-40B4-BE49-F238E27FC236}">
                  <a16:creationId xmlns:a16="http://schemas.microsoft.com/office/drawing/2014/main" id="{26EF1504-2097-4104-8F07-CEC7BA34218E}"/>
                </a:ext>
              </a:extLst>
            </p:cNvPr>
            <p:cNvSpPr/>
            <p:nvPr/>
          </p:nvSpPr>
          <p:spPr>
            <a:xfrm>
              <a:off x="864195" y="2410691"/>
              <a:ext cx="9039299" cy="606969"/>
            </a:xfrm>
            <a:custGeom>
              <a:avLst/>
              <a:gdLst>
                <a:gd name="connsiteX0" fmla="*/ 0 w 9039299"/>
                <a:gd name="connsiteY0" fmla="*/ 0 h 606969"/>
                <a:gd name="connsiteX1" fmla="*/ 9039299 w 9039299"/>
                <a:gd name="connsiteY1" fmla="*/ 0 h 606969"/>
                <a:gd name="connsiteX2" fmla="*/ 9039299 w 9039299"/>
                <a:gd name="connsiteY2" fmla="*/ 606969 h 606969"/>
                <a:gd name="connsiteX3" fmla="*/ 0 w 9039299"/>
                <a:gd name="connsiteY3" fmla="*/ 606969 h 606969"/>
                <a:gd name="connsiteX4" fmla="*/ 0 w 9039299"/>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9299" h="606969">
                  <a:moveTo>
                    <a:pt x="0" y="0"/>
                  </a:moveTo>
                  <a:lnTo>
                    <a:pt x="9039299" y="0"/>
                  </a:lnTo>
                  <a:lnTo>
                    <a:pt x="9039299"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1145818"/>
                <a:satOff val="-9181"/>
                <a:lumOff val="-1020"/>
                <a:alphaOff val="0"/>
              </a:schemeClr>
            </a:fillRef>
            <a:effectRef idx="2">
              <a:schemeClr val="accent3">
                <a:hueOff val="1145818"/>
                <a:satOff val="-9181"/>
                <a:lumOff val="-102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Bir eserin umuma (kamuya) arz edilip edilmemesini, yayımlanma zamanını</a:t>
              </a:r>
            </a:p>
            <a:p>
              <a:pPr marL="0" lvl="0" indent="0" algn="l" defTabSz="889000">
                <a:buNone/>
              </a:pPr>
              <a:r>
                <a:rPr lang="tr-TR" sz="2000" b="1" kern="1200" dirty="0">
                  <a:effectLst>
                    <a:outerShdw blurRad="38100" dist="38100" dir="2700000" algn="tl">
                      <a:srgbClr val="000000">
                        <a:alpha val="43137"/>
                      </a:srgbClr>
                    </a:outerShdw>
                  </a:effectLst>
                </a:rPr>
                <a:t>ve tarzını münhasıran (özel olarak) eser sahibi tayin eder.</a:t>
              </a:r>
            </a:p>
          </p:txBody>
        </p:sp>
        <p:sp>
          <p:nvSpPr>
            <p:cNvPr id="28" name="Oval 27">
              <a:extLst>
                <a:ext uri="{FF2B5EF4-FFF2-40B4-BE49-F238E27FC236}">
                  <a16:creationId xmlns:a16="http://schemas.microsoft.com/office/drawing/2014/main" id="{42156B37-6DF5-4122-AFE2-A40410CC3DC1}"/>
                </a:ext>
              </a:extLst>
            </p:cNvPr>
            <p:cNvSpPr/>
            <p:nvPr/>
          </p:nvSpPr>
          <p:spPr>
            <a:xfrm>
              <a:off x="484840" y="2334819"/>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1145818"/>
                <a:satOff val="-9181"/>
                <a:lumOff val="-102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14</a:t>
              </a:r>
            </a:p>
          </p:txBody>
        </p:sp>
      </p:grpSp>
      <p:grpSp>
        <p:nvGrpSpPr>
          <p:cNvPr id="29" name="Grup 28">
            <a:extLst>
              <a:ext uri="{FF2B5EF4-FFF2-40B4-BE49-F238E27FC236}">
                <a16:creationId xmlns:a16="http://schemas.microsoft.com/office/drawing/2014/main" id="{D84F65DE-EC6D-4815-B493-7C37EDC860EF}"/>
              </a:ext>
            </a:extLst>
          </p:cNvPr>
          <p:cNvGrpSpPr/>
          <p:nvPr/>
        </p:nvGrpSpPr>
        <p:grpSpPr>
          <a:xfrm>
            <a:off x="713145" y="3245158"/>
            <a:ext cx="10927471" cy="758711"/>
            <a:chOff x="713145" y="3245158"/>
            <a:chExt cx="9190349" cy="758711"/>
          </a:xfrm>
        </p:grpSpPr>
        <p:sp>
          <p:nvSpPr>
            <p:cNvPr id="30" name="Serbest Form: Şekil 29">
              <a:extLst>
                <a:ext uri="{FF2B5EF4-FFF2-40B4-BE49-F238E27FC236}">
                  <a16:creationId xmlns:a16="http://schemas.microsoft.com/office/drawing/2014/main" id="{A46A24B7-3E25-4EF3-9B87-F62F66FB8BFA}"/>
                </a:ext>
              </a:extLst>
            </p:cNvPr>
            <p:cNvSpPr/>
            <p:nvPr/>
          </p:nvSpPr>
          <p:spPr>
            <a:xfrm>
              <a:off x="1092501" y="3321030"/>
              <a:ext cx="8810993" cy="606969"/>
            </a:xfrm>
            <a:custGeom>
              <a:avLst/>
              <a:gdLst>
                <a:gd name="connsiteX0" fmla="*/ 0 w 8810993"/>
                <a:gd name="connsiteY0" fmla="*/ 0 h 606969"/>
                <a:gd name="connsiteX1" fmla="*/ 8810993 w 8810993"/>
                <a:gd name="connsiteY1" fmla="*/ 0 h 606969"/>
                <a:gd name="connsiteX2" fmla="*/ 8810993 w 8810993"/>
                <a:gd name="connsiteY2" fmla="*/ 606969 h 606969"/>
                <a:gd name="connsiteX3" fmla="*/ 0 w 8810993"/>
                <a:gd name="connsiteY3" fmla="*/ 606969 h 606969"/>
                <a:gd name="connsiteX4" fmla="*/ 0 w 881099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0993" h="606969">
                  <a:moveTo>
                    <a:pt x="0" y="0"/>
                  </a:moveTo>
                  <a:lnTo>
                    <a:pt x="8810993" y="0"/>
                  </a:lnTo>
                  <a:lnTo>
                    <a:pt x="881099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2291636"/>
                <a:satOff val="-18362"/>
                <a:lumOff val="-2039"/>
                <a:alphaOff val="0"/>
              </a:schemeClr>
            </a:fillRef>
            <a:effectRef idx="2">
              <a:schemeClr val="accent3">
                <a:hueOff val="2291636"/>
                <a:satOff val="-18362"/>
                <a:lumOff val="-2039"/>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Eseri, sahibinin adı veya müstear (takma) adı ile yahut adsız olarak umuma</a:t>
              </a:r>
            </a:p>
            <a:p>
              <a:pPr marL="0" lvl="0" indent="0" algn="l" defTabSz="889000">
                <a:buNone/>
              </a:pPr>
              <a:r>
                <a:rPr lang="tr-TR" sz="2000" b="1" kern="1200" dirty="0">
                  <a:effectLst>
                    <a:outerShdw blurRad="38100" dist="38100" dir="2700000" algn="tl">
                      <a:srgbClr val="000000">
                        <a:alpha val="43137"/>
                      </a:srgbClr>
                    </a:outerShdw>
                  </a:effectLst>
                </a:rPr>
                <a:t>arz etme veya yayımlama hususunda karar vermek eser sahibine aittir.</a:t>
              </a:r>
            </a:p>
          </p:txBody>
        </p:sp>
        <p:sp>
          <p:nvSpPr>
            <p:cNvPr id="31" name="Oval 30">
              <a:extLst>
                <a:ext uri="{FF2B5EF4-FFF2-40B4-BE49-F238E27FC236}">
                  <a16:creationId xmlns:a16="http://schemas.microsoft.com/office/drawing/2014/main" id="{9FB9CACB-1A05-4787-82D0-EEEC64DAFB62}"/>
                </a:ext>
              </a:extLst>
            </p:cNvPr>
            <p:cNvSpPr/>
            <p:nvPr/>
          </p:nvSpPr>
          <p:spPr>
            <a:xfrm>
              <a:off x="713145" y="3245158"/>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2291636"/>
                <a:satOff val="-18362"/>
                <a:lumOff val="-203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15</a:t>
              </a:r>
            </a:p>
          </p:txBody>
        </p:sp>
      </p:grpSp>
      <p:grpSp>
        <p:nvGrpSpPr>
          <p:cNvPr id="34" name="Grup 33">
            <a:extLst>
              <a:ext uri="{FF2B5EF4-FFF2-40B4-BE49-F238E27FC236}">
                <a16:creationId xmlns:a16="http://schemas.microsoft.com/office/drawing/2014/main" id="{499ED6E5-D8E4-4E48-A1E0-20211D6D2896}"/>
              </a:ext>
            </a:extLst>
          </p:cNvPr>
          <p:cNvGrpSpPr/>
          <p:nvPr/>
        </p:nvGrpSpPr>
        <p:grpSpPr>
          <a:xfrm>
            <a:off x="713145" y="4154921"/>
            <a:ext cx="10927471" cy="758711"/>
            <a:chOff x="713145" y="4154921"/>
            <a:chExt cx="9190349" cy="758711"/>
          </a:xfrm>
        </p:grpSpPr>
        <p:sp>
          <p:nvSpPr>
            <p:cNvPr id="35" name="Serbest Form: Şekil 34">
              <a:extLst>
                <a:ext uri="{FF2B5EF4-FFF2-40B4-BE49-F238E27FC236}">
                  <a16:creationId xmlns:a16="http://schemas.microsoft.com/office/drawing/2014/main" id="{56463955-C9F0-4E8C-B255-C0628907E6AE}"/>
                </a:ext>
              </a:extLst>
            </p:cNvPr>
            <p:cNvSpPr/>
            <p:nvPr/>
          </p:nvSpPr>
          <p:spPr>
            <a:xfrm>
              <a:off x="1092501" y="4230792"/>
              <a:ext cx="8810993" cy="606969"/>
            </a:xfrm>
            <a:custGeom>
              <a:avLst/>
              <a:gdLst>
                <a:gd name="connsiteX0" fmla="*/ 0 w 8810993"/>
                <a:gd name="connsiteY0" fmla="*/ 0 h 606969"/>
                <a:gd name="connsiteX1" fmla="*/ 8810993 w 8810993"/>
                <a:gd name="connsiteY1" fmla="*/ 0 h 606969"/>
                <a:gd name="connsiteX2" fmla="*/ 8810993 w 8810993"/>
                <a:gd name="connsiteY2" fmla="*/ 606969 h 606969"/>
                <a:gd name="connsiteX3" fmla="*/ 0 w 8810993"/>
                <a:gd name="connsiteY3" fmla="*/ 606969 h 606969"/>
                <a:gd name="connsiteX4" fmla="*/ 0 w 881099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0993" h="606969">
                  <a:moveTo>
                    <a:pt x="0" y="0"/>
                  </a:moveTo>
                  <a:lnTo>
                    <a:pt x="8810993" y="0"/>
                  </a:lnTo>
                  <a:lnTo>
                    <a:pt x="881099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3437455"/>
                <a:satOff val="-27543"/>
                <a:lumOff val="-3059"/>
                <a:alphaOff val="0"/>
              </a:schemeClr>
            </a:fillRef>
            <a:effectRef idx="2">
              <a:schemeClr val="accent3">
                <a:hueOff val="3437455"/>
                <a:satOff val="-27543"/>
                <a:lumOff val="-3059"/>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Eser sahibinin izni olmadıkça eserde veyahut eser sahibinin adında kısaltmalar,</a:t>
              </a:r>
            </a:p>
            <a:p>
              <a:pPr marL="0" lvl="0" indent="0" algn="l" defTabSz="889000">
                <a:buNone/>
              </a:pPr>
              <a:r>
                <a:rPr lang="tr-TR" sz="2000" b="1" kern="1200" dirty="0">
                  <a:effectLst>
                    <a:outerShdw blurRad="38100" dist="38100" dir="2700000" algn="tl">
                      <a:srgbClr val="000000">
                        <a:alpha val="43137"/>
                      </a:srgbClr>
                    </a:outerShdw>
                  </a:effectLst>
                </a:rPr>
                <a:t>ekleme ve başka değiştirmeler yapılamaz.</a:t>
              </a:r>
            </a:p>
          </p:txBody>
        </p:sp>
        <p:sp>
          <p:nvSpPr>
            <p:cNvPr id="36" name="Oval 35">
              <a:extLst>
                <a:ext uri="{FF2B5EF4-FFF2-40B4-BE49-F238E27FC236}">
                  <a16:creationId xmlns:a16="http://schemas.microsoft.com/office/drawing/2014/main" id="{F111546B-C792-407D-A665-7BD880303825}"/>
                </a:ext>
              </a:extLst>
            </p:cNvPr>
            <p:cNvSpPr/>
            <p:nvPr/>
          </p:nvSpPr>
          <p:spPr>
            <a:xfrm>
              <a:off x="713145" y="4154921"/>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3437455"/>
                <a:satOff val="-27543"/>
                <a:lumOff val="-305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16</a:t>
              </a:r>
            </a:p>
          </p:txBody>
        </p:sp>
      </p:grpSp>
      <p:grpSp>
        <p:nvGrpSpPr>
          <p:cNvPr id="37" name="Grup 36">
            <a:extLst>
              <a:ext uri="{FF2B5EF4-FFF2-40B4-BE49-F238E27FC236}">
                <a16:creationId xmlns:a16="http://schemas.microsoft.com/office/drawing/2014/main" id="{A76873FE-B48B-48D5-BED2-4DC50625D044}"/>
              </a:ext>
            </a:extLst>
          </p:cNvPr>
          <p:cNvGrpSpPr/>
          <p:nvPr/>
        </p:nvGrpSpPr>
        <p:grpSpPr>
          <a:xfrm>
            <a:off x="484839" y="5065260"/>
            <a:ext cx="11198929" cy="758711"/>
            <a:chOff x="484840" y="5065260"/>
            <a:chExt cx="9418654" cy="758711"/>
          </a:xfrm>
        </p:grpSpPr>
        <p:sp>
          <p:nvSpPr>
            <p:cNvPr id="38" name="Serbest Form: Şekil 37">
              <a:extLst>
                <a:ext uri="{FF2B5EF4-FFF2-40B4-BE49-F238E27FC236}">
                  <a16:creationId xmlns:a16="http://schemas.microsoft.com/office/drawing/2014/main" id="{A47AA722-9EA0-45FD-848F-EB4F496E7931}"/>
                </a:ext>
              </a:extLst>
            </p:cNvPr>
            <p:cNvSpPr/>
            <p:nvPr/>
          </p:nvSpPr>
          <p:spPr>
            <a:xfrm>
              <a:off x="864195" y="5141131"/>
              <a:ext cx="9039299" cy="606969"/>
            </a:xfrm>
            <a:custGeom>
              <a:avLst/>
              <a:gdLst>
                <a:gd name="connsiteX0" fmla="*/ 0 w 9039299"/>
                <a:gd name="connsiteY0" fmla="*/ 0 h 606969"/>
                <a:gd name="connsiteX1" fmla="*/ 9039299 w 9039299"/>
                <a:gd name="connsiteY1" fmla="*/ 0 h 606969"/>
                <a:gd name="connsiteX2" fmla="*/ 9039299 w 9039299"/>
                <a:gd name="connsiteY2" fmla="*/ 606969 h 606969"/>
                <a:gd name="connsiteX3" fmla="*/ 0 w 9039299"/>
                <a:gd name="connsiteY3" fmla="*/ 606969 h 606969"/>
                <a:gd name="connsiteX4" fmla="*/ 0 w 9039299"/>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9299" h="606969">
                  <a:moveTo>
                    <a:pt x="0" y="0"/>
                  </a:moveTo>
                  <a:lnTo>
                    <a:pt x="9039299" y="0"/>
                  </a:lnTo>
                  <a:lnTo>
                    <a:pt x="9039299"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4583273"/>
                <a:satOff val="-36724"/>
                <a:lumOff val="-4078"/>
                <a:alphaOff val="0"/>
              </a:schemeClr>
            </a:fillRef>
            <a:effectRef idx="2">
              <a:schemeClr val="accent3">
                <a:hueOff val="4583273"/>
                <a:satOff val="-36724"/>
                <a:lumOff val="-4078"/>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Bir eserden, onu işlemek suretiyle faydalanma hakkı münhasıran eser</a:t>
              </a:r>
            </a:p>
            <a:p>
              <a:pPr marL="0" lvl="0" indent="0" algn="l" defTabSz="889000">
                <a:buNone/>
              </a:pPr>
              <a:r>
                <a:rPr lang="tr-TR" sz="2000" b="1" kern="1200" dirty="0">
                  <a:effectLst>
                    <a:outerShdw blurRad="38100" dist="38100" dir="2700000" algn="tl">
                      <a:srgbClr val="000000">
                        <a:alpha val="43137"/>
                      </a:srgbClr>
                    </a:outerShdw>
                  </a:effectLst>
                </a:rPr>
                <a:t>sahibine aittir.</a:t>
              </a:r>
            </a:p>
          </p:txBody>
        </p:sp>
        <p:sp>
          <p:nvSpPr>
            <p:cNvPr id="40" name="Oval 39">
              <a:extLst>
                <a:ext uri="{FF2B5EF4-FFF2-40B4-BE49-F238E27FC236}">
                  <a16:creationId xmlns:a16="http://schemas.microsoft.com/office/drawing/2014/main" id="{4DB18082-F5FB-4B16-9BD1-5BFCD2C0DBA2}"/>
                </a:ext>
              </a:extLst>
            </p:cNvPr>
            <p:cNvSpPr/>
            <p:nvPr/>
          </p:nvSpPr>
          <p:spPr>
            <a:xfrm>
              <a:off x="484840" y="5065260"/>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4583273"/>
                <a:satOff val="-36724"/>
                <a:lumOff val="-407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21</a:t>
              </a:r>
            </a:p>
          </p:txBody>
        </p:sp>
      </p:grpSp>
      <p:grpSp>
        <p:nvGrpSpPr>
          <p:cNvPr id="41" name="Grup 40">
            <a:extLst>
              <a:ext uri="{FF2B5EF4-FFF2-40B4-BE49-F238E27FC236}">
                <a16:creationId xmlns:a16="http://schemas.microsoft.com/office/drawing/2014/main" id="{222445F9-1436-44A4-AAD4-2C531EF121F4}"/>
              </a:ext>
            </a:extLst>
          </p:cNvPr>
          <p:cNvGrpSpPr/>
          <p:nvPr/>
        </p:nvGrpSpPr>
        <p:grpSpPr>
          <a:xfrm>
            <a:off x="-37201" y="5949280"/>
            <a:ext cx="11815342" cy="758711"/>
            <a:chOff x="-33582" y="5949280"/>
            <a:chExt cx="9937077" cy="758711"/>
          </a:xfrm>
        </p:grpSpPr>
        <p:sp>
          <p:nvSpPr>
            <p:cNvPr id="42" name="Serbest Form: Şekil 41">
              <a:extLst>
                <a:ext uri="{FF2B5EF4-FFF2-40B4-BE49-F238E27FC236}">
                  <a16:creationId xmlns:a16="http://schemas.microsoft.com/office/drawing/2014/main" id="{7D0A3557-9FF5-415A-A9A5-DFAF2EBFD00C}"/>
                </a:ext>
              </a:extLst>
            </p:cNvPr>
            <p:cNvSpPr/>
            <p:nvPr/>
          </p:nvSpPr>
          <p:spPr>
            <a:xfrm>
              <a:off x="364922" y="6051470"/>
              <a:ext cx="9538573" cy="606969"/>
            </a:xfrm>
            <a:custGeom>
              <a:avLst/>
              <a:gdLst>
                <a:gd name="connsiteX0" fmla="*/ 0 w 9538573"/>
                <a:gd name="connsiteY0" fmla="*/ 0 h 606969"/>
                <a:gd name="connsiteX1" fmla="*/ 9538573 w 9538573"/>
                <a:gd name="connsiteY1" fmla="*/ 0 h 606969"/>
                <a:gd name="connsiteX2" fmla="*/ 9538573 w 9538573"/>
                <a:gd name="connsiteY2" fmla="*/ 606969 h 606969"/>
                <a:gd name="connsiteX3" fmla="*/ 0 w 9538573"/>
                <a:gd name="connsiteY3" fmla="*/ 606969 h 606969"/>
                <a:gd name="connsiteX4" fmla="*/ 0 w 953857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8573" h="606969">
                  <a:moveTo>
                    <a:pt x="0" y="0"/>
                  </a:moveTo>
                  <a:lnTo>
                    <a:pt x="9538573" y="0"/>
                  </a:lnTo>
                  <a:lnTo>
                    <a:pt x="953857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5729091"/>
                <a:satOff val="-45905"/>
                <a:lumOff val="-5098"/>
                <a:alphaOff val="0"/>
              </a:schemeClr>
            </a:fillRef>
            <a:effectRef idx="2">
              <a:schemeClr val="accent3">
                <a:hueOff val="5729091"/>
                <a:satOff val="-45905"/>
                <a:lumOff val="-5098"/>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buNone/>
              </a:pPr>
              <a:r>
                <a:rPr lang="tr-TR" sz="2000" b="1" kern="1200" dirty="0">
                  <a:effectLst>
                    <a:outerShdw blurRad="38100" dist="38100" dir="2700000" algn="tl">
                      <a:srgbClr val="000000">
                        <a:alpha val="43137"/>
                      </a:srgbClr>
                    </a:outerShdw>
                  </a:effectLst>
                </a:rPr>
                <a:t>Bir eserin aslını veya çoğaltılmış nüshalarını kiralamak, ödünç vermek,</a:t>
              </a:r>
            </a:p>
            <a:p>
              <a:pPr marL="0" lvl="0" indent="0" algn="l" defTabSz="889000">
                <a:buNone/>
              </a:pPr>
              <a:r>
                <a:rPr lang="tr-TR" sz="2000" b="1" kern="1200" dirty="0">
                  <a:effectLst>
                    <a:outerShdw blurRad="38100" dist="38100" dir="2700000" algn="tl">
                      <a:srgbClr val="000000">
                        <a:alpha val="43137"/>
                      </a:srgbClr>
                    </a:outerShdw>
                  </a:effectLst>
                </a:rPr>
                <a:t>satışa çıkarmak veya diğer yollarla dağıtmak hakkı münhasıran eser sahibine aittir.</a:t>
              </a:r>
            </a:p>
          </p:txBody>
        </p:sp>
        <p:sp>
          <p:nvSpPr>
            <p:cNvPr id="43" name="Oval 42">
              <a:extLst>
                <a:ext uri="{FF2B5EF4-FFF2-40B4-BE49-F238E27FC236}">
                  <a16:creationId xmlns:a16="http://schemas.microsoft.com/office/drawing/2014/main" id="{A99082F3-7390-45BB-A706-B41267E47C01}"/>
                </a:ext>
              </a:extLst>
            </p:cNvPr>
            <p:cNvSpPr/>
            <p:nvPr/>
          </p:nvSpPr>
          <p:spPr>
            <a:xfrm>
              <a:off x="-33582" y="5949280"/>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5729091"/>
                <a:satOff val="-45905"/>
                <a:lumOff val="-509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1100" b="1" dirty="0">
                  <a:effectLst>
                    <a:outerShdw blurRad="38100" dist="38100" dir="2700000" algn="tl">
                      <a:srgbClr val="000000">
                        <a:alpha val="43137"/>
                      </a:srgbClr>
                    </a:outerShdw>
                  </a:effectLst>
                </a:rPr>
                <a:t>Madde 23</a:t>
              </a:r>
            </a:p>
          </p:txBody>
        </p:sp>
      </p:grpSp>
    </p:spTree>
    <p:extLst>
      <p:ext uri="{BB962C8B-B14F-4D97-AF65-F5344CB8AC3E}">
        <p14:creationId xmlns:p14="http://schemas.microsoft.com/office/powerpoint/2010/main" val="9484337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mph" presetSubtype="0" nodeType="clickEffect">
                                  <p:stCondLst>
                                    <p:cond delay="0"/>
                                  </p:stCondLst>
                                  <p:childTnLst>
                                    <p:set>
                                      <p:cBhvr>
                                        <p:cTn id="12" dur="indefinite"/>
                                        <p:tgtEl>
                                          <p:spTgt spid="17"/>
                                        </p:tgtEl>
                                        <p:attrNameLst>
                                          <p:attrName>style.opacity</p:attrName>
                                        </p:attrNameLst>
                                      </p:cBhvr>
                                      <p:to>
                                        <p:strVal val="0.25"/>
                                      </p:to>
                                    </p:set>
                                    <p:animEffect filter="image" prLst="opacity: 0.25">
                                      <p:cBhvr rctx="IE">
                                        <p:cTn id="13" dur="indefinite"/>
                                        <p:tgtEl>
                                          <p:spTgt spid="17"/>
                                        </p:tgtEl>
                                      </p:cBhvr>
                                    </p:animEffect>
                                  </p:childTnLst>
                                </p:cTn>
                              </p:par>
                            </p:childTnLst>
                          </p:cTn>
                        </p:par>
                        <p:par>
                          <p:cTn id="14" fill="hold">
                            <p:stCondLst>
                              <p:cond delay="0"/>
                            </p:stCondLst>
                            <p:childTnLst>
                              <p:par>
                                <p:cTn id="15" presetID="2" presetClass="entr" presetSubtype="1"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ppt_x"/>
                                          </p:val>
                                        </p:tav>
                                        <p:tav tm="100000">
                                          <p:val>
                                            <p:strVal val="#ppt_x"/>
                                          </p:val>
                                        </p:tav>
                                      </p:tavLst>
                                    </p:anim>
                                    <p:anim calcmode="lin" valueType="num">
                                      <p:cBhvr additive="base">
                                        <p:cTn id="18" dur="500" fill="hold"/>
                                        <p:tgtEl>
                                          <p:spTgt spid="21"/>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1"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up)">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1000"/>
                                        <p:tgtEl>
                                          <p:spTgt spid="23"/>
                                        </p:tgtEl>
                                      </p:cBhvr>
                                    </p:animEffect>
                                  </p:childTnLst>
                                  <p:subTnLst>
                                    <p:audio>
                                      <p:cMediaNode>
                                        <p:cTn display="0" masterRel="sameClick">
                                          <p:stCondLst>
                                            <p:cond evt="begin" delay="0">
                                              <p:tn val="25"/>
                                            </p:cond>
                                          </p:stCondLst>
                                          <p:endCondLst>
                                            <p:cond evt="onStopAudio" delay="0">
                                              <p:tgtEl>
                                                <p:sldTgt/>
                                              </p:tgtEl>
                                            </p:cond>
                                          </p:endCondLst>
                                        </p:cTn>
                                        <p:tgtEl>
                                          <p:sndTgt r:embed="rId2" name="cashreg.wav"/>
                                        </p:tgtEl>
                                      </p:cMediaNode>
                                    </p:audio>
                                  </p:sub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1000"/>
                                        <p:tgtEl>
                                          <p:spTgt spid="26"/>
                                        </p:tgtEl>
                                      </p:cBhvr>
                                    </p:animEffect>
                                  </p:childTnLst>
                                  <p:subTnLst>
                                    <p:audio>
                                      <p:cMediaNode>
                                        <p:cTn display="0" masterRel="sameClick">
                                          <p:stCondLst>
                                            <p:cond evt="begin" delay="0">
                                              <p:tn val="30"/>
                                            </p:cond>
                                          </p:stCondLst>
                                          <p:endCondLst>
                                            <p:cond evt="onStopAudio" delay="0">
                                              <p:tgtEl>
                                                <p:sldTgt/>
                                              </p:tgtEl>
                                            </p:cond>
                                          </p:endCondLst>
                                        </p:cTn>
                                        <p:tgtEl>
                                          <p:sndTgt r:embed="rId2" name="cashreg.wav"/>
                                        </p:tgtEl>
                                      </p:cMediaNode>
                                    </p:audio>
                                  </p:sub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1000"/>
                                        <p:tgtEl>
                                          <p:spTgt spid="29"/>
                                        </p:tgtEl>
                                      </p:cBhvr>
                                    </p:animEffect>
                                  </p:childTnLst>
                                  <p:subTnLst>
                                    <p:audio>
                                      <p:cMediaNode>
                                        <p:cTn display="0" masterRel="sameClick">
                                          <p:stCondLst>
                                            <p:cond evt="begin" delay="0">
                                              <p:tn val="35"/>
                                            </p:cond>
                                          </p:stCondLst>
                                          <p:endCondLst>
                                            <p:cond evt="onStopAudio" delay="0">
                                              <p:tgtEl>
                                                <p:sldTgt/>
                                              </p:tgtEl>
                                            </p:cond>
                                          </p:endCondLst>
                                        </p:cTn>
                                        <p:tgtEl>
                                          <p:sndTgt r:embed="rId2" name="cashreg.wav"/>
                                        </p:tgtEl>
                                      </p:cMediaNode>
                                    </p:audio>
                                  </p:sub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1000"/>
                                        <p:tgtEl>
                                          <p:spTgt spid="34"/>
                                        </p:tgtEl>
                                      </p:cBhvr>
                                    </p:animEffect>
                                  </p:childTnLst>
                                  <p:subTnLst>
                                    <p:audio>
                                      <p:cMediaNode>
                                        <p:cTn display="0" masterRel="sameClick">
                                          <p:stCondLst>
                                            <p:cond evt="begin" delay="0">
                                              <p:tn val="40"/>
                                            </p:cond>
                                          </p:stCondLst>
                                          <p:endCondLst>
                                            <p:cond evt="onStopAudio" delay="0">
                                              <p:tgtEl>
                                                <p:sldTgt/>
                                              </p:tgtEl>
                                            </p:cond>
                                          </p:endCondLst>
                                        </p:cTn>
                                        <p:tgtEl>
                                          <p:sndTgt r:embed="rId2" name="cashreg.wav"/>
                                        </p:tgtEl>
                                      </p:cMediaNode>
                                    </p:audio>
                                  </p:sub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wipe(left)">
                                      <p:cBhvr>
                                        <p:cTn id="47" dur="1000"/>
                                        <p:tgtEl>
                                          <p:spTgt spid="37"/>
                                        </p:tgtEl>
                                      </p:cBhvr>
                                    </p:animEffect>
                                  </p:childTnLst>
                                  <p:subTnLst>
                                    <p:audio>
                                      <p:cMediaNode>
                                        <p:cTn display="0" masterRel="sameClick">
                                          <p:stCondLst>
                                            <p:cond evt="begin" delay="0">
                                              <p:tn val="45"/>
                                            </p:cond>
                                          </p:stCondLst>
                                          <p:endCondLst>
                                            <p:cond evt="onStopAudio" delay="0">
                                              <p:tgtEl>
                                                <p:sldTgt/>
                                              </p:tgtEl>
                                            </p:cond>
                                          </p:endCondLst>
                                        </p:cTn>
                                        <p:tgtEl>
                                          <p:sndTgt r:embed="rId2" name="cashreg.wav"/>
                                        </p:tgtEl>
                                      </p:cMediaNode>
                                    </p:audio>
                                  </p:sub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wipe(left)">
                                      <p:cBhvr>
                                        <p:cTn id="52" dur="1000"/>
                                        <p:tgtEl>
                                          <p:spTgt spid="41"/>
                                        </p:tgtEl>
                                      </p:cBhvr>
                                    </p:animEffect>
                                  </p:childTnLst>
                                  <p:subTnLst>
                                    <p:audio>
                                      <p:cMediaNode>
                                        <p:cTn display="0" masterRel="sameClick">
                                          <p:stCondLst>
                                            <p:cond evt="begin" delay="0">
                                              <p:tn val="50"/>
                                            </p:cond>
                                          </p:stCondLst>
                                          <p:endCondLst>
                                            <p:cond evt="onStopAudio" delay="0">
                                              <p:tgtEl>
                                                <p:sldTgt/>
                                              </p:tgtEl>
                                            </p:cond>
                                          </p:endCondLst>
                                        </p:cTn>
                                        <p:tgtEl>
                                          <p:sndTgt r:embed="rId2"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2" y="-76745"/>
            <a:ext cx="3695243"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28</a:t>
            </a:r>
          </a:p>
        </p:txBody>
      </p:sp>
      <p:grpSp>
        <p:nvGrpSpPr>
          <p:cNvPr id="9" name="Grup 8">
            <a:extLst>
              <a:ext uri="{FF2B5EF4-FFF2-40B4-BE49-F238E27FC236}">
                <a16:creationId xmlns:a16="http://schemas.microsoft.com/office/drawing/2014/main" id="{89C12D02-1321-4527-97FC-25567C551127}"/>
              </a:ext>
            </a:extLst>
          </p:cNvPr>
          <p:cNvGrpSpPr/>
          <p:nvPr/>
        </p:nvGrpSpPr>
        <p:grpSpPr>
          <a:xfrm>
            <a:off x="1009020" y="4286862"/>
            <a:ext cx="10173961" cy="9773469"/>
            <a:chOff x="851756" y="4286862"/>
            <a:chExt cx="10173961" cy="9773469"/>
          </a:xfrm>
        </p:grpSpPr>
        <p:pic>
          <p:nvPicPr>
            <p:cNvPr id="11" name="Resim 10">
              <a:extLst>
                <a:ext uri="{FF2B5EF4-FFF2-40B4-BE49-F238E27FC236}">
                  <a16:creationId xmlns:a16="http://schemas.microsoft.com/office/drawing/2014/main" id="{5E18D02D-70D2-4589-AB19-67E8B5D73069}"/>
                </a:ext>
              </a:extLst>
            </p:cNvPr>
            <p:cNvPicPr>
              <a:picLocks noChangeAspect="1"/>
            </p:cNvPicPr>
            <p:nvPr/>
          </p:nvPicPr>
          <p:blipFill>
            <a:blip r:embed="rId4"/>
            <a:stretch>
              <a:fillRect/>
            </a:stretch>
          </p:blipFill>
          <p:spPr>
            <a:xfrm>
              <a:off x="5199886" y="4286862"/>
              <a:ext cx="1792228" cy="2438405"/>
            </a:xfrm>
            <a:prstGeom prst="rect">
              <a:avLst/>
            </a:prstGeom>
          </p:spPr>
        </p:pic>
        <p:pic>
          <p:nvPicPr>
            <p:cNvPr id="12" name="Resim 11">
              <a:extLst>
                <a:ext uri="{FF2B5EF4-FFF2-40B4-BE49-F238E27FC236}">
                  <a16:creationId xmlns:a16="http://schemas.microsoft.com/office/drawing/2014/main" id="{8BBCA9C2-9F15-4827-886F-E84804270742}"/>
                </a:ext>
              </a:extLst>
            </p:cNvPr>
            <p:cNvPicPr>
              <a:picLocks noChangeAspect="1"/>
            </p:cNvPicPr>
            <p:nvPr/>
          </p:nvPicPr>
          <p:blipFill>
            <a:blip r:embed="rId5"/>
            <a:stretch>
              <a:fillRect/>
            </a:stretch>
          </p:blipFill>
          <p:spPr>
            <a:xfrm rot="16200000">
              <a:off x="514678" y="7582502"/>
              <a:ext cx="2762934" cy="2088778"/>
            </a:xfrm>
            <a:prstGeom prst="rect">
              <a:avLst/>
            </a:prstGeom>
          </p:spPr>
        </p:pic>
        <p:pic>
          <p:nvPicPr>
            <p:cNvPr id="13" name="Resim 12">
              <a:extLst>
                <a:ext uri="{FF2B5EF4-FFF2-40B4-BE49-F238E27FC236}">
                  <a16:creationId xmlns:a16="http://schemas.microsoft.com/office/drawing/2014/main" id="{DDF583C9-D9C8-408B-A75A-3768DC21C43B}"/>
                </a:ext>
              </a:extLst>
            </p:cNvPr>
            <p:cNvPicPr>
              <a:picLocks noChangeAspect="1"/>
            </p:cNvPicPr>
            <p:nvPr/>
          </p:nvPicPr>
          <p:blipFill>
            <a:blip r:embed="rId6"/>
            <a:srcRect/>
            <a:stretch/>
          </p:blipFill>
          <p:spPr>
            <a:xfrm rot="5400000">
              <a:off x="8599017" y="7413541"/>
              <a:ext cx="2426700" cy="2426700"/>
            </a:xfrm>
            <a:prstGeom prst="rect">
              <a:avLst/>
            </a:prstGeom>
          </p:spPr>
        </p:pic>
        <p:pic>
          <p:nvPicPr>
            <p:cNvPr id="8" name="Resim 7">
              <a:extLst>
                <a:ext uri="{FF2B5EF4-FFF2-40B4-BE49-F238E27FC236}">
                  <a16:creationId xmlns:a16="http://schemas.microsoft.com/office/drawing/2014/main" id="{5389E2AA-33A1-4F1E-938B-A19278BE9179}"/>
                </a:ext>
              </a:extLst>
            </p:cNvPr>
            <p:cNvPicPr>
              <a:picLocks noChangeAspect="1"/>
            </p:cNvPicPr>
            <p:nvPr/>
          </p:nvPicPr>
          <p:blipFill>
            <a:blip r:embed="rId7"/>
            <a:stretch>
              <a:fillRect/>
            </a:stretch>
          </p:blipFill>
          <p:spPr>
            <a:xfrm flipH="1" flipV="1">
              <a:off x="3263979" y="10557792"/>
              <a:ext cx="5664042" cy="3502539"/>
            </a:xfrm>
            <a:prstGeom prst="rect">
              <a:avLst/>
            </a:prstGeom>
          </p:spPr>
        </p:pic>
      </p:grpSp>
      <p:grpSp>
        <p:nvGrpSpPr>
          <p:cNvPr id="17" name="Grup 16">
            <a:extLst>
              <a:ext uri="{FF2B5EF4-FFF2-40B4-BE49-F238E27FC236}">
                <a16:creationId xmlns:a16="http://schemas.microsoft.com/office/drawing/2014/main" id="{ABA16682-7D3D-4A51-86CE-54E99D97B818}"/>
              </a:ext>
            </a:extLst>
          </p:cNvPr>
          <p:cNvGrpSpPr/>
          <p:nvPr/>
        </p:nvGrpSpPr>
        <p:grpSpPr>
          <a:xfrm>
            <a:off x="4355696" y="581567"/>
            <a:ext cx="3480609" cy="3502539"/>
            <a:chOff x="479376" y="2041677"/>
            <a:chExt cx="3888432" cy="4627683"/>
          </a:xfrm>
        </p:grpSpPr>
        <p:sp>
          <p:nvSpPr>
            <p:cNvPr id="18" name="Dikdörtgen 17">
              <a:extLst>
                <a:ext uri="{FF2B5EF4-FFF2-40B4-BE49-F238E27FC236}">
                  <a16:creationId xmlns:a16="http://schemas.microsoft.com/office/drawing/2014/main" id="{4A2D4084-76D7-4850-B75F-BE9788636300}"/>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Eser sahibi yaşadığı sürece ve eser sahibinin hayatını kaybetmesinden itibaren 70 yıl daha devam etmektedir.</a:t>
              </a:r>
            </a:p>
          </p:txBody>
        </p:sp>
        <p:sp>
          <p:nvSpPr>
            <p:cNvPr id="19" name="Dikdörtgen 18">
              <a:extLst>
                <a:ext uri="{FF2B5EF4-FFF2-40B4-BE49-F238E27FC236}">
                  <a16:creationId xmlns:a16="http://schemas.microsoft.com/office/drawing/2014/main" id="{9872AF41-D38F-42BD-A858-A595EEDEDABB}"/>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Koruma Süresi</a:t>
              </a:r>
            </a:p>
          </p:txBody>
        </p:sp>
        <p:pic>
          <p:nvPicPr>
            <p:cNvPr id="20" name="Resim 19">
              <a:extLst>
                <a:ext uri="{FF2B5EF4-FFF2-40B4-BE49-F238E27FC236}">
                  <a16:creationId xmlns:a16="http://schemas.microsoft.com/office/drawing/2014/main" id="{AC40AB6B-BBCF-4E9B-8BE8-3C16B0531D00}"/>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spTree>
    <p:extLst>
      <p:ext uri="{BB962C8B-B14F-4D97-AF65-F5344CB8AC3E}">
        <p14:creationId xmlns:p14="http://schemas.microsoft.com/office/powerpoint/2010/main" val="1978919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2" y="-76745"/>
            <a:ext cx="3695243"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27</a:t>
            </a:r>
          </a:p>
        </p:txBody>
      </p:sp>
      <p:grpSp>
        <p:nvGrpSpPr>
          <p:cNvPr id="9" name="Grup 8">
            <a:extLst>
              <a:ext uri="{FF2B5EF4-FFF2-40B4-BE49-F238E27FC236}">
                <a16:creationId xmlns:a16="http://schemas.microsoft.com/office/drawing/2014/main" id="{89C12D02-1321-4527-97FC-25567C551127}"/>
              </a:ext>
            </a:extLst>
          </p:cNvPr>
          <p:cNvGrpSpPr/>
          <p:nvPr/>
        </p:nvGrpSpPr>
        <p:grpSpPr>
          <a:xfrm rot="16446801">
            <a:off x="1009020" y="4261296"/>
            <a:ext cx="10173960" cy="9828552"/>
            <a:chOff x="851757" y="4286862"/>
            <a:chExt cx="10173960" cy="9828552"/>
          </a:xfrm>
        </p:grpSpPr>
        <p:pic>
          <p:nvPicPr>
            <p:cNvPr id="11" name="Resim 10">
              <a:extLst>
                <a:ext uri="{FF2B5EF4-FFF2-40B4-BE49-F238E27FC236}">
                  <a16:creationId xmlns:a16="http://schemas.microsoft.com/office/drawing/2014/main" id="{5E18D02D-70D2-4589-AB19-67E8B5D73069}"/>
                </a:ext>
              </a:extLst>
            </p:cNvPr>
            <p:cNvPicPr>
              <a:picLocks noChangeAspect="1"/>
            </p:cNvPicPr>
            <p:nvPr/>
          </p:nvPicPr>
          <p:blipFill>
            <a:blip r:embed="rId4"/>
            <a:stretch>
              <a:fillRect/>
            </a:stretch>
          </p:blipFill>
          <p:spPr>
            <a:xfrm>
              <a:off x="5199886" y="4286862"/>
              <a:ext cx="1792228" cy="2438405"/>
            </a:xfrm>
            <a:prstGeom prst="rect">
              <a:avLst/>
            </a:prstGeom>
          </p:spPr>
        </p:pic>
        <p:pic>
          <p:nvPicPr>
            <p:cNvPr id="12" name="Resim 11">
              <a:extLst>
                <a:ext uri="{FF2B5EF4-FFF2-40B4-BE49-F238E27FC236}">
                  <a16:creationId xmlns:a16="http://schemas.microsoft.com/office/drawing/2014/main" id="{8BBCA9C2-9F15-4827-886F-E84804270742}"/>
                </a:ext>
              </a:extLst>
            </p:cNvPr>
            <p:cNvPicPr>
              <a:picLocks noChangeAspect="1"/>
            </p:cNvPicPr>
            <p:nvPr/>
          </p:nvPicPr>
          <p:blipFill>
            <a:blip r:embed="rId5"/>
            <a:stretch>
              <a:fillRect/>
            </a:stretch>
          </p:blipFill>
          <p:spPr>
            <a:xfrm rot="16200000">
              <a:off x="514679" y="7582502"/>
              <a:ext cx="2762934" cy="2088778"/>
            </a:xfrm>
            <a:prstGeom prst="rect">
              <a:avLst/>
            </a:prstGeom>
          </p:spPr>
        </p:pic>
        <p:pic>
          <p:nvPicPr>
            <p:cNvPr id="13" name="Resim 12">
              <a:extLst>
                <a:ext uri="{FF2B5EF4-FFF2-40B4-BE49-F238E27FC236}">
                  <a16:creationId xmlns:a16="http://schemas.microsoft.com/office/drawing/2014/main" id="{DDF583C9-D9C8-408B-A75A-3768DC21C43B}"/>
                </a:ext>
              </a:extLst>
            </p:cNvPr>
            <p:cNvPicPr>
              <a:picLocks noChangeAspect="1"/>
            </p:cNvPicPr>
            <p:nvPr/>
          </p:nvPicPr>
          <p:blipFill>
            <a:blip r:embed="rId6"/>
            <a:srcRect/>
            <a:stretch/>
          </p:blipFill>
          <p:spPr>
            <a:xfrm rot="5400000">
              <a:off x="8599017" y="7413541"/>
              <a:ext cx="2426700" cy="2426700"/>
            </a:xfrm>
            <a:prstGeom prst="rect">
              <a:avLst/>
            </a:prstGeom>
          </p:spPr>
        </p:pic>
        <p:pic>
          <p:nvPicPr>
            <p:cNvPr id="8" name="Resim 7">
              <a:extLst>
                <a:ext uri="{FF2B5EF4-FFF2-40B4-BE49-F238E27FC236}">
                  <a16:creationId xmlns:a16="http://schemas.microsoft.com/office/drawing/2014/main" id="{5389E2AA-33A1-4F1E-938B-A19278BE9179}"/>
                </a:ext>
              </a:extLst>
            </p:cNvPr>
            <p:cNvPicPr>
              <a:picLocks noChangeAspect="1"/>
            </p:cNvPicPr>
            <p:nvPr/>
          </p:nvPicPr>
          <p:blipFill>
            <a:blip r:embed="rId7"/>
            <a:stretch>
              <a:fillRect/>
            </a:stretch>
          </p:blipFill>
          <p:spPr>
            <a:xfrm rot="10306398">
              <a:off x="3303773" y="11111140"/>
              <a:ext cx="4858285" cy="3004274"/>
            </a:xfrm>
            <a:prstGeom prst="rect">
              <a:avLst/>
            </a:prstGeom>
          </p:spPr>
        </p:pic>
      </p:grpSp>
      <p:grpSp>
        <p:nvGrpSpPr>
          <p:cNvPr id="25" name="Grup 24">
            <a:extLst>
              <a:ext uri="{FF2B5EF4-FFF2-40B4-BE49-F238E27FC236}">
                <a16:creationId xmlns:a16="http://schemas.microsoft.com/office/drawing/2014/main" id="{85374AB8-393A-40D1-A916-384549CD36AE}"/>
              </a:ext>
            </a:extLst>
          </p:cNvPr>
          <p:cNvGrpSpPr/>
          <p:nvPr/>
        </p:nvGrpSpPr>
        <p:grpSpPr>
          <a:xfrm>
            <a:off x="4151784" y="769441"/>
            <a:ext cx="3497858" cy="3364168"/>
            <a:chOff x="479376" y="2041677"/>
            <a:chExt cx="3888432" cy="4627683"/>
          </a:xfrm>
        </p:grpSpPr>
        <p:sp>
          <p:nvSpPr>
            <p:cNvPr id="26" name="Dikdörtgen 25">
              <a:extLst>
                <a:ext uri="{FF2B5EF4-FFF2-40B4-BE49-F238E27FC236}">
                  <a16:creationId xmlns:a16="http://schemas.microsoft.com/office/drawing/2014/main" id="{7B6254C9-C254-4FC1-BA72-ECB003F83923}"/>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Copyright (©): Bir eserin (kitap, müzik, yazılım, fotoğraf vb.) kullanım ve kopyalanma haklarının eser sahibine veya yayıncıya ait olduğunu belirtir.</a:t>
              </a:r>
            </a:p>
          </p:txBody>
        </p:sp>
        <p:sp>
          <p:nvSpPr>
            <p:cNvPr id="27" name="Dikdörtgen 26">
              <a:extLst>
                <a:ext uri="{FF2B5EF4-FFF2-40B4-BE49-F238E27FC236}">
                  <a16:creationId xmlns:a16="http://schemas.microsoft.com/office/drawing/2014/main" id="{82E34085-0119-428D-B1C9-37AF9B57B0F0}"/>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Sembolü</a:t>
              </a:r>
            </a:p>
          </p:txBody>
        </p:sp>
        <p:pic>
          <p:nvPicPr>
            <p:cNvPr id="28" name="Resim 27">
              <a:extLst>
                <a:ext uri="{FF2B5EF4-FFF2-40B4-BE49-F238E27FC236}">
                  <a16:creationId xmlns:a16="http://schemas.microsoft.com/office/drawing/2014/main" id="{E58F9983-0696-40A1-8D76-8B8E257E1A10}"/>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spTree>
    <p:extLst>
      <p:ext uri="{BB962C8B-B14F-4D97-AF65-F5344CB8AC3E}">
        <p14:creationId xmlns:p14="http://schemas.microsoft.com/office/powerpoint/2010/main" val="24247582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2" y="-76745"/>
            <a:ext cx="3695243"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26</a:t>
            </a:r>
          </a:p>
        </p:txBody>
      </p:sp>
      <p:grpSp>
        <p:nvGrpSpPr>
          <p:cNvPr id="9" name="Grup 8">
            <a:extLst>
              <a:ext uri="{FF2B5EF4-FFF2-40B4-BE49-F238E27FC236}">
                <a16:creationId xmlns:a16="http://schemas.microsoft.com/office/drawing/2014/main" id="{89C12D02-1321-4527-97FC-25567C551127}"/>
              </a:ext>
            </a:extLst>
          </p:cNvPr>
          <p:cNvGrpSpPr/>
          <p:nvPr/>
        </p:nvGrpSpPr>
        <p:grpSpPr>
          <a:xfrm rot="10800000">
            <a:off x="1009020" y="4286862"/>
            <a:ext cx="10173961" cy="9773469"/>
            <a:chOff x="851756" y="4286862"/>
            <a:chExt cx="10173961" cy="9773469"/>
          </a:xfrm>
        </p:grpSpPr>
        <p:pic>
          <p:nvPicPr>
            <p:cNvPr id="11" name="Resim 10">
              <a:extLst>
                <a:ext uri="{FF2B5EF4-FFF2-40B4-BE49-F238E27FC236}">
                  <a16:creationId xmlns:a16="http://schemas.microsoft.com/office/drawing/2014/main" id="{5E18D02D-70D2-4589-AB19-67E8B5D73069}"/>
                </a:ext>
              </a:extLst>
            </p:cNvPr>
            <p:cNvPicPr>
              <a:picLocks noChangeAspect="1"/>
            </p:cNvPicPr>
            <p:nvPr/>
          </p:nvPicPr>
          <p:blipFill>
            <a:blip r:embed="rId4"/>
            <a:stretch>
              <a:fillRect/>
            </a:stretch>
          </p:blipFill>
          <p:spPr>
            <a:xfrm>
              <a:off x="5199886" y="4286862"/>
              <a:ext cx="1792228" cy="2438405"/>
            </a:xfrm>
            <a:prstGeom prst="rect">
              <a:avLst/>
            </a:prstGeom>
          </p:spPr>
        </p:pic>
        <p:pic>
          <p:nvPicPr>
            <p:cNvPr id="12" name="Resim 11">
              <a:extLst>
                <a:ext uri="{FF2B5EF4-FFF2-40B4-BE49-F238E27FC236}">
                  <a16:creationId xmlns:a16="http://schemas.microsoft.com/office/drawing/2014/main" id="{8BBCA9C2-9F15-4827-886F-E84804270742}"/>
                </a:ext>
              </a:extLst>
            </p:cNvPr>
            <p:cNvPicPr>
              <a:picLocks noChangeAspect="1"/>
            </p:cNvPicPr>
            <p:nvPr/>
          </p:nvPicPr>
          <p:blipFill>
            <a:blip r:embed="rId5"/>
            <a:stretch>
              <a:fillRect/>
            </a:stretch>
          </p:blipFill>
          <p:spPr>
            <a:xfrm rot="16200000">
              <a:off x="514678" y="7582502"/>
              <a:ext cx="2762934" cy="2088778"/>
            </a:xfrm>
            <a:prstGeom prst="rect">
              <a:avLst/>
            </a:prstGeom>
          </p:spPr>
        </p:pic>
        <p:pic>
          <p:nvPicPr>
            <p:cNvPr id="13" name="Resim 12">
              <a:extLst>
                <a:ext uri="{FF2B5EF4-FFF2-40B4-BE49-F238E27FC236}">
                  <a16:creationId xmlns:a16="http://schemas.microsoft.com/office/drawing/2014/main" id="{DDF583C9-D9C8-408B-A75A-3768DC21C43B}"/>
                </a:ext>
              </a:extLst>
            </p:cNvPr>
            <p:cNvPicPr>
              <a:picLocks noChangeAspect="1"/>
            </p:cNvPicPr>
            <p:nvPr/>
          </p:nvPicPr>
          <p:blipFill>
            <a:blip r:embed="rId6"/>
            <a:srcRect/>
            <a:stretch/>
          </p:blipFill>
          <p:spPr>
            <a:xfrm rot="5400000">
              <a:off x="8599017" y="7413541"/>
              <a:ext cx="2426700" cy="2426700"/>
            </a:xfrm>
            <a:prstGeom prst="rect">
              <a:avLst/>
            </a:prstGeom>
          </p:spPr>
        </p:pic>
        <p:pic>
          <p:nvPicPr>
            <p:cNvPr id="8" name="Resim 7">
              <a:extLst>
                <a:ext uri="{FF2B5EF4-FFF2-40B4-BE49-F238E27FC236}">
                  <a16:creationId xmlns:a16="http://schemas.microsoft.com/office/drawing/2014/main" id="{5389E2AA-33A1-4F1E-938B-A19278BE9179}"/>
                </a:ext>
              </a:extLst>
            </p:cNvPr>
            <p:cNvPicPr>
              <a:picLocks noChangeAspect="1"/>
            </p:cNvPicPr>
            <p:nvPr/>
          </p:nvPicPr>
          <p:blipFill>
            <a:blip r:embed="rId7"/>
            <a:stretch>
              <a:fillRect/>
            </a:stretch>
          </p:blipFill>
          <p:spPr>
            <a:xfrm flipH="1" flipV="1">
              <a:off x="3263979" y="11523934"/>
              <a:ext cx="4101670" cy="2536397"/>
            </a:xfrm>
            <a:prstGeom prst="rect">
              <a:avLst/>
            </a:prstGeom>
          </p:spPr>
        </p:pic>
      </p:grpSp>
      <p:grpSp>
        <p:nvGrpSpPr>
          <p:cNvPr id="17" name="Grup 16">
            <a:extLst>
              <a:ext uri="{FF2B5EF4-FFF2-40B4-BE49-F238E27FC236}">
                <a16:creationId xmlns:a16="http://schemas.microsoft.com/office/drawing/2014/main" id="{ABA16682-7D3D-4A51-86CE-54E99D97B818}"/>
              </a:ext>
            </a:extLst>
          </p:cNvPr>
          <p:cNvGrpSpPr/>
          <p:nvPr/>
        </p:nvGrpSpPr>
        <p:grpSpPr>
          <a:xfrm>
            <a:off x="4919647" y="594040"/>
            <a:ext cx="3480609" cy="3502539"/>
            <a:chOff x="479376" y="2041677"/>
            <a:chExt cx="3888432" cy="4627683"/>
          </a:xfrm>
        </p:grpSpPr>
        <p:sp>
          <p:nvSpPr>
            <p:cNvPr id="18" name="Dikdörtgen 17">
              <a:extLst>
                <a:ext uri="{FF2B5EF4-FFF2-40B4-BE49-F238E27FC236}">
                  <a16:creationId xmlns:a16="http://schemas.microsoft.com/office/drawing/2014/main" id="{4A2D4084-76D7-4850-B75F-BE9788636300}"/>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Kitap, sinema, müzik eserleri ve bilgisayar oyunları gibi zorunlu tescile tabi eserlere T.C. Kültür ve Turizm Bakanlığı tarafından bandrol verilir.</a:t>
              </a:r>
            </a:p>
          </p:txBody>
        </p:sp>
        <p:sp>
          <p:nvSpPr>
            <p:cNvPr id="19" name="Dikdörtgen 18">
              <a:extLst>
                <a:ext uri="{FF2B5EF4-FFF2-40B4-BE49-F238E27FC236}">
                  <a16:creationId xmlns:a16="http://schemas.microsoft.com/office/drawing/2014/main" id="{9872AF41-D38F-42BD-A858-A595EEDEDABB}"/>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sz="1400" b="1" dirty="0">
                  <a:ln w="0"/>
                  <a:solidFill>
                    <a:schemeClr val="tx1"/>
                  </a:solidFill>
                  <a:effectLst>
                    <a:outerShdw blurRad="38100" dist="19050" dir="2700000" algn="tl" rotWithShape="0">
                      <a:schemeClr val="dk1">
                        <a:alpha val="40000"/>
                      </a:schemeClr>
                    </a:outerShdw>
                  </a:effectLst>
                </a:rPr>
                <a:t>Bandrol Uygulaması</a:t>
              </a:r>
            </a:p>
          </p:txBody>
        </p:sp>
        <p:pic>
          <p:nvPicPr>
            <p:cNvPr id="20" name="Resim 19">
              <a:extLst>
                <a:ext uri="{FF2B5EF4-FFF2-40B4-BE49-F238E27FC236}">
                  <a16:creationId xmlns:a16="http://schemas.microsoft.com/office/drawing/2014/main" id="{AC40AB6B-BBCF-4E9B-8BE8-3C16B0531D00}"/>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spTree>
    <p:extLst>
      <p:ext uri="{BB962C8B-B14F-4D97-AF65-F5344CB8AC3E}">
        <p14:creationId xmlns:p14="http://schemas.microsoft.com/office/powerpoint/2010/main" val="42326386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alphaModFix amt="29000"/>
            <a:lum/>
          </a:blip>
          <a:srcRect/>
          <a:stretch>
            <a:fillRect t="-9000" b="-9000"/>
          </a:stretch>
        </a:blip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18CCFDC2-5E8A-4CD8-ABF4-28B1EF77DDF4}"/>
              </a:ext>
            </a:extLst>
          </p:cNvPr>
          <p:cNvPicPr>
            <a:picLocks noChangeAspect="1"/>
          </p:cNvPicPr>
          <p:nvPr/>
        </p:nvPicPr>
        <p:blipFill>
          <a:blip r:embed="rId5"/>
          <a:stretch>
            <a:fillRect/>
          </a:stretch>
        </p:blipFill>
        <p:spPr>
          <a:xfrm>
            <a:off x="119336" y="1124744"/>
            <a:ext cx="8064896" cy="547884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Resim 8">
            <a:extLst>
              <a:ext uri="{FF2B5EF4-FFF2-40B4-BE49-F238E27FC236}">
                <a16:creationId xmlns:a16="http://schemas.microsoft.com/office/drawing/2014/main" id="{59D6836F-232B-41BE-A3CB-CAB299C94C09}"/>
              </a:ext>
            </a:extLst>
          </p:cNvPr>
          <p:cNvPicPr>
            <a:picLocks noChangeAspect="1"/>
          </p:cNvPicPr>
          <p:nvPr/>
        </p:nvPicPr>
        <p:blipFill>
          <a:blip r:embed="rId6"/>
          <a:stretch>
            <a:fillRect/>
          </a:stretch>
        </p:blipFill>
        <p:spPr>
          <a:xfrm>
            <a:off x="4250067" y="876384"/>
            <a:ext cx="2088232" cy="2088232"/>
          </a:xfrm>
          <a:prstGeom prst="rect">
            <a:avLst/>
          </a:prstGeom>
        </p:spPr>
      </p:pic>
      <p:sp>
        <p:nvSpPr>
          <p:cNvPr id="11" name="Dikdörtgen: Köşeleri Yuvarlatılmış 10">
            <a:extLst>
              <a:ext uri="{FF2B5EF4-FFF2-40B4-BE49-F238E27FC236}">
                <a16:creationId xmlns:a16="http://schemas.microsoft.com/office/drawing/2014/main" id="{76662877-1D54-406F-88D1-8C8B256E2BB8}"/>
              </a:ext>
            </a:extLst>
          </p:cNvPr>
          <p:cNvSpPr/>
          <p:nvPr/>
        </p:nvSpPr>
        <p:spPr>
          <a:xfrm>
            <a:off x="6691592" y="929450"/>
            <a:ext cx="5330584" cy="1707461"/>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Bandrolsüz ürünler </a:t>
            </a:r>
            <a:r>
              <a:rPr lang="tr-TR" sz="2400" b="1" i="1" u="sng" dirty="0">
                <a:effectLst>
                  <a:outerShdw blurRad="38100" dist="38100" dir="2700000" algn="tl">
                    <a:srgbClr val="000000">
                      <a:alpha val="43137"/>
                    </a:srgbClr>
                  </a:outerShdw>
                </a:effectLst>
              </a:rPr>
              <a:t>korsan ürün </a:t>
            </a:r>
            <a:r>
              <a:rPr lang="tr-TR" sz="2400" b="1" dirty="0">
                <a:effectLst>
                  <a:outerShdw blurRad="38100" dist="38100" dir="2700000" algn="tl">
                    <a:srgbClr val="000000">
                      <a:alpha val="43137"/>
                    </a:srgbClr>
                  </a:outerShdw>
                </a:effectLst>
              </a:rPr>
              <a:t>sayılır ve telif haklarına aykırıdır.</a:t>
            </a:r>
          </a:p>
        </p:txBody>
      </p:sp>
      <p:pic>
        <p:nvPicPr>
          <p:cNvPr id="13" name="Resim 12">
            <a:extLst>
              <a:ext uri="{FF2B5EF4-FFF2-40B4-BE49-F238E27FC236}">
                <a16:creationId xmlns:a16="http://schemas.microsoft.com/office/drawing/2014/main" id="{09D9BB81-661F-42E5-9BB2-AC65EDA89D06}"/>
              </a:ext>
            </a:extLst>
          </p:cNvPr>
          <p:cNvPicPr>
            <a:picLocks noChangeAspect="1"/>
          </p:cNvPicPr>
          <p:nvPr/>
        </p:nvPicPr>
        <p:blipFill>
          <a:blip r:embed="rId7"/>
          <a:stretch>
            <a:fillRect/>
          </a:stretch>
        </p:blipFill>
        <p:spPr>
          <a:xfrm>
            <a:off x="3992381" y="4106379"/>
            <a:ext cx="2603604" cy="2101625"/>
          </a:xfrm>
          <a:prstGeom prst="rect">
            <a:avLst/>
          </a:prstGeom>
        </p:spPr>
      </p:pic>
      <p:sp>
        <p:nvSpPr>
          <p:cNvPr id="17" name="Dikdörtgen: Köşeleri Yuvarlatılmış 16">
            <a:extLst>
              <a:ext uri="{FF2B5EF4-FFF2-40B4-BE49-F238E27FC236}">
                <a16:creationId xmlns:a16="http://schemas.microsoft.com/office/drawing/2014/main" id="{E7A08100-FCB2-452D-9129-E890D16015EA}"/>
              </a:ext>
            </a:extLst>
          </p:cNvPr>
          <p:cNvSpPr/>
          <p:nvPr/>
        </p:nvSpPr>
        <p:spPr>
          <a:xfrm>
            <a:off x="6691592" y="4149080"/>
            <a:ext cx="5330584" cy="2016224"/>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Telif haklarının korunması ve emeğe saygı gösterilmesi adına, kitap, sinema eserleri, müzik eserleri ve bilgisayar oyunları gibi bandrol uygulamasına tabi eserleri alırken bandrol taşıyıp taşımadığına </a:t>
            </a:r>
            <a:r>
              <a:rPr lang="tr-TR" sz="2000" b="1" i="1" u="sng" dirty="0">
                <a:effectLst>
                  <a:outerShdw blurRad="38100" dist="38100" dir="2700000" algn="tl">
                    <a:srgbClr val="000000">
                      <a:alpha val="43137"/>
                    </a:srgbClr>
                  </a:outerShdw>
                </a:effectLst>
              </a:rPr>
              <a:t>dikkat etmeliyiz.</a:t>
            </a:r>
          </a:p>
        </p:txBody>
      </p:sp>
      <p:sp>
        <p:nvSpPr>
          <p:cNvPr id="20" name="Dikdörtgen: Köşeleri Yuvarlatılmış 19">
            <a:extLst>
              <a:ext uri="{FF2B5EF4-FFF2-40B4-BE49-F238E27FC236}">
                <a16:creationId xmlns:a16="http://schemas.microsoft.com/office/drawing/2014/main" id="{BA8029F3-0BA6-4372-9BD5-888B1E6A6AD2}"/>
              </a:ext>
            </a:extLst>
          </p:cNvPr>
          <p:cNvSpPr/>
          <p:nvPr/>
        </p:nvSpPr>
        <p:spPr>
          <a:xfrm>
            <a:off x="97816" y="2205064"/>
            <a:ext cx="11974848" cy="2101624"/>
          </a:xfrm>
          <a:prstGeom prst="roundRect">
            <a:avLst/>
          </a:prstGeom>
          <a:solidFill>
            <a:srgbClr val="71BE58"/>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hakkından yararlanmak için esere tescil belgesi almak zorunlu değildir; eser, oluşturulduğu andan itibaren korunur. </a:t>
            </a:r>
            <a:endParaRPr lang="tr-TR" sz="2800" b="1" dirty="0">
              <a:effectLst>
                <a:outerShdw blurRad="38100" dist="38100" dir="2700000" algn="tl">
                  <a:srgbClr val="000000">
                    <a:alpha val="43137"/>
                  </a:srgbClr>
                </a:outerShdw>
              </a:effectLst>
            </a:endParaRPr>
          </a:p>
        </p:txBody>
      </p:sp>
      <p:sp>
        <p:nvSpPr>
          <p:cNvPr id="21" name="Dikdörtgen: Köşeleri Yuvarlatılmış 20">
            <a:extLst>
              <a:ext uri="{FF2B5EF4-FFF2-40B4-BE49-F238E27FC236}">
                <a16:creationId xmlns:a16="http://schemas.microsoft.com/office/drawing/2014/main" id="{067B0F48-E0E3-45FA-ADBE-F338BFEFEEA8}"/>
              </a:ext>
            </a:extLst>
          </p:cNvPr>
          <p:cNvSpPr/>
          <p:nvPr/>
        </p:nvSpPr>
        <p:spPr>
          <a:xfrm>
            <a:off x="97816" y="2357463"/>
            <a:ext cx="11974848" cy="1310636"/>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Ancak sinema, müzik eserleri ve bilgisayar oyunları için zorunlu tescil gerekir. Diğer eserlerde ise ispat kolaylığı sağlamak amacıyla isteğe bağlı olarak T.C. Kültür ve Turizm Bakanlığına veya notere başvurularak tescil yapılabilir.</a:t>
            </a:r>
            <a:endParaRPr lang="tr-TR" sz="2800" b="1" dirty="0">
              <a:effectLst>
                <a:outerShdw blurRad="38100" dist="38100" dir="2700000" algn="tl">
                  <a:srgbClr val="000000">
                    <a:alpha val="43137"/>
                  </a:srgbClr>
                </a:outerShdw>
              </a:effectLst>
            </a:endParaRPr>
          </a:p>
        </p:txBody>
      </p:sp>
      <p:grpSp>
        <p:nvGrpSpPr>
          <p:cNvPr id="25" name="Grup 24">
            <a:extLst>
              <a:ext uri="{FF2B5EF4-FFF2-40B4-BE49-F238E27FC236}">
                <a16:creationId xmlns:a16="http://schemas.microsoft.com/office/drawing/2014/main" id="{02FB2C13-ED56-43BD-A690-728B1D14F574}"/>
              </a:ext>
            </a:extLst>
          </p:cNvPr>
          <p:cNvGrpSpPr/>
          <p:nvPr/>
        </p:nvGrpSpPr>
        <p:grpSpPr>
          <a:xfrm>
            <a:off x="1156025" y="339507"/>
            <a:ext cx="9908527" cy="6545877"/>
            <a:chOff x="1156025" y="29048"/>
            <a:chExt cx="9908527" cy="6545877"/>
          </a:xfrm>
        </p:grpSpPr>
        <p:sp>
          <p:nvSpPr>
            <p:cNvPr id="14" name="Gözyaşı Damlası 13">
              <a:extLst>
                <a:ext uri="{FF2B5EF4-FFF2-40B4-BE49-F238E27FC236}">
                  <a16:creationId xmlns:a16="http://schemas.microsoft.com/office/drawing/2014/main" id="{A129AF24-E878-40F4-BFED-1151741B5D9A}"/>
                </a:ext>
              </a:extLst>
            </p:cNvPr>
            <p:cNvSpPr/>
            <p:nvPr/>
          </p:nvSpPr>
          <p:spPr>
            <a:xfrm rot="3893117">
              <a:off x="1103929" y="81144"/>
              <a:ext cx="5738463" cy="5634271"/>
            </a:xfrm>
            <a:custGeom>
              <a:avLst/>
              <a:gdLst>
                <a:gd name="connsiteX0" fmla="*/ 0 w 5638487"/>
                <a:gd name="connsiteY0" fmla="*/ 2796706 h 5593412"/>
                <a:gd name="connsiteX1" fmla="*/ 2819244 w 5638487"/>
                <a:gd name="connsiteY1" fmla="*/ 0 h 5593412"/>
                <a:gd name="connsiteX2" fmla="*/ 5638487 w 5638487"/>
                <a:gd name="connsiteY2" fmla="*/ 0 h 5593412"/>
                <a:gd name="connsiteX3" fmla="*/ 5638487 w 5638487"/>
                <a:gd name="connsiteY3" fmla="*/ 2796706 h 5593412"/>
                <a:gd name="connsiteX4" fmla="*/ 2819243 w 5638487"/>
                <a:gd name="connsiteY4" fmla="*/ 5593412 h 5593412"/>
                <a:gd name="connsiteX5" fmla="*/ -1 w 5638487"/>
                <a:gd name="connsiteY5" fmla="*/ 2796706 h 5593412"/>
                <a:gd name="connsiteX6" fmla="*/ 0 w 5638487"/>
                <a:gd name="connsiteY6" fmla="*/ 2796706 h 5593412"/>
                <a:gd name="connsiteX0" fmla="*/ 1 w 5738463"/>
                <a:gd name="connsiteY0" fmla="*/ 2837565 h 5634271"/>
                <a:gd name="connsiteX1" fmla="*/ 2819245 w 5738463"/>
                <a:gd name="connsiteY1" fmla="*/ 40859 h 5634271"/>
                <a:gd name="connsiteX2" fmla="*/ 5738463 w 5738463"/>
                <a:gd name="connsiteY2" fmla="*/ 0 h 5634271"/>
                <a:gd name="connsiteX3" fmla="*/ 5638488 w 5738463"/>
                <a:gd name="connsiteY3" fmla="*/ 2837565 h 5634271"/>
                <a:gd name="connsiteX4" fmla="*/ 2819244 w 5738463"/>
                <a:gd name="connsiteY4" fmla="*/ 5634271 h 5634271"/>
                <a:gd name="connsiteX5" fmla="*/ 0 w 5738463"/>
                <a:gd name="connsiteY5" fmla="*/ 2837565 h 5634271"/>
                <a:gd name="connsiteX6" fmla="*/ 1 w 5738463"/>
                <a:gd name="connsiteY6" fmla="*/ 2837565 h 5634271"/>
                <a:gd name="connsiteX0" fmla="*/ 1 w 5738463"/>
                <a:gd name="connsiteY0" fmla="*/ 2837565 h 5634271"/>
                <a:gd name="connsiteX1" fmla="*/ 2819245 w 5738463"/>
                <a:gd name="connsiteY1" fmla="*/ 40859 h 5634271"/>
                <a:gd name="connsiteX2" fmla="*/ 5738463 w 5738463"/>
                <a:gd name="connsiteY2" fmla="*/ 0 h 5634271"/>
                <a:gd name="connsiteX3" fmla="*/ 5638488 w 5738463"/>
                <a:gd name="connsiteY3" fmla="*/ 2837565 h 5634271"/>
                <a:gd name="connsiteX4" fmla="*/ 2819244 w 5738463"/>
                <a:gd name="connsiteY4" fmla="*/ 5634271 h 5634271"/>
                <a:gd name="connsiteX5" fmla="*/ 0 w 5738463"/>
                <a:gd name="connsiteY5" fmla="*/ 2837565 h 5634271"/>
                <a:gd name="connsiteX6" fmla="*/ 1 w 5738463"/>
                <a:gd name="connsiteY6" fmla="*/ 2837565 h 5634271"/>
                <a:gd name="connsiteX0" fmla="*/ 1 w 5738463"/>
                <a:gd name="connsiteY0" fmla="*/ 2837565 h 5634271"/>
                <a:gd name="connsiteX1" fmla="*/ 2819245 w 5738463"/>
                <a:gd name="connsiteY1" fmla="*/ 40859 h 5634271"/>
                <a:gd name="connsiteX2" fmla="*/ 5738463 w 5738463"/>
                <a:gd name="connsiteY2" fmla="*/ 0 h 5634271"/>
                <a:gd name="connsiteX3" fmla="*/ 5638488 w 5738463"/>
                <a:gd name="connsiteY3" fmla="*/ 2837565 h 5634271"/>
                <a:gd name="connsiteX4" fmla="*/ 2819244 w 5738463"/>
                <a:gd name="connsiteY4" fmla="*/ 5634271 h 5634271"/>
                <a:gd name="connsiteX5" fmla="*/ 0 w 5738463"/>
                <a:gd name="connsiteY5" fmla="*/ 2837565 h 5634271"/>
                <a:gd name="connsiteX6" fmla="*/ 1 w 5738463"/>
                <a:gd name="connsiteY6" fmla="*/ 2837565 h 5634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38463" h="5634271">
                  <a:moveTo>
                    <a:pt x="1" y="2837565"/>
                  </a:moveTo>
                  <a:cubicBezTo>
                    <a:pt x="1" y="1292987"/>
                    <a:pt x="1262220" y="40859"/>
                    <a:pt x="2819245" y="40859"/>
                  </a:cubicBezTo>
                  <a:cubicBezTo>
                    <a:pt x="3792318" y="27239"/>
                    <a:pt x="4983315" y="508959"/>
                    <a:pt x="5738463" y="0"/>
                  </a:cubicBezTo>
                  <a:cubicBezTo>
                    <a:pt x="5025169" y="745696"/>
                    <a:pt x="5638488" y="1905330"/>
                    <a:pt x="5638488" y="2837565"/>
                  </a:cubicBezTo>
                  <a:cubicBezTo>
                    <a:pt x="5638488" y="4382143"/>
                    <a:pt x="4376269" y="5634271"/>
                    <a:pt x="2819244" y="5634271"/>
                  </a:cubicBezTo>
                  <a:cubicBezTo>
                    <a:pt x="1262219" y="5634271"/>
                    <a:pt x="0" y="4382143"/>
                    <a:pt x="0" y="2837565"/>
                  </a:cubicBezTo>
                  <a:lnTo>
                    <a:pt x="1" y="2837565"/>
                  </a:lnTo>
                  <a:close/>
                </a:path>
              </a:pathLst>
            </a:cu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grpSp>
          <p:nvGrpSpPr>
            <p:cNvPr id="24" name="Grup 23">
              <a:extLst>
                <a:ext uri="{FF2B5EF4-FFF2-40B4-BE49-F238E27FC236}">
                  <a16:creationId xmlns:a16="http://schemas.microsoft.com/office/drawing/2014/main" id="{1CEBD559-EFB3-4282-95B5-E1457FA9DF3D}"/>
                </a:ext>
              </a:extLst>
            </p:cNvPr>
            <p:cNvGrpSpPr/>
            <p:nvPr/>
          </p:nvGrpSpPr>
          <p:grpSpPr>
            <a:xfrm>
              <a:off x="2341494" y="1091617"/>
              <a:ext cx="2928167" cy="897223"/>
              <a:chOff x="2341494" y="1091617"/>
              <a:chExt cx="2928167" cy="897223"/>
            </a:xfrm>
          </p:grpSpPr>
          <p:sp>
            <p:nvSpPr>
              <p:cNvPr id="19" name="Dikdörtgen 18">
                <a:extLst>
                  <a:ext uri="{FF2B5EF4-FFF2-40B4-BE49-F238E27FC236}">
                    <a16:creationId xmlns:a16="http://schemas.microsoft.com/office/drawing/2014/main" id="{F59B1725-D507-4523-BDF8-5D06429B3348}"/>
                  </a:ext>
                </a:extLst>
              </p:cNvPr>
              <p:cNvSpPr/>
              <p:nvPr/>
            </p:nvSpPr>
            <p:spPr>
              <a:xfrm>
                <a:off x="2341494" y="1374765"/>
                <a:ext cx="2928167" cy="403389"/>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sz="2000" b="1" dirty="0">
                    <a:ln w="0"/>
                    <a:solidFill>
                      <a:schemeClr val="tx1"/>
                    </a:solidFill>
                    <a:effectLst>
                      <a:outerShdw blurRad="38100" dist="19050" dir="2700000" algn="tl" rotWithShape="0">
                        <a:schemeClr val="dk1">
                          <a:alpha val="40000"/>
                        </a:schemeClr>
                      </a:outerShdw>
                    </a:effectLst>
                  </a:rPr>
                  <a:t>İntihal (Aşırma)</a:t>
                </a:r>
              </a:p>
            </p:txBody>
          </p:sp>
          <p:pic>
            <p:nvPicPr>
              <p:cNvPr id="22" name="Resim 21">
                <a:extLst>
                  <a:ext uri="{FF2B5EF4-FFF2-40B4-BE49-F238E27FC236}">
                    <a16:creationId xmlns:a16="http://schemas.microsoft.com/office/drawing/2014/main" id="{247485E6-A9FB-40B9-A7DA-103F6EB4B1E3}"/>
                  </a:ext>
                </a:extLst>
              </p:cNvPr>
              <p:cNvPicPr>
                <a:picLocks noChangeAspect="1"/>
              </p:cNvPicPr>
              <p:nvPr/>
            </p:nvPicPr>
            <p:blipFill>
              <a:blip r:embed="rId8"/>
              <a:stretch>
                <a:fillRect/>
              </a:stretch>
            </p:blipFill>
            <p:spPr>
              <a:xfrm>
                <a:off x="2341494" y="1091617"/>
                <a:ext cx="734060" cy="897223"/>
              </a:xfrm>
              <a:prstGeom prst="rect">
                <a:avLst/>
              </a:prstGeom>
              <a:ln>
                <a:noFill/>
              </a:ln>
              <a:effectLst>
                <a:outerShdw blurRad="225425" dist="50800" dir="5220000" algn="ctr">
                  <a:srgbClr val="000000">
                    <a:alpha val="33000"/>
                  </a:srgbClr>
                </a:outerShdw>
              </a:effectLst>
            </p:spPr>
          </p:pic>
        </p:grpSp>
        <p:pic>
          <p:nvPicPr>
            <p:cNvPr id="12" name="Resim 11">
              <a:extLst>
                <a:ext uri="{FF2B5EF4-FFF2-40B4-BE49-F238E27FC236}">
                  <a16:creationId xmlns:a16="http://schemas.microsoft.com/office/drawing/2014/main" id="{96C24257-77EF-4900-AAE5-76F123B38296}"/>
                </a:ext>
              </a:extLst>
            </p:cNvPr>
            <p:cNvPicPr>
              <a:picLocks noChangeAspect="1"/>
            </p:cNvPicPr>
            <p:nvPr/>
          </p:nvPicPr>
          <p:blipFill>
            <a:blip r:embed="rId9"/>
            <a:stretch>
              <a:fillRect/>
            </a:stretch>
          </p:blipFill>
          <p:spPr>
            <a:xfrm>
              <a:off x="6939651" y="1268760"/>
              <a:ext cx="4124901" cy="5306165"/>
            </a:xfrm>
            <a:prstGeom prst="rect">
              <a:avLst/>
            </a:prstGeom>
          </p:spPr>
        </p:pic>
        <p:sp>
          <p:nvSpPr>
            <p:cNvPr id="15" name="Metin kutusu 14">
              <a:extLst>
                <a:ext uri="{FF2B5EF4-FFF2-40B4-BE49-F238E27FC236}">
                  <a16:creationId xmlns:a16="http://schemas.microsoft.com/office/drawing/2014/main" id="{694C066C-12B8-4648-A48A-7CDDE8546D8D}"/>
                </a:ext>
              </a:extLst>
            </p:cNvPr>
            <p:cNvSpPr txBox="1"/>
            <p:nvPr/>
          </p:nvSpPr>
          <p:spPr>
            <a:xfrm>
              <a:off x="2063552" y="2117302"/>
              <a:ext cx="3600400" cy="2751859"/>
            </a:xfrm>
            <a:prstGeom prst="rect">
              <a:avLst/>
            </a:prstGeom>
            <a:noFill/>
          </p:spPr>
          <p:txBody>
            <a:bodyPr wrap="square" rtlCol="0">
              <a:prstTxWarp prst="textCurveDown">
                <a:avLst>
                  <a:gd name="adj" fmla="val 12525"/>
                </a:avLst>
              </a:prstTxWarp>
              <a:spAutoFit/>
            </a:bodyPr>
            <a:lstStyle/>
            <a:p>
              <a:pPr algn="ctr"/>
              <a:r>
                <a:rPr lang="tr-TR" sz="2400" b="1" dirty="0">
                  <a:solidFill>
                    <a:schemeClr val="bg1"/>
                  </a:solidFill>
                  <a:effectLst>
                    <a:outerShdw blurRad="38100" dist="38100" dir="2700000" algn="tl">
                      <a:srgbClr val="000000">
                        <a:alpha val="43137"/>
                      </a:srgbClr>
                    </a:outerShdw>
                  </a:effectLst>
                </a:rPr>
                <a:t>Başkasına ait fikir, metin, görsel veya sanat eserlerini kaynak göstermeden, atıf yapmadan kendi eseriymiş gibi sunma eylemidir. </a:t>
              </a:r>
            </a:p>
            <a:p>
              <a:pPr algn="ctr"/>
              <a:endParaRPr lang="tr-TR" sz="2400" dirty="0">
                <a:solidFill>
                  <a:schemeClr val="bg1"/>
                </a:solidFill>
              </a:endParaRPr>
            </a:p>
          </p:txBody>
        </p:sp>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10"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5" y="-76745"/>
            <a:ext cx="3695242"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25</a:t>
            </a:r>
          </a:p>
        </p:txBody>
      </p:sp>
    </p:spTree>
    <p:extLst>
      <p:ext uri="{BB962C8B-B14F-4D97-AF65-F5344CB8AC3E}">
        <p14:creationId xmlns:p14="http://schemas.microsoft.com/office/powerpoint/2010/main" val="33774022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par>
                          <p:cTn id="21" fill="hold">
                            <p:stCondLst>
                              <p:cond delay="2000"/>
                            </p:stCondLst>
                            <p:childTnLst>
                              <p:par>
                                <p:cTn id="22" presetID="6" presetClass="emph" presetSubtype="0" repeatCount="3000" fill="hold" nodeType="afterEffect">
                                  <p:stCondLst>
                                    <p:cond delay="0"/>
                                  </p:stCondLst>
                                  <p:childTnLst>
                                    <p:animScale>
                                      <p:cBhvr>
                                        <p:cTn id="23" dur="500" fill="hold"/>
                                        <p:tgtEl>
                                          <p:spTgt spid="9"/>
                                        </p:tgtEl>
                                      </p:cBhvr>
                                      <p:by x="150000" y="150000"/>
                                    </p:animScale>
                                  </p:childTnLst>
                                  <p:subTnLst>
                                    <p:audio>
                                      <p:cMediaNode>
                                        <p:cTn display="0" masterRel="sameClick">
                                          <p:stCondLst>
                                            <p:cond evt="begin" delay="0">
                                              <p:tn val="22"/>
                                            </p:cond>
                                          </p:stCondLst>
                                          <p:endCondLst>
                                            <p:cond evt="onStopAudio" delay="0">
                                              <p:tgtEl>
                                                <p:sldTgt/>
                                              </p:tgtEl>
                                            </p:cond>
                                          </p:endCondLst>
                                        </p:cTn>
                                        <p:tgtEl>
                                          <p:sndTgt r:embed="rId2" name="nükleer uyarınükleer uyarı.wav"/>
                                        </p:tgtEl>
                                      </p:cMediaNode>
                                    </p:audio>
                                  </p:subTnLst>
                                </p:cTn>
                              </p:par>
                              <p:par>
                                <p:cTn id="24" presetID="2" presetClass="entr" presetSubtype="2" fill="hold" grpId="0" nodeType="withEffect">
                                  <p:stCondLst>
                                    <p:cond delay="10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subTnLst>
                                    <p:audio>
                                      <p:cMediaNode>
                                        <p:cTn display="0" masterRel="sameClick">
                                          <p:stCondLst>
                                            <p:cond evt="begin" delay="0">
                                              <p:tn val="30"/>
                                            </p:cond>
                                          </p:stCondLst>
                                          <p:endCondLst>
                                            <p:cond evt="onStopAudio" delay="0">
                                              <p:tgtEl>
                                                <p:sldTgt/>
                                              </p:tgtEl>
                                            </p:cond>
                                          </p:endCondLst>
                                        </p:cTn>
                                        <p:tgtEl>
                                          <p:sndTgt r:embed="rId3" name="bomb.wav"/>
                                        </p:tgtEl>
                                      </p:cMediaNode>
                                    </p:audio>
                                  </p:subTnLst>
                                </p:cTn>
                              </p:par>
                              <p:par>
                                <p:cTn id="35" presetID="6" presetClass="emph" presetSubtype="0" repeatCount="3000" fill="hold" nodeType="withEffect">
                                  <p:stCondLst>
                                    <p:cond delay="0"/>
                                  </p:stCondLst>
                                  <p:childTnLst>
                                    <p:animScale>
                                      <p:cBhvr>
                                        <p:cTn id="36" dur="500" fill="hold"/>
                                        <p:tgtEl>
                                          <p:spTgt spid="13"/>
                                        </p:tgtEl>
                                      </p:cBhvr>
                                      <p:by x="150000" y="150000"/>
                                    </p:animScale>
                                  </p:childTnLst>
                                </p:cTn>
                              </p:par>
                            </p:childTnLst>
                          </p:cTn>
                        </p:par>
                        <p:par>
                          <p:cTn id="37" fill="hold">
                            <p:stCondLst>
                              <p:cond delay="1500"/>
                            </p:stCondLst>
                            <p:childTnLst>
                              <p:par>
                                <p:cTn id="38" presetID="2" presetClass="entr" presetSubtype="2"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1"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0-#ppt_h/2"/>
                                          </p:val>
                                        </p:tav>
                                        <p:tav tm="100000">
                                          <p:val>
                                            <p:strVal val="#ppt_y"/>
                                          </p:val>
                                        </p:tav>
                                      </p:tavLst>
                                    </p:anim>
                                  </p:childTnLst>
                                </p:cTn>
                              </p:par>
                              <p:par>
                                <p:cTn id="48" presetID="64" presetClass="path" presetSubtype="0" accel="50000" decel="50000" fill="hold" grpId="1" nodeType="withEffect">
                                  <p:stCondLst>
                                    <p:cond delay="0"/>
                                  </p:stCondLst>
                                  <p:childTnLst>
                                    <p:animMotion origin="layout" path="M 1.45833E-6 1.48148E-6 L -0.00078 -0.22824 " pathEditMode="relative" rAng="0" ptsTypes="AA">
                                      <p:cBhvr>
                                        <p:cTn id="49" dur="2000" fill="hold"/>
                                        <p:tgtEl>
                                          <p:spTgt spid="20"/>
                                        </p:tgtEl>
                                        <p:attrNameLst>
                                          <p:attrName>ppt_x</p:attrName>
                                          <p:attrName>ppt_y</p:attrName>
                                        </p:attrNameLst>
                                      </p:cBhvr>
                                      <p:rCtr x="-39" y="-11412"/>
                                    </p:animMotion>
                                  </p:childTnLst>
                                </p:cTn>
                              </p:par>
                            </p:childTnLst>
                          </p:cTn>
                        </p:par>
                      </p:childTnLst>
                    </p:cTn>
                  </p:par>
                  <p:par>
                    <p:cTn id="50" fill="hold">
                      <p:stCondLst>
                        <p:cond delay="indefinite"/>
                      </p:stCondLst>
                      <p:childTnLst>
                        <p:par>
                          <p:cTn id="51" fill="hold">
                            <p:stCondLst>
                              <p:cond delay="0"/>
                            </p:stCondLst>
                            <p:childTnLst>
                              <p:par>
                                <p:cTn id="52" presetID="2" presetClass="entr" presetSubtype="1" fill="hold" grpId="0" nodeType="click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0-#ppt_h/2"/>
                                          </p:val>
                                        </p:tav>
                                        <p:tav tm="100000">
                                          <p:val>
                                            <p:strVal val="#ppt_y"/>
                                          </p:val>
                                        </p:tav>
                                      </p:tavLst>
                                    </p:anim>
                                  </p:childTnLst>
                                </p:cTn>
                              </p:par>
                              <p:par>
                                <p:cTn id="56" presetID="64" presetClass="path" presetSubtype="0" accel="50000" decel="50000" fill="hold" grpId="1" nodeType="withEffect">
                                  <p:stCondLst>
                                    <p:cond delay="0"/>
                                  </p:stCondLst>
                                  <p:childTnLst>
                                    <p:animMotion origin="layout" path="M -0.00078 0.31273 L -0.00078 0.19398 " pathEditMode="relative" rAng="0" ptsTypes="AA">
                                      <p:cBhvr>
                                        <p:cTn id="57" dur="2000" fill="hold"/>
                                        <p:tgtEl>
                                          <p:spTgt spid="21"/>
                                        </p:tgtEl>
                                        <p:attrNameLst>
                                          <p:attrName>ppt_x</p:attrName>
                                          <p:attrName>ppt_y</p:attrName>
                                        </p:attrNameLst>
                                      </p:cBhvr>
                                      <p:rCtr x="0" y="-5949"/>
                                    </p:animMotion>
                                  </p:childTnLst>
                                </p:cTn>
                              </p:par>
                            </p:childTnLst>
                          </p:cTn>
                        </p:par>
                      </p:childTnLst>
                    </p:cTn>
                  </p:par>
                  <p:par>
                    <p:cTn id="58" fill="hold">
                      <p:stCondLst>
                        <p:cond delay="indefinite"/>
                      </p:stCondLst>
                      <p:childTnLst>
                        <p:par>
                          <p:cTn id="59" fill="hold">
                            <p:stCondLst>
                              <p:cond delay="0"/>
                            </p:stCondLst>
                            <p:childTnLst>
                              <p:par>
                                <p:cTn id="60" presetID="9" presetClass="emph" presetSubtype="0" nodeType="clickEffect">
                                  <p:stCondLst>
                                    <p:cond delay="0"/>
                                  </p:stCondLst>
                                  <p:childTnLst>
                                    <p:set>
                                      <p:cBhvr>
                                        <p:cTn id="61" dur="indefinite"/>
                                        <p:tgtEl>
                                          <p:spTgt spid="9"/>
                                        </p:tgtEl>
                                        <p:attrNameLst>
                                          <p:attrName>style.opacity</p:attrName>
                                        </p:attrNameLst>
                                      </p:cBhvr>
                                      <p:to>
                                        <p:strVal val="0.25"/>
                                      </p:to>
                                    </p:set>
                                    <p:animEffect filter="image" prLst="opacity: 0.25">
                                      <p:cBhvr rctx="IE">
                                        <p:cTn id="62" dur="indefinite"/>
                                        <p:tgtEl>
                                          <p:spTgt spid="9"/>
                                        </p:tgtEl>
                                      </p:cBhvr>
                                    </p:animEffect>
                                  </p:childTnLst>
                                </p:cTn>
                              </p:par>
                              <p:par>
                                <p:cTn id="63" presetID="9" presetClass="emph" presetSubtype="0" grpId="1" nodeType="withEffect">
                                  <p:stCondLst>
                                    <p:cond delay="0"/>
                                  </p:stCondLst>
                                  <p:childTnLst>
                                    <p:set>
                                      <p:cBhvr>
                                        <p:cTn id="64" dur="indefinite"/>
                                        <p:tgtEl>
                                          <p:spTgt spid="11"/>
                                        </p:tgtEl>
                                        <p:attrNameLst>
                                          <p:attrName>style.opacity</p:attrName>
                                        </p:attrNameLst>
                                      </p:cBhvr>
                                      <p:to>
                                        <p:strVal val="0.25"/>
                                      </p:to>
                                    </p:set>
                                    <p:animEffect filter="image" prLst="opacity: 0.25">
                                      <p:cBhvr rctx="IE">
                                        <p:cTn id="65" dur="indefinite"/>
                                        <p:tgtEl>
                                          <p:spTgt spid="11"/>
                                        </p:tgtEl>
                                      </p:cBhvr>
                                    </p:animEffect>
                                  </p:childTnLst>
                                </p:cTn>
                              </p:par>
                              <p:par>
                                <p:cTn id="66" presetID="9" presetClass="emph" presetSubtype="0" nodeType="withEffect">
                                  <p:stCondLst>
                                    <p:cond delay="0"/>
                                  </p:stCondLst>
                                  <p:childTnLst>
                                    <p:set>
                                      <p:cBhvr>
                                        <p:cTn id="67" dur="indefinite"/>
                                        <p:tgtEl>
                                          <p:spTgt spid="13"/>
                                        </p:tgtEl>
                                        <p:attrNameLst>
                                          <p:attrName>style.opacity</p:attrName>
                                        </p:attrNameLst>
                                      </p:cBhvr>
                                      <p:to>
                                        <p:strVal val="0.25"/>
                                      </p:to>
                                    </p:set>
                                    <p:animEffect filter="image" prLst="opacity: 0.25">
                                      <p:cBhvr rctx="IE">
                                        <p:cTn id="68" dur="indefinite"/>
                                        <p:tgtEl>
                                          <p:spTgt spid="13"/>
                                        </p:tgtEl>
                                      </p:cBhvr>
                                    </p:animEffect>
                                  </p:childTnLst>
                                </p:cTn>
                              </p:par>
                              <p:par>
                                <p:cTn id="69" presetID="9" presetClass="emph" presetSubtype="0" grpId="1" nodeType="withEffect">
                                  <p:stCondLst>
                                    <p:cond delay="0"/>
                                  </p:stCondLst>
                                  <p:childTnLst>
                                    <p:set>
                                      <p:cBhvr>
                                        <p:cTn id="70" dur="indefinite"/>
                                        <p:tgtEl>
                                          <p:spTgt spid="17"/>
                                        </p:tgtEl>
                                        <p:attrNameLst>
                                          <p:attrName>style.opacity</p:attrName>
                                        </p:attrNameLst>
                                      </p:cBhvr>
                                      <p:to>
                                        <p:strVal val="0.25"/>
                                      </p:to>
                                    </p:set>
                                    <p:animEffect filter="image" prLst="opacity: 0.25">
                                      <p:cBhvr rctx="IE">
                                        <p:cTn id="71" dur="indefinite"/>
                                        <p:tgtEl>
                                          <p:spTgt spid="17"/>
                                        </p:tgtEl>
                                      </p:cBhvr>
                                    </p:animEffect>
                                  </p:childTnLst>
                                </p:cTn>
                              </p:par>
                              <p:par>
                                <p:cTn id="72" presetID="9" presetClass="emph" presetSubtype="0" grpId="2" nodeType="withEffect">
                                  <p:stCondLst>
                                    <p:cond delay="0"/>
                                  </p:stCondLst>
                                  <p:childTnLst>
                                    <p:set>
                                      <p:cBhvr>
                                        <p:cTn id="73" dur="indefinite"/>
                                        <p:tgtEl>
                                          <p:spTgt spid="20"/>
                                        </p:tgtEl>
                                        <p:attrNameLst>
                                          <p:attrName>style.opacity</p:attrName>
                                        </p:attrNameLst>
                                      </p:cBhvr>
                                      <p:to>
                                        <p:strVal val="0.25"/>
                                      </p:to>
                                    </p:set>
                                    <p:animEffect filter="image" prLst="opacity: 0.25">
                                      <p:cBhvr rctx="IE">
                                        <p:cTn id="74" dur="indefinite"/>
                                        <p:tgtEl>
                                          <p:spTgt spid="20"/>
                                        </p:tgtEl>
                                      </p:cBhvr>
                                    </p:animEffect>
                                  </p:childTnLst>
                                </p:cTn>
                              </p:par>
                              <p:par>
                                <p:cTn id="75" presetID="9" presetClass="emph" presetSubtype="0" grpId="2" nodeType="withEffect">
                                  <p:stCondLst>
                                    <p:cond delay="0"/>
                                  </p:stCondLst>
                                  <p:childTnLst>
                                    <p:set>
                                      <p:cBhvr>
                                        <p:cTn id="76" dur="indefinite"/>
                                        <p:tgtEl>
                                          <p:spTgt spid="21"/>
                                        </p:tgtEl>
                                        <p:attrNameLst>
                                          <p:attrName>style.opacity</p:attrName>
                                        </p:attrNameLst>
                                      </p:cBhvr>
                                      <p:to>
                                        <p:strVal val="0.25"/>
                                      </p:to>
                                    </p:set>
                                    <p:animEffect filter="image" prLst="opacity: 0.25">
                                      <p:cBhvr rctx="IE">
                                        <p:cTn id="77" dur="indefinite"/>
                                        <p:tgtEl>
                                          <p:spTgt spid="21"/>
                                        </p:tgtEl>
                                      </p:cBhvr>
                                    </p:animEffect>
                                  </p:childTnLst>
                                </p:cTn>
                              </p:par>
                            </p:childTnLst>
                          </p:cTn>
                        </p:par>
                        <p:par>
                          <p:cTn id="78" fill="hold">
                            <p:stCondLst>
                              <p:cond delay="0"/>
                            </p:stCondLst>
                            <p:childTnLst>
                              <p:par>
                                <p:cTn id="79" presetID="2" presetClass="entr" presetSubtype="8" fill="hold" nodeType="after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2000" fill="hold"/>
                                        <p:tgtEl>
                                          <p:spTgt spid="25"/>
                                        </p:tgtEl>
                                        <p:attrNameLst>
                                          <p:attrName>ppt_x</p:attrName>
                                        </p:attrNameLst>
                                      </p:cBhvr>
                                      <p:tavLst>
                                        <p:tav tm="0">
                                          <p:val>
                                            <p:strVal val="0-#ppt_w/2"/>
                                          </p:val>
                                        </p:tav>
                                        <p:tav tm="100000">
                                          <p:val>
                                            <p:strVal val="#ppt_x"/>
                                          </p:val>
                                        </p:tav>
                                      </p:tavLst>
                                    </p:anim>
                                    <p:anim calcmode="lin" valueType="num">
                                      <p:cBhvr additive="base">
                                        <p:cTn id="82" dur="2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xit" presetSubtype="2" fill="hold" nodeType="clickEffect">
                                  <p:stCondLst>
                                    <p:cond delay="0"/>
                                  </p:stCondLst>
                                  <p:childTnLst>
                                    <p:anim calcmode="lin" valueType="num">
                                      <p:cBhvr additive="base">
                                        <p:cTn id="86" dur="1000"/>
                                        <p:tgtEl>
                                          <p:spTgt spid="25"/>
                                        </p:tgtEl>
                                        <p:attrNameLst>
                                          <p:attrName>ppt_x</p:attrName>
                                        </p:attrNameLst>
                                      </p:cBhvr>
                                      <p:tavLst>
                                        <p:tav tm="0">
                                          <p:val>
                                            <p:strVal val="ppt_x"/>
                                          </p:val>
                                        </p:tav>
                                        <p:tav tm="100000">
                                          <p:val>
                                            <p:strVal val="1+ppt_w/2"/>
                                          </p:val>
                                        </p:tav>
                                      </p:tavLst>
                                    </p:anim>
                                    <p:anim calcmode="lin" valueType="num">
                                      <p:cBhvr additive="base">
                                        <p:cTn id="87" dur="1000"/>
                                        <p:tgtEl>
                                          <p:spTgt spid="25"/>
                                        </p:tgtEl>
                                        <p:attrNameLst>
                                          <p:attrName>ppt_y</p:attrName>
                                        </p:attrNameLst>
                                      </p:cBhvr>
                                      <p:tavLst>
                                        <p:tav tm="0">
                                          <p:val>
                                            <p:strVal val="ppt_y"/>
                                          </p:val>
                                        </p:tav>
                                        <p:tav tm="100000">
                                          <p:val>
                                            <p:strVal val="ppt_y"/>
                                          </p:val>
                                        </p:tav>
                                      </p:tavLst>
                                    </p:anim>
                                    <p:set>
                                      <p:cBhvr>
                                        <p:cTn id="88" dur="1" fill="hold">
                                          <p:stCondLst>
                                            <p:cond delay="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7" grpId="0" animBg="1"/>
      <p:bldP spid="17" grpId="1" animBg="1"/>
      <p:bldP spid="20" grpId="0" animBg="1"/>
      <p:bldP spid="20" grpId="1" animBg="1"/>
      <p:bldP spid="20" grpId="2" animBg="1"/>
      <p:bldP spid="21" grpId="0" animBg="1"/>
      <p:bldP spid="21" grpId="1" animBg="1"/>
      <p:bldP spid="21" grpId="2"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alphaModFix amt="29000"/>
            <a:lum/>
          </a:blip>
          <a:srcRect/>
          <a:stretch>
            <a:fillRect t="-9000" b="-9000"/>
          </a:stretch>
        </a:blipFill>
        <a:effectLst/>
      </p:bgPr>
    </p:bg>
    <p:spTree>
      <p:nvGrpSpPr>
        <p:cNvPr id="1" name=""/>
        <p:cNvGrpSpPr/>
        <p:nvPr/>
      </p:nvGrpSpPr>
      <p:grpSpPr>
        <a:xfrm>
          <a:off x="0" y="0"/>
          <a:ext cx="0" cy="0"/>
          <a:chOff x="0" y="0"/>
          <a:chExt cx="0" cy="0"/>
        </a:xfrm>
      </p:grpSpPr>
      <p:sp>
        <p:nvSpPr>
          <p:cNvPr id="57" name="Serbest Form: Şekil 56">
            <a:extLst>
              <a:ext uri="{FF2B5EF4-FFF2-40B4-BE49-F238E27FC236}">
                <a16:creationId xmlns:a16="http://schemas.microsoft.com/office/drawing/2014/main" id="{26ED4626-AA98-4275-89AF-1C27FD8E63A4}"/>
              </a:ext>
            </a:extLst>
          </p:cNvPr>
          <p:cNvSpPr/>
          <p:nvPr/>
        </p:nvSpPr>
        <p:spPr>
          <a:xfrm>
            <a:off x="1127448" y="3429000"/>
            <a:ext cx="9577064" cy="1519619"/>
          </a:xfrm>
          <a:custGeom>
            <a:avLst/>
            <a:gdLst>
              <a:gd name="connsiteX0" fmla="*/ 7100123 w 9577064"/>
              <a:gd name="connsiteY0" fmla="*/ 0 h 1519619"/>
              <a:gd name="connsiteX1" fmla="*/ 7244137 w 9577064"/>
              <a:gd name="connsiteY1" fmla="*/ 0 h 1519619"/>
              <a:gd name="connsiteX2" fmla="*/ 7280142 w 9577064"/>
              <a:gd name="connsiteY2" fmla="*/ 36005 h 1519619"/>
              <a:gd name="connsiteX3" fmla="*/ 7280142 w 9577064"/>
              <a:gd name="connsiteY3" fmla="*/ 401411 h 1519619"/>
              <a:gd name="connsiteX4" fmla="*/ 9361040 w 9577064"/>
              <a:gd name="connsiteY4" fmla="*/ 401411 h 1519619"/>
              <a:gd name="connsiteX5" fmla="*/ 9361040 w 9577064"/>
              <a:gd name="connsiteY5" fmla="*/ 104760 h 1519619"/>
              <a:gd name="connsiteX6" fmla="*/ 9397045 w 9577064"/>
              <a:gd name="connsiteY6" fmla="*/ 68755 h 1519619"/>
              <a:gd name="connsiteX7" fmla="*/ 9541059 w 9577064"/>
              <a:gd name="connsiteY7" fmla="*/ 68755 h 1519619"/>
              <a:gd name="connsiteX8" fmla="*/ 9577064 w 9577064"/>
              <a:gd name="connsiteY8" fmla="*/ 104760 h 1519619"/>
              <a:gd name="connsiteX9" fmla="*/ 9577064 w 9577064"/>
              <a:gd name="connsiteY9" fmla="*/ 436234 h 1519619"/>
              <a:gd name="connsiteX10" fmla="*/ 9577064 w 9577064"/>
              <a:gd name="connsiteY10" fmla="*/ 575524 h 1519619"/>
              <a:gd name="connsiteX11" fmla="*/ 9577064 w 9577064"/>
              <a:gd name="connsiteY11" fmla="*/ 581430 h 1519619"/>
              <a:gd name="connsiteX12" fmla="*/ 9541059 w 9577064"/>
              <a:gd name="connsiteY12" fmla="*/ 617435 h 1519619"/>
              <a:gd name="connsiteX13" fmla="*/ 9397045 w 9577064"/>
              <a:gd name="connsiteY13" fmla="*/ 617435 h 1519619"/>
              <a:gd name="connsiteX14" fmla="*/ 9379933 w 9577064"/>
              <a:gd name="connsiteY14" fmla="*/ 610347 h 1519619"/>
              <a:gd name="connsiteX15" fmla="*/ 4896544 w 9577064"/>
              <a:gd name="connsiteY15" fmla="*/ 610347 h 1519619"/>
              <a:gd name="connsiteX16" fmla="*/ 4896544 w 9577064"/>
              <a:gd name="connsiteY16" fmla="*/ 1485304 h 1519619"/>
              <a:gd name="connsiteX17" fmla="*/ 4862229 w 9577064"/>
              <a:gd name="connsiteY17" fmla="*/ 1519619 h 1519619"/>
              <a:gd name="connsiteX18" fmla="*/ 4724973 w 9577064"/>
              <a:gd name="connsiteY18" fmla="*/ 1519619 h 1519619"/>
              <a:gd name="connsiteX19" fmla="*/ 4690658 w 9577064"/>
              <a:gd name="connsiteY19" fmla="*/ 1485304 h 1519619"/>
              <a:gd name="connsiteX20" fmla="*/ 4690658 w 9577064"/>
              <a:gd name="connsiteY20" fmla="*/ 610347 h 1519619"/>
              <a:gd name="connsiteX21" fmla="*/ 2501246 w 9577064"/>
              <a:gd name="connsiteY21" fmla="*/ 610347 h 1519619"/>
              <a:gd name="connsiteX22" fmla="*/ 2484134 w 9577064"/>
              <a:gd name="connsiteY22" fmla="*/ 617435 h 1519619"/>
              <a:gd name="connsiteX23" fmla="*/ 2340120 w 9577064"/>
              <a:gd name="connsiteY23" fmla="*/ 617435 h 1519619"/>
              <a:gd name="connsiteX24" fmla="*/ 2323008 w 9577064"/>
              <a:gd name="connsiteY24" fmla="*/ 610347 h 1519619"/>
              <a:gd name="connsiteX25" fmla="*/ 34824 w 9577064"/>
              <a:gd name="connsiteY25" fmla="*/ 610347 h 1519619"/>
              <a:gd name="connsiteX26" fmla="*/ 1 w 9577064"/>
              <a:gd name="connsiteY26" fmla="*/ 575524 h 1519619"/>
              <a:gd name="connsiteX27" fmla="*/ 1 w 9577064"/>
              <a:gd name="connsiteY27" fmla="*/ 554047 h 1519619"/>
              <a:gd name="connsiteX28" fmla="*/ 0 w 9577064"/>
              <a:gd name="connsiteY28" fmla="*/ 554047 h 1519619"/>
              <a:gd name="connsiteX29" fmla="*/ 0 w 9577064"/>
              <a:gd name="connsiteY29" fmla="*/ 77377 h 1519619"/>
              <a:gd name="connsiteX30" fmla="*/ 36005 w 9577064"/>
              <a:gd name="connsiteY30" fmla="*/ 41372 h 1519619"/>
              <a:gd name="connsiteX31" fmla="*/ 180019 w 9577064"/>
              <a:gd name="connsiteY31" fmla="*/ 41372 h 1519619"/>
              <a:gd name="connsiteX32" fmla="*/ 216025 w 9577064"/>
              <a:gd name="connsiteY32" fmla="*/ 77377 h 1519619"/>
              <a:gd name="connsiteX33" fmla="*/ 216025 w 9577064"/>
              <a:gd name="connsiteY33" fmla="*/ 401411 h 1519619"/>
              <a:gd name="connsiteX34" fmla="*/ 2304115 w 9577064"/>
              <a:gd name="connsiteY34" fmla="*/ 401411 h 1519619"/>
              <a:gd name="connsiteX35" fmla="*/ 2304115 w 9577064"/>
              <a:gd name="connsiteY35" fmla="*/ 104760 h 1519619"/>
              <a:gd name="connsiteX36" fmla="*/ 2340120 w 9577064"/>
              <a:gd name="connsiteY36" fmla="*/ 68755 h 1519619"/>
              <a:gd name="connsiteX37" fmla="*/ 2484134 w 9577064"/>
              <a:gd name="connsiteY37" fmla="*/ 68755 h 1519619"/>
              <a:gd name="connsiteX38" fmla="*/ 2520139 w 9577064"/>
              <a:gd name="connsiteY38" fmla="*/ 104760 h 1519619"/>
              <a:gd name="connsiteX39" fmla="*/ 2520139 w 9577064"/>
              <a:gd name="connsiteY39" fmla="*/ 401411 h 1519619"/>
              <a:gd name="connsiteX40" fmla="*/ 4680520 w 9577064"/>
              <a:gd name="connsiteY40" fmla="*/ 401411 h 1519619"/>
              <a:gd name="connsiteX41" fmla="*/ 4680520 w 9577064"/>
              <a:gd name="connsiteY41" fmla="*/ 88086 h 1519619"/>
              <a:gd name="connsiteX42" fmla="*/ 4716525 w 9577064"/>
              <a:gd name="connsiteY42" fmla="*/ 52081 h 1519619"/>
              <a:gd name="connsiteX43" fmla="*/ 4860539 w 9577064"/>
              <a:gd name="connsiteY43" fmla="*/ 52081 h 1519619"/>
              <a:gd name="connsiteX44" fmla="*/ 4896544 w 9577064"/>
              <a:gd name="connsiteY44" fmla="*/ 88086 h 1519619"/>
              <a:gd name="connsiteX45" fmla="*/ 4896544 w 9577064"/>
              <a:gd name="connsiteY45" fmla="*/ 401411 h 1519619"/>
              <a:gd name="connsiteX46" fmla="*/ 7064118 w 9577064"/>
              <a:gd name="connsiteY46" fmla="*/ 401411 h 1519619"/>
              <a:gd name="connsiteX47" fmla="*/ 7064118 w 9577064"/>
              <a:gd name="connsiteY47" fmla="*/ 36005 h 1519619"/>
              <a:gd name="connsiteX48" fmla="*/ 7100123 w 9577064"/>
              <a:gd name="connsiteY48" fmla="*/ 0 h 1519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9577064" h="1519619">
                <a:moveTo>
                  <a:pt x="7100123" y="0"/>
                </a:moveTo>
                <a:lnTo>
                  <a:pt x="7244137" y="0"/>
                </a:lnTo>
                <a:cubicBezTo>
                  <a:pt x="7264022" y="0"/>
                  <a:pt x="7280142" y="16120"/>
                  <a:pt x="7280142" y="36005"/>
                </a:cubicBezTo>
                <a:lnTo>
                  <a:pt x="7280142" y="401411"/>
                </a:lnTo>
                <a:lnTo>
                  <a:pt x="9361040" y="401411"/>
                </a:lnTo>
                <a:lnTo>
                  <a:pt x="9361040" y="104760"/>
                </a:lnTo>
                <a:cubicBezTo>
                  <a:pt x="9361040" y="84875"/>
                  <a:pt x="9377160" y="68755"/>
                  <a:pt x="9397045" y="68755"/>
                </a:cubicBezTo>
                <a:lnTo>
                  <a:pt x="9541059" y="68755"/>
                </a:lnTo>
                <a:cubicBezTo>
                  <a:pt x="9560944" y="68755"/>
                  <a:pt x="9577064" y="84875"/>
                  <a:pt x="9577064" y="104760"/>
                </a:cubicBezTo>
                <a:lnTo>
                  <a:pt x="9577064" y="436234"/>
                </a:lnTo>
                <a:lnTo>
                  <a:pt x="9577064" y="575524"/>
                </a:lnTo>
                <a:lnTo>
                  <a:pt x="9577064" y="581430"/>
                </a:lnTo>
                <a:cubicBezTo>
                  <a:pt x="9577064" y="601315"/>
                  <a:pt x="9560944" y="617435"/>
                  <a:pt x="9541059" y="617435"/>
                </a:cubicBezTo>
                <a:lnTo>
                  <a:pt x="9397045" y="617435"/>
                </a:lnTo>
                <a:lnTo>
                  <a:pt x="9379933" y="610347"/>
                </a:lnTo>
                <a:lnTo>
                  <a:pt x="4896544" y="610347"/>
                </a:lnTo>
                <a:lnTo>
                  <a:pt x="4896544" y="1485304"/>
                </a:lnTo>
                <a:cubicBezTo>
                  <a:pt x="4896544" y="1504256"/>
                  <a:pt x="4881181" y="1519619"/>
                  <a:pt x="4862229" y="1519619"/>
                </a:cubicBezTo>
                <a:lnTo>
                  <a:pt x="4724973" y="1519619"/>
                </a:lnTo>
                <a:cubicBezTo>
                  <a:pt x="4706021" y="1519619"/>
                  <a:pt x="4690658" y="1504256"/>
                  <a:pt x="4690658" y="1485304"/>
                </a:cubicBezTo>
                <a:lnTo>
                  <a:pt x="4690658" y="610347"/>
                </a:lnTo>
                <a:lnTo>
                  <a:pt x="2501246" y="610347"/>
                </a:lnTo>
                <a:lnTo>
                  <a:pt x="2484134" y="617435"/>
                </a:lnTo>
                <a:lnTo>
                  <a:pt x="2340120" y="617435"/>
                </a:lnTo>
                <a:lnTo>
                  <a:pt x="2323008" y="610347"/>
                </a:lnTo>
                <a:lnTo>
                  <a:pt x="34824" y="610347"/>
                </a:lnTo>
                <a:cubicBezTo>
                  <a:pt x="15592" y="610347"/>
                  <a:pt x="1" y="594756"/>
                  <a:pt x="1" y="575524"/>
                </a:cubicBezTo>
                <a:lnTo>
                  <a:pt x="1" y="554047"/>
                </a:lnTo>
                <a:lnTo>
                  <a:pt x="0" y="554047"/>
                </a:lnTo>
                <a:lnTo>
                  <a:pt x="0" y="77377"/>
                </a:lnTo>
                <a:cubicBezTo>
                  <a:pt x="0" y="57492"/>
                  <a:pt x="16120" y="41372"/>
                  <a:pt x="36005" y="41372"/>
                </a:cubicBezTo>
                <a:lnTo>
                  <a:pt x="180019" y="41372"/>
                </a:lnTo>
                <a:cubicBezTo>
                  <a:pt x="199904" y="41372"/>
                  <a:pt x="216025" y="57492"/>
                  <a:pt x="216025" y="77377"/>
                </a:cubicBezTo>
                <a:lnTo>
                  <a:pt x="216025" y="401411"/>
                </a:lnTo>
                <a:lnTo>
                  <a:pt x="2304115" y="401411"/>
                </a:lnTo>
                <a:lnTo>
                  <a:pt x="2304115" y="104760"/>
                </a:lnTo>
                <a:cubicBezTo>
                  <a:pt x="2304115" y="84875"/>
                  <a:pt x="2320235" y="68755"/>
                  <a:pt x="2340120" y="68755"/>
                </a:cubicBezTo>
                <a:lnTo>
                  <a:pt x="2484134" y="68755"/>
                </a:lnTo>
                <a:cubicBezTo>
                  <a:pt x="2504019" y="68755"/>
                  <a:pt x="2520139" y="84875"/>
                  <a:pt x="2520139" y="104760"/>
                </a:cubicBezTo>
                <a:lnTo>
                  <a:pt x="2520139" y="401411"/>
                </a:lnTo>
                <a:lnTo>
                  <a:pt x="4680520" y="401411"/>
                </a:lnTo>
                <a:lnTo>
                  <a:pt x="4680520" y="88086"/>
                </a:lnTo>
                <a:cubicBezTo>
                  <a:pt x="4680520" y="68201"/>
                  <a:pt x="4696640" y="52081"/>
                  <a:pt x="4716525" y="52081"/>
                </a:cubicBezTo>
                <a:lnTo>
                  <a:pt x="4860539" y="52081"/>
                </a:lnTo>
                <a:cubicBezTo>
                  <a:pt x="4880424" y="52081"/>
                  <a:pt x="4896544" y="68201"/>
                  <a:pt x="4896544" y="88086"/>
                </a:cubicBezTo>
                <a:lnTo>
                  <a:pt x="4896544" y="401411"/>
                </a:lnTo>
                <a:lnTo>
                  <a:pt x="7064118" y="401411"/>
                </a:lnTo>
                <a:lnTo>
                  <a:pt x="7064118" y="36005"/>
                </a:lnTo>
                <a:cubicBezTo>
                  <a:pt x="7064118" y="16120"/>
                  <a:pt x="7080238" y="0"/>
                  <a:pt x="7100123" y="0"/>
                </a:cubicBezTo>
                <a:close/>
              </a:path>
            </a:pathLst>
          </a:cu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5"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248385" y="-76745"/>
            <a:ext cx="3695242"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TELİF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24</a:t>
            </a:r>
          </a:p>
        </p:txBody>
      </p:sp>
      <p:grpSp>
        <p:nvGrpSpPr>
          <p:cNvPr id="9" name="Grup 8">
            <a:extLst>
              <a:ext uri="{FF2B5EF4-FFF2-40B4-BE49-F238E27FC236}">
                <a16:creationId xmlns:a16="http://schemas.microsoft.com/office/drawing/2014/main" id="{AE0DBC50-E1C4-4841-AA56-27835D30D1BB}"/>
              </a:ext>
            </a:extLst>
          </p:cNvPr>
          <p:cNvGrpSpPr/>
          <p:nvPr/>
        </p:nvGrpSpPr>
        <p:grpSpPr>
          <a:xfrm>
            <a:off x="972008" y="4894298"/>
            <a:ext cx="11172664" cy="1007199"/>
            <a:chOff x="900000" y="4881500"/>
            <a:chExt cx="11172664" cy="923764"/>
          </a:xfrm>
        </p:grpSpPr>
        <p:sp>
          <p:nvSpPr>
            <p:cNvPr id="10" name="Dikdörtgen 9">
              <a:extLst>
                <a:ext uri="{FF2B5EF4-FFF2-40B4-BE49-F238E27FC236}">
                  <a16:creationId xmlns:a16="http://schemas.microsoft.com/office/drawing/2014/main" id="{F44E0D26-A71A-4D00-8BB5-31CDF19104BA}"/>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E551452E-B070-402D-AD3C-DBD307C41F04}"/>
                </a:ext>
              </a:extLst>
            </p:cNvPr>
            <p:cNvPicPr>
              <a:picLocks noChangeAspect="1"/>
            </p:cNvPicPr>
            <p:nvPr/>
          </p:nvPicPr>
          <p:blipFill>
            <a:blip r:embed="rId6"/>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C50D2D70-74B7-4430-B2FF-634AA7855B96}"/>
                </a:ext>
              </a:extLst>
            </p:cNvPr>
            <p:cNvSpPr txBox="1"/>
            <p:nvPr/>
          </p:nvSpPr>
          <p:spPr>
            <a:xfrm>
              <a:off x="1976427" y="5174258"/>
              <a:ext cx="10009112" cy="366966"/>
            </a:xfrm>
            <a:prstGeom prst="rect">
              <a:avLst/>
            </a:prstGeom>
            <a:noFill/>
          </p:spPr>
          <p:txBody>
            <a:bodyPr wrap="square" rtlCol="0">
              <a:spAutoFit/>
            </a:bodyPr>
            <a:lstStyle/>
            <a:p>
              <a:pPr algn="just"/>
              <a:r>
                <a:rPr lang="tr-TR" sz="2000" b="1"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Hangi eserler telif hakkı ile güvence altına alınır?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FEDBE39F-A82E-47F1-ACA8-C9A671AEBA8C}"/>
              </a:ext>
            </a:extLst>
          </p:cNvPr>
          <p:cNvSpPr/>
          <p:nvPr/>
        </p:nvSpPr>
        <p:spPr>
          <a:xfrm rot="16200000">
            <a:off x="47328" y="5013374"/>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22" name="Grup 21">
            <a:extLst>
              <a:ext uri="{FF2B5EF4-FFF2-40B4-BE49-F238E27FC236}">
                <a16:creationId xmlns:a16="http://schemas.microsoft.com/office/drawing/2014/main" id="{FE9C82EA-8304-4395-A7D8-00AE95CBB499}"/>
              </a:ext>
            </a:extLst>
          </p:cNvPr>
          <p:cNvGrpSpPr/>
          <p:nvPr/>
        </p:nvGrpSpPr>
        <p:grpSpPr>
          <a:xfrm>
            <a:off x="263352" y="944944"/>
            <a:ext cx="2160000" cy="2535629"/>
            <a:chOff x="263352" y="944944"/>
            <a:chExt cx="2160000" cy="2535629"/>
          </a:xfrm>
        </p:grpSpPr>
        <p:pic>
          <p:nvPicPr>
            <p:cNvPr id="3" name="Resim 2">
              <a:extLst>
                <a:ext uri="{FF2B5EF4-FFF2-40B4-BE49-F238E27FC236}">
                  <a16:creationId xmlns:a16="http://schemas.microsoft.com/office/drawing/2014/main" id="{3CB5657A-1996-47DC-BA10-7BFAEEF7321E}"/>
                </a:ext>
              </a:extLst>
            </p:cNvPr>
            <p:cNvPicPr>
              <a:picLocks noChangeAspect="1"/>
            </p:cNvPicPr>
            <p:nvPr/>
          </p:nvPicPr>
          <p:blipFill>
            <a:blip r:embed="rId7"/>
            <a:stretch>
              <a:fillRect/>
            </a:stretch>
          </p:blipFill>
          <p:spPr>
            <a:xfrm>
              <a:off x="344599" y="944944"/>
              <a:ext cx="2020755" cy="19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1" name="Dikdörtgen 20">
              <a:extLst>
                <a:ext uri="{FF2B5EF4-FFF2-40B4-BE49-F238E27FC236}">
                  <a16:creationId xmlns:a16="http://schemas.microsoft.com/office/drawing/2014/main" id="{7ECB4EE7-CEBB-43F1-95C6-010855AAAF91}"/>
                </a:ext>
              </a:extLst>
            </p:cNvPr>
            <p:cNvSpPr/>
            <p:nvPr/>
          </p:nvSpPr>
          <p:spPr>
            <a:xfrm>
              <a:off x="263352" y="2931893"/>
              <a:ext cx="2160000" cy="548680"/>
            </a:xfrm>
            <a:custGeom>
              <a:avLst/>
              <a:gdLst>
                <a:gd name="connsiteX0" fmla="*/ 0 w 2160000"/>
                <a:gd name="connsiteY0" fmla="*/ 0 h 548680"/>
                <a:gd name="connsiteX1" fmla="*/ 475200 w 2160000"/>
                <a:gd name="connsiteY1" fmla="*/ 0 h 548680"/>
                <a:gd name="connsiteX2" fmla="*/ 1015200 w 2160000"/>
                <a:gd name="connsiteY2" fmla="*/ 0 h 548680"/>
                <a:gd name="connsiteX3" fmla="*/ 1490400 w 2160000"/>
                <a:gd name="connsiteY3" fmla="*/ 0 h 548680"/>
                <a:gd name="connsiteX4" fmla="*/ 2160000 w 2160000"/>
                <a:gd name="connsiteY4" fmla="*/ 0 h 548680"/>
                <a:gd name="connsiteX5" fmla="*/ 2160000 w 2160000"/>
                <a:gd name="connsiteY5" fmla="*/ 548680 h 548680"/>
                <a:gd name="connsiteX6" fmla="*/ 1576800 w 2160000"/>
                <a:gd name="connsiteY6" fmla="*/ 548680 h 548680"/>
                <a:gd name="connsiteX7" fmla="*/ 1036800 w 2160000"/>
                <a:gd name="connsiteY7" fmla="*/ 548680 h 548680"/>
                <a:gd name="connsiteX8" fmla="*/ 561600 w 2160000"/>
                <a:gd name="connsiteY8" fmla="*/ 548680 h 548680"/>
                <a:gd name="connsiteX9" fmla="*/ 0 w 2160000"/>
                <a:gd name="connsiteY9" fmla="*/ 548680 h 548680"/>
                <a:gd name="connsiteX10" fmla="*/ 0 w 2160000"/>
                <a:gd name="connsiteY10" fmla="*/ 0 h 54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0000" h="548680" fill="none" extrusionOk="0">
                  <a:moveTo>
                    <a:pt x="0" y="0"/>
                  </a:moveTo>
                  <a:cubicBezTo>
                    <a:pt x="234640" y="-21749"/>
                    <a:pt x="244883" y="35860"/>
                    <a:pt x="475200" y="0"/>
                  </a:cubicBezTo>
                  <a:cubicBezTo>
                    <a:pt x="705517" y="-35860"/>
                    <a:pt x="879323" y="47527"/>
                    <a:pt x="1015200" y="0"/>
                  </a:cubicBezTo>
                  <a:cubicBezTo>
                    <a:pt x="1151077" y="-47527"/>
                    <a:pt x="1374255" y="14197"/>
                    <a:pt x="1490400" y="0"/>
                  </a:cubicBezTo>
                  <a:cubicBezTo>
                    <a:pt x="1606545" y="-14197"/>
                    <a:pt x="1858101" y="17977"/>
                    <a:pt x="2160000" y="0"/>
                  </a:cubicBezTo>
                  <a:cubicBezTo>
                    <a:pt x="2204378" y="269032"/>
                    <a:pt x="2149705" y="340307"/>
                    <a:pt x="2160000" y="548680"/>
                  </a:cubicBezTo>
                  <a:cubicBezTo>
                    <a:pt x="2000637" y="563111"/>
                    <a:pt x="1709844" y="520184"/>
                    <a:pt x="1576800" y="548680"/>
                  </a:cubicBezTo>
                  <a:cubicBezTo>
                    <a:pt x="1443756" y="577176"/>
                    <a:pt x="1270126" y="512897"/>
                    <a:pt x="1036800" y="548680"/>
                  </a:cubicBezTo>
                  <a:cubicBezTo>
                    <a:pt x="803474" y="584463"/>
                    <a:pt x="776418" y="546323"/>
                    <a:pt x="561600" y="548680"/>
                  </a:cubicBezTo>
                  <a:cubicBezTo>
                    <a:pt x="346782" y="551037"/>
                    <a:pt x="198676" y="545068"/>
                    <a:pt x="0" y="548680"/>
                  </a:cubicBezTo>
                  <a:cubicBezTo>
                    <a:pt x="-45743" y="321162"/>
                    <a:pt x="24667" y="183500"/>
                    <a:pt x="0" y="0"/>
                  </a:cubicBezTo>
                  <a:close/>
                </a:path>
                <a:path w="2160000" h="548680" stroke="0" extrusionOk="0">
                  <a:moveTo>
                    <a:pt x="0" y="0"/>
                  </a:moveTo>
                  <a:cubicBezTo>
                    <a:pt x="124073" y="-41034"/>
                    <a:pt x="284376" y="27443"/>
                    <a:pt x="540000" y="0"/>
                  </a:cubicBezTo>
                  <a:cubicBezTo>
                    <a:pt x="795624" y="-27443"/>
                    <a:pt x="912921" y="1221"/>
                    <a:pt x="1058400" y="0"/>
                  </a:cubicBezTo>
                  <a:cubicBezTo>
                    <a:pt x="1203879" y="-1221"/>
                    <a:pt x="1427524" y="66143"/>
                    <a:pt x="1620000" y="0"/>
                  </a:cubicBezTo>
                  <a:cubicBezTo>
                    <a:pt x="1812476" y="-66143"/>
                    <a:pt x="1999858" y="58191"/>
                    <a:pt x="2160000" y="0"/>
                  </a:cubicBezTo>
                  <a:cubicBezTo>
                    <a:pt x="2223760" y="216238"/>
                    <a:pt x="2158654" y="342674"/>
                    <a:pt x="2160000" y="548680"/>
                  </a:cubicBezTo>
                  <a:cubicBezTo>
                    <a:pt x="1903461" y="576929"/>
                    <a:pt x="1730407" y="493805"/>
                    <a:pt x="1576800" y="548680"/>
                  </a:cubicBezTo>
                  <a:cubicBezTo>
                    <a:pt x="1423193" y="603555"/>
                    <a:pt x="1286170" y="493080"/>
                    <a:pt x="1101600" y="548680"/>
                  </a:cubicBezTo>
                  <a:cubicBezTo>
                    <a:pt x="917030" y="604280"/>
                    <a:pt x="762331" y="494097"/>
                    <a:pt x="540000" y="548680"/>
                  </a:cubicBezTo>
                  <a:cubicBezTo>
                    <a:pt x="317669" y="603263"/>
                    <a:pt x="256274" y="544034"/>
                    <a:pt x="0" y="548680"/>
                  </a:cubicBezTo>
                  <a:cubicBezTo>
                    <a:pt x="-11060" y="371169"/>
                    <a:pt x="52917" y="146217"/>
                    <a:pt x="0" y="0"/>
                  </a:cubicBezTo>
                  <a:close/>
                </a:path>
              </a:pathLst>
            </a:custGeom>
            <a:ln w="38100">
              <a:extLst>
                <a:ext uri="{C807C97D-BFC1-408E-A445-0C87EB9F89A2}">
                  <ask:lineSketchStyleProps xmlns:ask="http://schemas.microsoft.com/office/drawing/2018/sketchyshapes" sd="2432763392">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tr-TR" dirty="0"/>
                <a:t>Derleme Eserler</a:t>
              </a:r>
            </a:p>
          </p:txBody>
        </p:sp>
      </p:grpSp>
      <p:grpSp>
        <p:nvGrpSpPr>
          <p:cNvPr id="23" name="Grup 22">
            <a:extLst>
              <a:ext uri="{FF2B5EF4-FFF2-40B4-BE49-F238E27FC236}">
                <a16:creationId xmlns:a16="http://schemas.microsoft.com/office/drawing/2014/main" id="{00DFEE6F-BF53-4B3D-A9D7-475D04E6252D}"/>
              </a:ext>
            </a:extLst>
          </p:cNvPr>
          <p:cNvGrpSpPr/>
          <p:nvPr/>
        </p:nvGrpSpPr>
        <p:grpSpPr>
          <a:xfrm>
            <a:off x="2567608" y="944944"/>
            <a:ext cx="2160000" cy="2593737"/>
            <a:chOff x="2567608" y="944944"/>
            <a:chExt cx="2160000" cy="2593737"/>
          </a:xfrm>
        </p:grpSpPr>
        <p:pic>
          <p:nvPicPr>
            <p:cNvPr id="14" name="Resim 13">
              <a:extLst>
                <a:ext uri="{FF2B5EF4-FFF2-40B4-BE49-F238E27FC236}">
                  <a16:creationId xmlns:a16="http://schemas.microsoft.com/office/drawing/2014/main" id="{EE280F3E-6657-41B2-BFE7-D1C253232636}"/>
                </a:ext>
              </a:extLst>
            </p:cNvPr>
            <p:cNvPicPr>
              <a:picLocks noChangeAspect="1"/>
            </p:cNvPicPr>
            <p:nvPr/>
          </p:nvPicPr>
          <p:blipFill>
            <a:blip r:embed="rId8"/>
            <a:stretch>
              <a:fillRect/>
            </a:stretch>
          </p:blipFill>
          <p:spPr>
            <a:xfrm>
              <a:off x="2639132" y="944944"/>
              <a:ext cx="2017510" cy="19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6" name="Dikdörtgen 25">
              <a:extLst>
                <a:ext uri="{FF2B5EF4-FFF2-40B4-BE49-F238E27FC236}">
                  <a16:creationId xmlns:a16="http://schemas.microsoft.com/office/drawing/2014/main" id="{32076908-DA92-4FE5-9995-A30598E7CC86}"/>
                </a:ext>
              </a:extLst>
            </p:cNvPr>
            <p:cNvSpPr/>
            <p:nvPr/>
          </p:nvSpPr>
          <p:spPr>
            <a:xfrm>
              <a:off x="2567608" y="2990001"/>
              <a:ext cx="2160000" cy="548680"/>
            </a:xfrm>
            <a:custGeom>
              <a:avLst/>
              <a:gdLst>
                <a:gd name="connsiteX0" fmla="*/ 0 w 2160000"/>
                <a:gd name="connsiteY0" fmla="*/ 0 h 548680"/>
                <a:gd name="connsiteX1" fmla="*/ 475200 w 2160000"/>
                <a:gd name="connsiteY1" fmla="*/ 0 h 548680"/>
                <a:gd name="connsiteX2" fmla="*/ 1015200 w 2160000"/>
                <a:gd name="connsiteY2" fmla="*/ 0 h 548680"/>
                <a:gd name="connsiteX3" fmla="*/ 1490400 w 2160000"/>
                <a:gd name="connsiteY3" fmla="*/ 0 h 548680"/>
                <a:gd name="connsiteX4" fmla="*/ 2160000 w 2160000"/>
                <a:gd name="connsiteY4" fmla="*/ 0 h 548680"/>
                <a:gd name="connsiteX5" fmla="*/ 2160000 w 2160000"/>
                <a:gd name="connsiteY5" fmla="*/ 548680 h 548680"/>
                <a:gd name="connsiteX6" fmla="*/ 1576800 w 2160000"/>
                <a:gd name="connsiteY6" fmla="*/ 548680 h 548680"/>
                <a:gd name="connsiteX7" fmla="*/ 1036800 w 2160000"/>
                <a:gd name="connsiteY7" fmla="*/ 548680 h 548680"/>
                <a:gd name="connsiteX8" fmla="*/ 561600 w 2160000"/>
                <a:gd name="connsiteY8" fmla="*/ 548680 h 548680"/>
                <a:gd name="connsiteX9" fmla="*/ 0 w 2160000"/>
                <a:gd name="connsiteY9" fmla="*/ 548680 h 548680"/>
                <a:gd name="connsiteX10" fmla="*/ 0 w 2160000"/>
                <a:gd name="connsiteY10" fmla="*/ 0 h 54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0000" h="548680" fill="none" extrusionOk="0">
                  <a:moveTo>
                    <a:pt x="0" y="0"/>
                  </a:moveTo>
                  <a:cubicBezTo>
                    <a:pt x="234640" y="-21749"/>
                    <a:pt x="244883" y="35860"/>
                    <a:pt x="475200" y="0"/>
                  </a:cubicBezTo>
                  <a:cubicBezTo>
                    <a:pt x="705517" y="-35860"/>
                    <a:pt x="879323" y="47527"/>
                    <a:pt x="1015200" y="0"/>
                  </a:cubicBezTo>
                  <a:cubicBezTo>
                    <a:pt x="1151077" y="-47527"/>
                    <a:pt x="1374255" y="14197"/>
                    <a:pt x="1490400" y="0"/>
                  </a:cubicBezTo>
                  <a:cubicBezTo>
                    <a:pt x="1606545" y="-14197"/>
                    <a:pt x="1858101" y="17977"/>
                    <a:pt x="2160000" y="0"/>
                  </a:cubicBezTo>
                  <a:cubicBezTo>
                    <a:pt x="2204378" y="269032"/>
                    <a:pt x="2149705" y="340307"/>
                    <a:pt x="2160000" y="548680"/>
                  </a:cubicBezTo>
                  <a:cubicBezTo>
                    <a:pt x="2000637" y="563111"/>
                    <a:pt x="1709844" y="520184"/>
                    <a:pt x="1576800" y="548680"/>
                  </a:cubicBezTo>
                  <a:cubicBezTo>
                    <a:pt x="1443756" y="577176"/>
                    <a:pt x="1270126" y="512897"/>
                    <a:pt x="1036800" y="548680"/>
                  </a:cubicBezTo>
                  <a:cubicBezTo>
                    <a:pt x="803474" y="584463"/>
                    <a:pt x="776418" y="546323"/>
                    <a:pt x="561600" y="548680"/>
                  </a:cubicBezTo>
                  <a:cubicBezTo>
                    <a:pt x="346782" y="551037"/>
                    <a:pt x="198676" y="545068"/>
                    <a:pt x="0" y="548680"/>
                  </a:cubicBezTo>
                  <a:cubicBezTo>
                    <a:pt x="-45743" y="321162"/>
                    <a:pt x="24667" y="183500"/>
                    <a:pt x="0" y="0"/>
                  </a:cubicBezTo>
                  <a:close/>
                </a:path>
                <a:path w="2160000" h="548680" stroke="0" extrusionOk="0">
                  <a:moveTo>
                    <a:pt x="0" y="0"/>
                  </a:moveTo>
                  <a:cubicBezTo>
                    <a:pt x="124073" y="-41034"/>
                    <a:pt x="284376" y="27443"/>
                    <a:pt x="540000" y="0"/>
                  </a:cubicBezTo>
                  <a:cubicBezTo>
                    <a:pt x="795624" y="-27443"/>
                    <a:pt x="912921" y="1221"/>
                    <a:pt x="1058400" y="0"/>
                  </a:cubicBezTo>
                  <a:cubicBezTo>
                    <a:pt x="1203879" y="-1221"/>
                    <a:pt x="1427524" y="66143"/>
                    <a:pt x="1620000" y="0"/>
                  </a:cubicBezTo>
                  <a:cubicBezTo>
                    <a:pt x="1812476" y="-66143"/>
                    <a:pt x="1999858" y="58191"/>
                    <a:pt x="2160000" y="0"/>
                  </a:cubicBezTo>
                  <a:cubicBezTo>
                    <a:pt x="2223760" y="216238"/>
                    <a:pt x="2158654" y="342674"/>
                    <a:pt x="2160000" y="548680"/>
                  </a:cubicBezTo>
                  <a:cubicBezTo>
                    <a:pt x="1903461" y="576929"/>
                    <a:pt x="1730407" y="493805"/>
                    <a:pt x="1576800" y="548680"/>
                  </a:cubicBezTo>
                  <a:cubicBezTo>
                    <a:pt x="1423193" y="603555"/>
                    <a:pt x="1286170" y="493080"/>
                    <a:pt x="1101600" y="548680"/>
                  </a:cubicBezTo>
                  <a:cubicBezTo>
                    <a:pt x="917030" y="604280"/>
                    <a:pt x="762331" y="494097"/>
                    <a:pt x="540000" y="548680"/>
                  </a:cubicBezTo>
                  <a:cubicBezTo>
                    <a:pt x="317669" y="603263"/>
                    <a:pt x="256274" y="544034"/>
                    <a:pt x="0" y="548680"/>
                  </a:cubicBezTo>
                  <a:cubicBezTo>
                    <a:pt x="-11060" y="371169"/>
                    <a:pt x="52917" y="146217"/>
                    <a:pt x="0" y="0"/>
                  </a:cubicBezTo>
                  <a:close/>
                </a:path>
              </a:pathLst>
            </a:custGeom>
            <a:ln w="38100">
              <a:extLst>
                <a:ext uri="{C807C97D-BFC1-408E-A445-0C87EB9F89A2}">
                  <ask:lineSketchStyleProps xmlns:ask="http://schemas.microsoft.com/office/drawing/2018/sketchyshapes" sd="2432763392">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tr-TR" dirty="0"/>
                <a:t>Güzel Sanatlar Eserleri</a:t>
              </a:r>
            </a:p>
          </p:txBody>
        </p:sp>
      </p:grpSp>
      <p:grpSp>
        <p:nvGrpSpPr>
          <p:cNvPr id="24" name="Grup 23">
            <a:extLst>
              <a:ext uri="{FF2B5EF4-FFF2-40B4-BE49-F238E27FC236}">
                <a16:creationId xmlns:a16="http://schemas.microsoft.com/office/drawing/2014/main" id="{4E356C4C-94FC-46B1-97C2-BEB001D259D1}"/>
              </a:ext>
            </a:extLst>
          </p:cNvPr>
          <p:cNvGrpSpPr/>
          <p:nvPr/>
        </p:nvGrpSpPr>
        <p:grpSpPr>
          <a:xfrm>
            <a:off x="4871864" y="944944"/>
            <a:ext cx="2172976" cy="2551215"/>
            <a:chOff x="4871864" y="944944"/>
            <a:chExt cx="2172976" cy="2551215"/>
          </a:xfrm>
        </p:grpSpPr>
        <p:pic>
          <p:nvPicPr>
            <p:cNvPr id="16" name="Resim 15">
              <a:extLst>
                <a:ext uri="{FF2B5EF4-FFF2-40B4-BE49-F238E27FC236}">
                  <a16:creationId xmlns:a16="http://schemas.microsoft.com/office/drawing/2014/main" id="{AB6BCA74-DECE-4D64-8A3F-593E3216DB1E}"/>
                </a:ext>
              </a:extLst>
            </p:cNvPr>
            <p:cNvPicPr>
              <a:picLocks noChangeAspect="1"/>
            </p:cNvPicPr>
            <p:nvPr/>
          </p:nvPicPr>
          <p:blipFill>
            <a:blip r:embed="rId9"/>
            <a:stretch>
              <a:fillRect/>
            </a:stretch>
          </p:blipFill>
          <p:spPr>
            <a:xfrm>
              <a:off x="4930420" y="944944"/>
              <a:ext cx="2114420" cy="19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8" name="Dikdörtgen 27">
              <a:extLst>
                <a:ext uri="{FF2B5EF4-FFF2-40B4-BE49-F238E27FC236}">
                  <a16:creationId xmlns:a16="http://schemas.microsoft.com/office/drawing/2014/main" id="{4147D34E-A762-4C63-A942-C26965C75FD5}"/>
                </a:ext>
              </a:extLst>
            </p:cNvPr>
            <p:cNvSpPr/>
            <p:nvPr/>
          </p:nvSpPr>
          <p:spPr>
            <a:xfrm>
              <a:off x="4871864" y="2947479"/>
              <a:ext cx="2160000" cy="548680"/>
            </a:xfrm>
            <a:custGeom>
              <a:avLst/>
              <a:gdLst>
                <a:gd name="connsiteX0" fmla="*/ 0 w 2160000"/>
                <a:gd name="connsiteY0" fmla="*/ 0 h 548680"/>
                <a:gd name="connsiteX1" fmla="*/ 475200 w 2160000"/>
                <a:gd name="connsiteY1" fmla="*/ 0 h 548680"/>
                <a:gd name="connsiteX2" fmla="*/ 1015200 w 2160000"/>
                <a:gd name="connsiteY2" fmla="*/ 0 h 548680"/>
                <a:gd name="connsiteX3" fmla="*/ 1490400 w 2160000"/>
                <a:gd name="connsiteY3" fmla="*/ 0 h 548680"/>
                <a:gd name="connsiteX4" fmla="*/ 2160000 w 2160000"/>
                <a:gd name="connsiteY4" fmla="*/ 0 h 548680"/>
                <a:gd name="connsiteX5" fmla="*/ 2160000 w 2160000"/>
                <a:gd name="connsiteY5" fmla="*/ 548680 h 548680"/>
                <a:gd name="connsiteX6" fmla="*/ 1576800 w 2160000"/>
                <a:gd name="connsiteY6" fmla="*/ 548680 h 548680"/>
                <a:gd name="connsiteX7" fmla="*/ 1036800 w 2160000"/>
                <a:gd name="connsiteY7" fmla="*/ 548680 h 548680"/>
                <a:gd name="connsiteX8" fmla="*/ 561600 w 2160000"/>
                <a:gd name="connsiteY8" fmla="*/ 548680 h 548680"/>
                <a:gd name="connsiteX9" fmla="*/ 0 w 2160000"/>
                <a:gd name="connsiteY9" fmla="*/ 548680 h 548680"/>
                <a:gd name="connsiteX10" fmla="*/ 0 w 2160000"/>
                <a:gd name="connsiteY10" fmla="*/ 0 h 54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0000" h="548680" fill="none" extrusionOk="0">
                  <a:moveTo>
                    <a:pt x="0" y="0"/>
                  </a:moveTo>
                  <a:cubicBezTo>
                    <a:pt x="234640" y="-21749"/>
                    <a:pt x="244883" y="35860"/>
                    <a:pt x="475200" y="0"/>
                  </a:cubicBezTo>
                  <a:cubicBezTo>
                    <a:pt x="705517" y="-35860"/>
                    <a:pt x="879323" y="47527"/>
                    <a:pt x="1015200" y="0"/>
                  </a:cubicBezTo>
                  <a:cubicBezTo>
                    <a:pt x="1151077" y="-47527"/>
                    <a:pt x="1374255" y="14197"/>
                    <a:pt x="1490400" y="0"/>
                  </a:cubicBezTo>
                  <a:cubicBezTo>
                    <a:pt x="1606545" y="-14197"/>
                    <a:pt x="1858101" y="17977"/>
                    <a:pt x="2160000" y="0"/>
                  </a:cubicBezTo>
                  <a:cubicBezTo>
                    <a:pt x="2204378" y="269032"/>
                    <a:pt x="2149705" y="340307"/>
                    <a:pt x="2160000" y="548680"/>
                  </a:cubicBezTo>
                  <a:cubicBezTo>
                    <a:pt x="2000637" y="563111"/>
                    <a:pt x="1709844" y="520184"/>
                    <a:pt x="1576800" y="548680"/>
                  </a:cubicBezTo>
                  <a:cubicBezTo>
                    <a:pt x="1443756" y="577176"/>
                    <a:pt x="1270126" y="512897"/>
                    <a:pt x="1036800" y="548680"/>
                  </a:cubicBezTo>
                  <a:cubicBezTo>
                    <a:pt x="803474" y="584463"/>
                    <a:pt x="776418" y="546323"/>
                    <a:pt x="561600" y="548680"/>
                  </a:cubicBezTo>
                  <a:cubicBezTo>
                    <a:pt x="346782" y="551037"/>
                    <a:pt x="198676" y="545068"/>
                    <a:pt x="0" y="548680"/>
                  </a:cubicBezTo>
                  <a:cubicBezTo>
                    <a:pt x="-45743" y="321162"/>
                    <a:pt x="24667" y="183500"/>
                    <a:pt x="0" y="0"/>
                  </a:cubicBezTo>
                  <a:close/>
                </a:path>
                <a:path w="2160000" h="548680" stroke="0" extrusionOk="0">
                  <a:moveTo>
                    <a:pt x="0" y="0"/>
                  </a:moveTo>
                  <a:cubicBezTo>
                    <a:pt x="124073" y="-41034"/>
                    <a:pt x="284376" y="27443"/>
                    <a:pt x="540000" y="0"/>
                  </a:cubicBezTo>
                  <a:cubicBezTo>
                    <a:pt x="795624" y="-27443"/>
                    <a:pt x="912921" y="1221"/>
                    <a:pt x="1058400" y="0"/>
                  </a:cubicBezTo>
                  <a:cubicBezTo>
                    <a:pt x="1203879" y="-1221"/>
                    <a:pt x="1427524" y="66143"/>
                    <a:pt x="1620000" y="0"/>
                  </a:cubicBezTo>
                  <a:cubicBezTo>
                    <a:pt x="1812476" y="-66143"/>
                    <a:pt x="1999858" y="58191"/>
                    <a:pt x="2160000" y="0"/>
                  </a:cubicBezTo>
                  <a:cubicBezTo>
                    <a:pt x="2223760" y="216238"/>
                    <a:pt x="2158654" y="342674"/>
                    <a:pt x="2160000" y="548680"/>
                  </a:cubicBezTo>
                  <a:cubicBezTo>
                    <a:pt x="1903461" y="576929"/>
                    <a:pt x="1730407" y="493805"/>
                    <a:pt x="1576800" y="548680"/>
                  </a:cubicBezTo>
                  <a:cubicBezTo>
                    <a:pt x="1423193" y="603555"/>
                    <a:pt x="1286170" y="493080"/>
                    <a:pt x="1101600" y="548680"/>
                  </a:cubicBezTo>
                  <a:cubicBezTo>
                    <a:pt x="917030" y="604280"/>
                    <a:pt x="762331" y="494097"/>
                    <a:pt x="540000" y="548680"/>
                  </a:cubicBezTo>
                  <a:cubicBezTo>
                    <a:pt x="317669" y="603263"/>
                    <a:pt x="256274" y="544034"/>
                    <a:pt x="0" y="548680"/>
                  </a:cubicBezTo>
                  <a:cubicBezTo>
                    <a:pt x="-11060" y="371169"/>
                    <a:pt x="52917" y="146217"/>
                    <a:pt x="0" y="0"/>
                  </a:cubicBezTo>
                  <a:close/>
                </a:path>
              </a:pathLst>
            </a:custGeom>
            <a:ln w="38100">
              <a:extLst>
                <a:ext uri="{C807C97D-BFC1-408E-A445-0C87EB9F89A2}">
                  <ask:lineSketchStyleProps xmlns:ask="http://schemas.microsoft.com/office/drawing/2018/sketchyshapes" sd="2432763392">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tr-TR" dirty="0"/>
                <a:t>İlim ve Edebiyat Eserleri</a:t>
              </a:r>
            </a:p>
          </p:txBody>
        </p:sp>
      </p:grpSp>
      <p:grpSp>
        <p:nvGrpSpPr>
          <p:cNvPr id="25" name="Grup 24">
            <a:extLst>
              <a:ext uri="{FF2B5EF4-FFF2-40B4-BE49-F238E27FC236}">
                <a16:creationId xmlns:a16="http://schemas.microsoft.com/office/drawing/2014/main" id="{54E66BDE-49B4-4A86-B5FD-087ADB6B7BF8}"/>
              </a:ext>
            </a:extLst>
          </p:cNvPr>
          <p:cNvGrpSpPr/>
          <p:nvPr/>
        </p:nvGrpSpPr>
        <p:grpSpPr>
          <a:xfrm>
            <a:off x="7253973" y="944944"/>
            <a:ext cx="2160000" cy="2539551"/>
            <a:chOff x="7253973" y="944944"/>
            <a:chExt cx="2160000" cy="2539551"/>
          </a:xfrm>
        </p:grpSpPr>
        <p:pic>
          <p:nvPicPr>
            <p:cNvPr id="18" name="Resim 17">
              <a:extLst>
                <a:ext uri="{FF2B5EF4-FFF2-40B4-BE49-F238E27FC236}">
                  <a16:creationId xmlns:a16="http://schemas.microsoft.com/office/drawing/2014/main" id="{FADB26AE-12AA-4216-A250-AF8A50DE2B87}"/>
                </a:ext>
              </a:extLst>
            </p:cNvPr>
            <p:cNvPicPr>
              <a:picLocks noChangeAspect="1"/>
            </p:cNvPicPr>
            <p:nvPr/>
          </p:nvPicPr>
          <p:blipFill>
            <a:blip r:embed="rId10"/>
            <a:stretch>
              <a:fillRect/>
            </a:stretch>
          </p:blipFill>
          <p:spPr>
            <a:xfrm>
              <a:off x="7318618" y="944944"/>
              <a:ext cx="2030710" cy="19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9" name="Dikdörtgen 28">
              <a:extLst>
                <a:ext uri="{FF2B5EF4-FFF2-40B4-BE49-F238E27FC236}">
                  <a16:creationId xmlns:a16="http://schemas.microsoft.com/office/drawing/2014/main" id="{E4ADD3E5-E194-46FE-9E3F-909223765149}"/>
                </a:ext>
              </a:extLst>
            </p:cNvPr>
            <p:cNvSpPr/>
            <p:nvPr/>
          </p:nvSpPr>
          <p:spPr>
            <a:xfrm>
              <a:off x="7253973" y="2935815"/>
              <a:ext cx="2160000" cy="548680"/>
            </a:xfrm>
            <a:custGeom>
              <a:avLst/>
              <a:gdLst>
                <a:gd name="connsiteX0" fmla="*/ 0 w 2160000"/>
                <a:gd name="connsiteY0" fmla="*/ 0 h 548680"/>
                <a:gd name="connsiteX1" fmla="*/ 475200 w 2160000"/>
                <a:gd name="connsiteY1" fmla="*/ 0 h 548680"/>
                <a:gd name="connsiteX2" fmla="*/ 1015200 w 2160000"/>
                <a:gd name="connsiteY2" fmla="*/ 0 h 548680"/>
                <a:gd name="connsiteX3" fmla="*/ 1490400 w 2160000"/>
                <a:gd name="connsiteY3" fmla="*/ 0 h 548680"/>
                <a:gd name="connsiteX4" fmla="*/ 2160000 w 2160000"/>
                <a:gd name="connsiteY4" fmla="*/ 0 h 548680"/>
                <a:gd name="connsiteX5" fmla="*/ 2160000 w 2160000"/>
                <a:gd name="connsiteY5" fmla="*/ 548680 h 548680"/>
                <a:gd name="connsiteX6" fmla="*/ 1576800 w 2160000"/>
                <a:gd name="connsiteY6" fmla="*/ 548680 h 548680"/>
                <a:gd name="connsiteX7" fmla="*/ 1036800 w 2160000"/>
                <a:gd name="connsiteY7" fmla="*/ 548680 h 548680"/>
                <a:gd name="connsiteX8" fmla="*/ 561600 w 2160000"/>
                <a:gd name="connsiteY8" fmla="*/ 548680 h 548680"/>
                <a:gd name="connsiteX9" fmla="*/ 0 w 2160000"/>
                <a:gd name="connsiteY9" fmla="*/ 548680 h 548680"/>
                <a:gd name="connsiteX10" fmla="*/ 0 w 2160000"/>
                <a:gd name="connsiteY10" fmla="*/ 0 h 54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0000" h="548680" fill="none" extrusionOk="0">
                  <a:moveTo>
                    <a:pt x="0" y="0"/>
                  </a:moveTo>
                  <a:cubicBezTo>
                    <a:pt x="234640" y="-21749"/>
                    <a:pt x="244883" y="35860"/>
                    <a:pt x="475200" y="0"/>
                  </a:cubicBezTo>
                  <a:cubicBezTo>
                    <a:pt x="705517" y="-35860"/>
                    <a:pt x="879323" y="47527"/>
                    <a:pt x="1015200" y="0"/>
                  </a:cubicBezTo>
                  <a:cubicBezTo>
                    <a:pt x="1151077" y="-47527"/>
                    <a:pt x="1374255" y="14197"/>
                    <a:pt x="1490400" y="0"/>
                  </a:cubicBezTo>
                  <a:cubicBezTo>
                    <a:pt x="1606545" y="-14197"/>
                    <a:pt x="1858101" y="17977"/>
                    <a:pt x="2160000" y="0"/>
                  </a:cubicBezTo>
                  <a:cubicBezTo>
                    <a:pt x="2204378" y="269032"/>
                    <a:pt x="2149705" y="340307"/>
                    <a:pt x="2160000" y="548680"/>
                  </a:cubicBezTo>
                  <a:cubicBezTo>
                    <a:pt x="2000637" y="563111"/>
                    <a:pt x="1709844" y="520184"/>
                    <a:pt x="1576800" y="548680"/>
                  </a:cubicBezTo>
                  <a:cubicBezTo>
                    <a:pt x="1443756" y="577176"/>
                    <a:pt x="1270126" y="512897"/>
                    <a:pt x="1036800" y="548680"/>
                  </a:cubicBezTo>
                  <a:cubicBezTo>
                    <a:pt x="803474" y="584463"/>
                    <a:pt x="776418" y="546323"/>
                    <a:pt x="561600" y="548680"/>
                  </a:cubicBezTo>
                  <a:cubicBezTo>
                    <a:pt x="346782" y="551037"/>
                    <a:pt x="198676" y="545068"/>
                    <a:pt x="0" y="548680"/>
                  </a:cubicBezTo>
                  <a:cubicBezTo>
                    <a:pt x="-45743" y="321162"/>
                    <a:pt x="24667" y="183500"/>
                    <a:pt x="0" y="0"/>
                  </a:cubicBezTo>
                  <a:close/>
                </a:path>
                <a:path w="2160000" h="548680" stroke="0" extrusionOk="0">
                  <a:moveTo>
                    <a:pt x="0" y="0"/>
                  </a:moveTo>
                  <a:cubicBezTo>
                    <a:pt x="124073" y="-41034"/>
                    <a:pt x="284376" y="27443"/>
                    <a:pt x="540000" y="0"/>
                  </a:cubicBezTo>
                  <a:cubicBezTo>
                    <a:pt x="795624" y="-27443"/>
                    <a:pt x="912921" y="1221"/>
                    <a:pt x="1058400" y="0"/>
                  </a:cubicBezTo>
                  <a:cubicBezTo>
                    <a:pt x="1203879" y="-1221"/>
                    <a:pt x="1427524" y="66143"/>
                    <a:pt x="1620000" y="0"/>
                  </a:cubicBezTo>
                  <a:cubicBezTo>
                    <a:pt x="1812476" y="-66143"/>
                    <a:pt x="1999858" y="58191"/>
                    <a:pt x="2160000" y="0"/>
                  </a:cubicBezTo>
                  <a:cubicBezTo>
                    <a:pt x="2223760" y="216238"/>
                    <a:pt x="2158654" y="342674"/>
                    <a:pt x="2160000" y="548680"/>
                  </a:cubicBezTo>
                  <a:cubicBezTo>
                    <a:pt x="1903461" y="576929"/>
                    <a:pt x="1730407" y="493805"/>
                    <a:pt x="1576800" y="548680"/>
                  </a:cubicBezTo>
                  <a:cubicBezTo>
                    <a:pt x="1423193" y="603555"/>
                    <a:pt x="1286170" y="493080"/>
                    <a:pt x="1101600" y="548680"/>
                  </a:cubicBezTo>
                  <a:cubicBezTo>
                    <a:pt x="917030" y="604280"/>
                    <a:pt x="762331" y="494097"/>
                    <a:pt x="540000" y="548680"/>
                  </a:cubicBezTo>
                  <a:cubicBezTo>
                    <a:pt x="317669" y="603263"/>
                    <a:pt x="256274" y="544034"/>
                    <a:pt x="0" y="548680"/>
                  </a:cubicBezTo>
                  <a:cubicBezTo>
                    <a:pt x="-11060" y="371169"/>
                    <a:pt x="52917" y="146217"/>
                    <a:pt x="0" y="0"/>
                  </a:cubicBezTo>
                  <a:close/>
                </a:path>
              </a:pathLst>
            </a:custGeom>
            <a:ln w="38100">
              <a:extLst>
                <a:ext uri="{C807C97D-BFC1-408E-A445-0C87EB9F89A2}">
                  <ask:lineSketchStyleProps xmlns:ask="http://schemas.microsoft.com/office/drawing/2018/sketchyshapes" sd="2432763392">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tr-TR" dirty="0"/>
                <a:t>Musiki Eserler</a:t>
              </a:r>
            </a:p>
          </p:txBody>
        </p:sp>
      </p:grpSp>
      <p:grpSp>
        <p:nvGrpSpPr>
          <p:cNvPr id="27" name="Grup 26">
            <a:extLst>
              <a:ext uri="{FF2B5EF4-FFF2-40B4-BE49-F238E27FC236}">
                <a16:creationId xmlns:a16="http://schemas.microsoft.com/office/drawing/2014/main" id="{64000C17-2E3E-4D53-A46C-8C32DE4D9D1C}"/>
              </a:ext>
            </a:extLst>
          </p:cNvPr>
          <p:cNvGrpSpPr/>
          <p:nvPr/>
        </p:nvGrpSpPr>
        <p:grpSpPr>
          <a:xfrm>
            <a:off x="9551861" y="944944"/>
            <a:ext cx="2160000" cy="2574800"/>
            <a:chOff x="9551861" y="944944"/>
            <a:chExt cx="2160000" cy="2574800"/>
          </a:xfrm>
        </p:grpSpPr>
        <p:pic>
          <p:nvPicPr>
            <p:cNvPr id="20" name="Resim 19">
              <a:extLst>
                <a:ext uri="{FF2B5EF4-FFF2-40B4-BE49-F238E27FC236}">
                  <a16:creationId xmlns:a16="http://schemas.microsoft.com/office/drawing/2014/main" id="{1E25B5E3-E6B1-4905-9551-1F974AF5D535}"/>
                </a:ext>
              </a:extLst>
            </p:cNvPr>
            <p:cNvPicPr>
              <a:picLocks noChangeAspect="1"/>
            </p:cNvPicPr>
            <p:nvPr/>
          </p:nvPicPr>
          <p:blipFill>
            <a:blip r:embed="rId11"/>
            <a:stretch>
              <a:fillRect/>
            </a:stretch>
          </p:blipFill>
          <p:spPr>
            <a:xfrm>
              <a:off x="9623106" y="944944"/>
              <a:ext cx="2017510" cy="198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30" name="Dikdörtgen 29">
              <a:extLst>
                <a:ext uri="{FF2B5EF4-FFF2-40B4-BE49-F238E27FC236}">
                  <a16:creationId xmlns:a16="http://schemas.microsoft.com/office/drawing/2014/main" id="{FAD99A65-232A-46AE-BC90-6559EACD6F1C}"/>
                </a:ext>
              </a:extLst>
            </p:cNvPr>
            <p:cNvSpPr/>
            <p:nvPr/>
          </p:nvSpPr>
          <p:spPr>
            <a:xfrm>
              <a:off x="9551861" y="2971064"/>
              <a:ext cx="2160000" cy="548680"/>
            </a:xfrm>
            <a:custGeom>
              <a:avLst/>
              <a:gdLst>
                <a:gd name="connsiteX0" fmla="*/ 0 w 2160000"/>
                <a:gd name="connsiteY0" fmla="*/ 0 h 548680"/>
                <a:gd name="connsiteX1" fmla="*/ 475200 w 2160000"/>
                <a:gd name="connsiteY1" fmla="*/ 0 h 548680"/>
                <a:gd name="connsiteX2" fmla="*/ 1015200 w 2160000"/>
                <a:gd name="connsiteY2" fmla="*/ 0 h 548680"/>
                <a:gd name="connsiteX3" fmla="*/ 1490400 w 2160000"/>
                <a:gd name="connsiteY3" fmla="*/ 0 h 548680"/>
                <a:gd name="connsiteX4" fmla="*/ 2160000 w 2160000"/>
                <a:gd name="connsiteY4" fmla="*/ 0 h 548680"/>
                <a:gd name="connsiteX5" fmla="*/ 2160000 w 2160000"/>
                <a:gd name="connsiteY5" fmla="*/ 548680 h 548680"/>
                <a:gd name="connsiteX6" fmla="*/ 1576800 w 2160000"/>
                <a:gd name="connsiteY6" fmla="*/ 548680 h 548680"/>
                <a:gd name="connsiteX7" fmla="*/ 1036800 w 2160000"/>
                <a:gd name="connsiteY7" fmla="*/ 548680 h 548680"/>
                <a:gd name="connsiteX8" fmla="*/ 561600 w 2160000"/>
                <a:gd name="connsiteY8" fmla="*/ 548680 h 548680"/>
                <a:gd name="connsiteX9" fmla="*/ 0 w 2160000"/>
                <a:gd name="connsiteY9" fmla="*/ 548680 h 548680"/>
                <a:gd name="connsiteX10" fmla="*/ 0 w 2160000"/>
                <a:gd name="connsiteY10" fmla="*/ 0 h 548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60000" h="548680" fill="none" extrusionOk="0">
                  <a:moveTo>
                    <a:pt x="0" y="0"/>
                  </a:moveTo>
                  <a:cubicBezTo>
                    <a:pt x="234640" y="-21749"/>
                    <a:pt x="244883" y="35860"/>
                    <a:pt x="475200" y="0"/>
                  </a:cubicBezTo>
                  <a:cubicBezTo>
                    <a:pt x="705517" y="-35860"/>
                    <a:pt x="879323" y="47527"/>
                    <a:pt x="1015200" y="0"/>
                  </a:cubicBezTo>
                  <a:cubicBezTo>
                    <a:pt x="1151077" y="-47527"/>
                    <a:pt x="1374255" y="14197"/>
                    <a:pt x="1490400" y="0"/>
                  </a:cubicBezTo>
                  <a:cubicBezTo>
                    <a:pt x="1606545" y="-14197"/>
                    <a:pt x="1858101" y="17977"/>
                    <a:pt x="2160000" y="0"/>
                  </a:cubicBezTo>
                  <a:cubicBezTo>
                    <a:pt x="2204378" y="269032"/>
                    <a:pt x="2149705" y="340307"/>
                    <a:pt x="2160000" y="548680"/>
                  </a:cubicBezTo>
                  <a:cubicBezTo>
                    <a:pt x="2000637" y="563111"/>
                    <a:pt x="1709844" y="520184"/>
                    <a:pt x="1576800" y="548680"/>
                  </a:cubicBezTo>
                  <a:cubicBezTo>
                    <a:pt x="1443756" y="577176"/>
                    <a:pt x="1270126" y="512897"/>
                    <a:pt x="1036800" y="548680"/>
                  </a:cubicBezTo>
                  <a:cubicBezTo>
                    <a:pt x="803474" y="584463"/>
                    <a:pt x="776418" y="546323"/>
                    <a:pt x="561600" y="548680"/>
                  </a:cubicBezTo>
                  <a:cubicBezTo>
                    <a:pt x="346782" y="551037"/>
                    <a:pt x="198676" y="545068"/>
                    <a:pt x="0" y="548680"/>
                  </a:cubicBezTo>
                  <a:cubicBezTo>
                    <a:pt x="-45743" y="321162"/>
                    <a:pt x="24667" y="183500"/>
                    <a:pt x="0" y="0"/>
                  </a:cubicBezTo>
                  <a:close/>
                </a:path>
                <a:path w="2160000" h="548680" stroke="0" extrusionOk="0">
                  <a:moveTo>
                    <a:pt x="0" y="0"/>
                  </a:moveTo>
                  <a:cubicBezTo>
                    <a:pt x="124073" y="-41034"/>
                    <a:pt x="284376" y="27443"/>
                    <a:pt x="540000" y="0"/>
                  </a:cubicBezTo>
                  <a:cubicBezTo>
                    <a:pt x="795624" y="-27443"/>
                    <a:pt x="912921" y="1221"/>
                    <a:pt x="1058400" y="0"/>
                  </a:cubicBezTo>
                  <a:cubicBezTo>
                    <a:pt x="1203879" y="-1221"/>
                    <a:pt x="1427524" y="66143"/>
                    <a:pt x="1620000" y="0"/>
                  </a:cubicBezTo>
                  <a:cubicBezTo>
                    <a:pt x="1812476" y="-66143"/>
                    <a:pt x="1999858" y="58191"/>
                    <a:pt x="2160000" y="0"/>
                  </a:cubicBezTo>
                  <a:cubicBezTo>
                    <a:pt x="2223760" y="216238"/>
                    <a:pt x="2158654" y="342674"/>
                    <a:pt x="2160000" y="548680"/>
                  </a:cubicBezTo>
                  <a:cubicBezTo>
                    <a:pt x="1903461" y="576929"/>
                    <a:pt x="1730407" y="493805"/>
                    <a:pt x="1576800" y="548680"/>
                  </a:cubicBezTo>
                  <a:cubicBezTo>
                    <a:pt x="1423193" y="603555"/>
                    <a:pt x="1286170" y="493080"/>
                    <a:pt x="1101600" y="548680"/>
                  </a:cubicBezTo>
                  <a:cubicBezTo>
                    <a:pt x="917030" y="604280"/>
                    <a:pt x="762331" y="494097"/>
                    <a:pt x="540000" y="548680"/>
                  </a:cubicBezTo>
                  <a:cubicBezTo>
                    <a:pt x="317669" y="603263"/>
                    <a:pt x="256274" y="544034"/>
                    <a:pt x="0" y="548680"/>
                  </a:cubicBezTo>
                  <a:cubicBezTo>
                    <a:pt x="-11060" y="371169"/>
                    <a:pt x="52917" y="146217"/>
                    <a:pt x="0" y="0"/>
                  </a:cubicBezTo>
                  <a:close/>
                </a:path>
              </a:pathLst>
            </a:custGeom>
            <a:ln w="38100">
              <a:extLst>
                <a:ext uri="{C807C97D-BFC1-408E-A445-0C87EB9F89A2}">
                  <ask:lineSketchStyleProps xmlns:ask="http://schemas.microsoft.com/office/drawing/2018/sketchyshapes" sd="2432763392">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tr-TR" dirty="0"/>
                <a:t>Sinema Eserleri</a:t>
              </a:r>
            </a:p>
          </p:txBody>
        </p:sp>
      </p:grpSp>
      <p:sp>
        <p:nvSpPr>
          <p:cNvPr id="58" name="Küp 57">
            <a:extLst>
              <a:ext uri="{FF2B5EF4-FFF2-40B4-BE49-F238E27FC236}">
                <a16:creationId xmlns:a16="http://schemas.microsoft.com/office/drawing/2014/main" id="{2296B1B3-18C3-40AD-82CD-D2123A227310}"/>
              </a:ext>
            </a:extLst>
          </p:cNvPr>
          <p:cNvSpPr/>
          <p:nvPr/>
        </p:nvSpPr>
        <p:spPr>
          <a:xfrm>
            <a:off x="1414837" y="4941368"/>
            <a:ext cx="9217024" cy="1390397"/>
          </a:xfrm>
          <a:prstGeom prst="cube">
            <a:avLst>
              <a:gd name="adj" fmla="val 6247"/>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Gibi eserler telif hakkı ile koruma altına alınmaktadır.</a:t>
            </a:r>
            <a:endParaRPr lang="tr-TR" sz="2000" b="1" dirty="0">
              <a:effectLst>
                <a:outerShdw blurRad="38100" dist="38100" dir="2700000" algn="tl">
                  <a:srgbClr val="000000">
                    <a:alpha val="43137"/>
                  </a:srgbClr>
                </a:outerShdw>
              </a:effectLst>
            </a:endParaRPr>
          </a:p>
        </p:txBody>
      </p:sp>
      <p:sp>
        <p:nvSpPr>
          <p:cNvPr id="31" name="Dikdörtgen: Köşeleri Yuvarlatılmış 30">
            <a:extLst>
              <a:ext uri="{FF2B5EF4-FFF2-40B4-BE49-F238E27FC236}">
                <a16:creationId xmlns:a16="http://schemas.microsoft.com/office/drawing/2014/main" id="{7B5EF902-43C0-4190-9433-FD4A37E854E7}"/>
              </a:ext>
            </a:extLst>
          </p:cNvPr>
          <p:cNvSpPr/>
          <p:nvPr/>
        </p:nvSpPr>
        <p:spPr>
          <a:xfrm>
            <a:off x="1609714" y="2484873"/>
            <a:ext cx="8972572" cy="1979999"/>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UNUTMAYIN!</a:t>
            </a:r>
          </a:p>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Türkiye'de telif hakkı (fikri mülkiyet hakları) işlemleri, T</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 Kültür ve Turizm Bakanlığı</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'na bağlı </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Hakları Genel Müdürlüğü</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tarafından yürütülmektedir.</a:t>
            </a:r>
            <a:endParaRPr lang="tr-TR"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19016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reeze.wav"/>
                                        </p:tgtEl>
                                      </p:cMediaNode>
                                    </p:audio>
                                  </p:sub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1" presetClass="exit" presetSubtype="0" fill="hold" grpId="3" nodeType="afterEffect">
                                  <p:stCondLst>
                                    <p:cond delay="0"/>
                                  </p:stCondLst>
                                  <p:childTnLst>
                                    <p:set>
                                      <p:cBhvr>
                                        <p:cTn id="24" dur="1" fill="hold">
                                          <p:stCondLst>
                                            <p:cond delay="0"/>
                                          </p:stCondLst>
                                        </p:cTn>
                                        <p:tgtEl>
                                          <p:spTgt spid="13"/>
                                        </p:tgtEl>
                                        <p:attrNameLst>
                                          <p:attrName>style.visibility</p:attrName>
                                        </p:attrNameLst>
                                      </p:cBhvr>
                                      <p:to>
                                        <p:strVal val="hidden"/>
                                      </p:to>
                                    </p:set>
                                  </p:childTnLst>
                                </p:cTn>
                              </p:par>
                            </p:childTnLst>
                          </p:cTn>
                        </p:par>
                        <p:par>
                          <p:cTn id="25" fill="hold">
                            <p:stCondLst>
                              <p:cond delay="1500"/>
                            </p:stCondLst>
                            <p:childTnLst>
                              <p:par>
                                <p:cTn id="26" presetID="53" presetClass="entr" presetSubtype="52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ppt_w</p:attrName>
                                        </p:attrNameLst>
                                      </p:cBhvr>
                                      <p:tavLst>
                                        <p:tav tm="0">
                                          <p:val>
                                            <p:fltVal val="0"/>
                                          </p:val>
                                        </p:tav>
                                        <p:tav tm="100000">
                                          <p:val>
                                            <p:strVal val="#ppt_w"/>
                                          </p:val>
                                        </p:tav>
                                      </p:tavLst>
                                    </p:anim>
                                    <p:anim calcmode="lin" valueType="num">
                                      <p:cBhvr>
                                        <p:cTn id="29" dur="1000" fill="hold"/>
                                        <p:tgtEl>
                                          <p:spTgt spid="22"/>
                                        </p:tgtEl>
                                        <p:attrNameLst>
                                          <p:attrName>ppt_h</p:attrName>
                                        </p:attrNameLst>
                                      </p:cBhvr>
                                      <p:tavLst>
                                        <p:tav tm="0">
                                          <p:val>
                                            <p:fltVal val="0"/>
                                          </p:val>
                                        </p:tav>
                                        <p:tav tm="100000">
                                          <p:val>
                                            <p:strVal val="#ppt_h"/>
                                          </p:val>
                                        </p:tav>
                                      </p:tavLst>
                                    </p:anim>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fltVal val="0.5"/>
                                          </p:val>
                                        </p:tav>
                                        <p:tav tm="100000">
                                          <p:val>
                                            <p:strVal val="#ppt_x"/>
                                          </p:val>
                                        </p:tav>
                                      </p:tavLst>
                                    </p:anim>
                                    <p:anim calcmode="lin" valueType="num">
                                      <p:cBhvr>
                                        <p:cTn id="32" dur="1000" fill="hold"/>
                                        <p:tgtEl>
                                          <p:spTgt spid="22"/>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3" name="bomb.wav"/>
                                        </p:tgtEl>
                                      </p:cMediaNode>
                                    </p:audio>
                                  </p:subTnLst>
                                </p:cTn>
                              </p:par>
                            </p:childTnLst>
                          </p:cTn>
                        </p:par>
                      </p:childTnLst>
                    </p:cTn>
                  </p:par>
                  <p:par>
                    <p:cTn id="33" fill="hold">
                      <p:stCondLst>
                        <p:cond delay="indefinite"/>
                      </p:stCondLst>
                      <p:childTnLst>
                        <p:par>
                          <p:cTn id="34" fill="hold">
                            <p:stCondLst>
                              <p:cond delay="0"/>
                            </p:stCondLst>
                            <p:childTnLst>
                              <p:par>
                                <p:cTn id="35" presetID="53" presetClass="entr" presetSubtype="528"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1000" fill="hold"/>
                                        <p:tgtEl>
                                          <p:spTgt spid="23"/>
                                        </p:tgtEl>
                                        <p:attrNameLst>
                                          <p:attrName>ppt_w</p:attrName>
                                        </p:attrNameLst>
                                      </p:cBhvr>
                                      <p:tavLst>
                                        <p:tav tm="0">
                                          <p:val>
                                            <p:fltVal val="0"/>
                                          </p:val>
                                        </p:tav>
                                        <p:tav tm="100000">
                                          <p:val>
                                            <p:strVal val="#ppt_w"/>
                                          </p:val>
                                        </p:tav>
                                      </p:tavLst>
                                    </p:anim>
                                    <p:anim calcmode="lin" valueType="num">
                                      <p:cBhvr>
                                        <p:cTn id="38" dur="1000" fill="hold"/>
                                        <p:tgtEl>
                                          <p:spTgt spid="23"/>
                                        </p:tgtEl>
                                        <p:attrNameLst>
                                          <p:attrName>ppt_h</p:attrName>
                                        </p:attrNameLst>
                                      </p:cBhvr>
                                      <p:tavLst>
                                        <p:tav tm="0">
                                          <p:val>
                                            <p:fltVal val="0"/>
                                          </p:val>
                                        </p:tav>
                                        <p:tav tm="100000">
                                          <p:val>
                                            <p:strVal val="#ppt_h"/>
                                          </p:val>
                                        </p:tav>
                                      </p:tavLst>
                                    </p:anim>
                                    <p:animEffect transition="in" filter="fade">
                                      <p:cBhvr>
                                        <p:cTn id="39" dur="1000"/>
                                        <p:tgtEl>
                                          <p:spTgt spid="23"/>
                                        </p:tgtEl>
                                      </p:cBhvr>
                                    </p:animEffect>
                                    <p:anim calcmode="lin" valueType="num">
                                      <p:cBhvr>
                                        <p:cTn id="40" dur="1000" fill="hold"/>
                                        <p:tgtEl>
                                          <p:spTgt spid="23"/>
                                        </p:tgtEl>
                                        <p:attrNameLst>
                                          <p:attrName>ppt_x</p:attrName>
                                        </p:attrNameLst>
                                      </p:cBhvr>
                                      <p:tavLst>
                                        <p:tav tm="0">
                                          <p:val>
                                            <p:fltVal val="0.5"/>
                                          </p:val>
                                        </p:tav>
                                        <p:tav tm="100000">
                                          <p:val>
                                            <p:strVal val="#ppt_x"/>
                                          </p:val>
                                        </p:tav>
                                      </p:tavLst>
                                    </p:anim>
                                    <p:anim calcmode="lin" valueType="num">
                                      <p:cBhvr>
                                        <p:cTn id="41" dur="1000" fill="hold"/>
                                        <p:tgtEl>
                                          <p:spTgt spid="2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3" name="bomb.wav"/>
                                        </p:tgtEl>
                                      </p:cMediaNode>
                                    </p:audio>
                                  </p:subTnLst>
                                </p:cTn>
                              </p:par>
                            </p:childTnLst>
                          </p:cTn>
                        </p:par>
                      </p:childTnLst>
                    </p:cTn>
                  </p:par>
                  <p:par>
                    <p:cTn id="42" fill="hold">
                      <p:stCondLst>
                        <p:cond delay="indefinite"/>
                      </p:stCondLst>
                      <p:childTnLst>
                        <p:par>
                          <p:cTn id="43" fill="hold">
                            <p:stCondLst>
                              <p:cond delay="0"/>
                            </p:stCondLst>
                            <p:childTnLst>
                              <p:par>
                                <p:cTn id="44" presetID="53" presetClass="entr" presetSubtype="528" fill="hold" nodeType="click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1000" fill="hold"/>
                                        <p:tgtEl>
                                          <p:spTgt spid="24"/>
                                        </p:tgtEl>
                                        <p:attrNameLst>
                                          <p:attrName>ppt_w</p:attrName>
                                        </p:attrNameLst>
                                      </p:cBhvr>
                                      <p:tavLst>
                                        <p:tav tm="0">
                                          <p:val>
                                            <p:fltVal val="0"/>
                                          </p:val>
                                        </p:tav>
                                        <p:tav tm="100000">
                                          <p:val>
                                            <p:strVal val="#ppt_w"/>
                                          </p:val>
                                        </p:tav>
                                      </p:tavLst>
                                    </p:anim>
                                    <p:anim calcmode="lin" valueType="num">
                                      <p:cBhvr>
                                        <p:cTn id="47" dur="1000" fill="hold"/>
                                        <p:tgtEl>
                                          <p:spTgt spid="24"/>
                                        </p:tgtEl>
                                        <p:attrNameLst>
                                          <p:attrName>ppt_h</p:attrName>
                                        </p:attrNameLst>
                                      </p:cBhvr>
                                      <p:tavLst>
                                        <p:tav tm="0">
                                          <p:val>
                                            <p:fltVal val="0"/>
                                          </p:val>
                                        </p:tav>
                                        <p:tav tm="100000">
                                          <p:val>
                                            <p:strVal val="#ppt_h"/>
                                          </p:val>
                                        </p:tav>
                                      </p:tavLst>
                                    </p:anim>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fltVal val="0.5"/>
                                          </p:val>
                                        </p:tav>
                                        <p:tav tm="100000">
                                          <p:val>
                                            <p:strVal val="#ppt_x"/>
                                          </p:val>
                                        </p:tav>
                                      </p:tavLst>
                                    </p:anim>
                                    <p:anim calcmode="lin" valueType="num">
                                      <p:cBhvr>
                                        <p:cTn id="50" dur="1000" fill="hold"/>
                                        <p:tgtEl>
                                          <p:spTgt spid="24"/>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3" name="bomb.wav"/>
                                        </p:tgtEl>
                                      </p:cMediaNode>
                                    </p:audio>
                                  </p:subTnLst>
                                </p:cTn>
                              </p:par>
                            </p:childTnLst>
                          </p:cTn>
                        </p:par>
                      </p:childTnLst>
                    </p:cTn>
                  </p:par>
                  <p:par>
                    <p:cTn id="51" fill="hold">
                      <p:stCondLst>
                        <p:cond delay="indefinite"/>
                      </p:stCondLst>
                      <p:childTnLst>
                        <p:par>
                          <p:cTn id="52" fill="hold">
                            <p:stCondLst>
                              <p:cond delay="0"/>
                            </p:stCondLst>
                            <p:childTnLst>
                              <p:par>
                                <p:cTn id="53" presetID="53" presetClass="entr" presetSubtype="528"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1000" fill="hold"/>
                                        <p:tgtEl>
                                          <p:spTgt spid="25"/>
                                        </p:tgtEl>
                                        <p:attrNameLst>
                                          <p:attrName>ppt_w</p:attrName>
                                        </p:attrNameLst>
                                      </p:cBhvr>
                                      <p:tavLst>
                                        <p:tav tm="0">
                                          <p:val>
                                            <p:fltVal val="0"/>
                                          </p:val>
                                        </p:tav>
                                        <p:tav tm="100000">
                                          <p:val>
                                            <p:strVal val="#ppt_w"/>
                                          </p:val>
                                        </p:tav>
                                      </p:tavLst>
                                    </p:anim>
                                    <p:anim calcmode="lin" valueType="num">
                                      <p:cBhvr>
                                        <p:cTn id="56" dur="1000" fill="hold"/>
                                        <p:tgtEl>
                                          <p:spTgt spid="25"/>
                                        </p:tgtEl>
                                        <p:attrNameLst>
                                          <p:attrName>ppt_h</p:attrName>
                                        </p:attrNameLst>
                                      </p:cBhvr>
                                      <p:tavLst>
                                        <p:tav tm="0">
                                          <p:val>
                                            <p:fltVal val="0"/>
                                          </p:val>
                                        </p:tav>
                                        <p:tav tm="100000">
                                          <p:val>
                                            <p:strVal val="#ppt_h"/>
                                          </p:val>
                                        </p:tav>
                                      </p:tavLst>
                                    </p:anim>
                                    <p:animEffect transition="in" filter="fade">
                                      <p:cBhvr>
                                        <p:cTn id="57" dur="1000"/>
                                        <p:tgtEl>
                                          <p:spTgt spid="25"/>
                                        </p:tgtEl>
                                      </p:cBhvr>
                                    </p:animEffect>
                                    <p:anim calcmode="lin" valueType="num">
                                      <p:cBhvr>
                                        <p:cTn id="58" dur="1000" fill="hold"/>
                                        <p:tgtEl>
                                          <p:spTgt spid="25"/>
                                        </p:tgtEl>
                                        <p:attrNameLst>
                                          <p:attrName>ppt_x</p:attrName>
                                        </p:attrNameLst>
                                      </p:cBhvr>
                                      <p:tavLst>
                                        <p:tav tm="0">
                                          <p:val>
                                            <p:fltVal val="0.5"/>
                                          </p:val>
                                        </p:tav>
                                        <p:tav tm="100000">
                                          <p:val>
                                            <p:strVal val="#ppt_x"/>
                                          </p:val>
                                        </p:tav>
                                      </p:tavLst>
                                    </p:anim>
                                    <p:anim calcmode="lin" valueType="num">
                                      <p:cBhvr>
                                        <p:cTn id="59" dur="1000" fill="hold"/>
                                        <p:tgtEl>
                                          <p:spTgt spid="25"/>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3" name="bomb.wav"/>
                                        </p:tgtEl>
                                      </p:cMediaNode>
                                    </p:audio>
                                  </p:subTnLst>
                                </p:cTn>
                              </p:par>
                            </p:childTnLst>
                          </p:cTn>
                        </p:par>
                      </p:childTnLst>
                    </p:cTn>
                  </p:par>
                  <p:par>
                    <p:cTn id="60" fill="hold">
                      <p:stCondLst>
                        <p:cond delay="indefinite"/>
                      </p:stCondLst>
                      <p:childTnLst>
                        <p:par>
                          <p:cTn id="61" fill="hold">
                            <p:stCondLst>
                              <p:cond delay="0"/>
                            </p:stCondLst>
                            <p:childTnLst>
                              <p:par>
                                <p:cTn id="62" presetID="53" presetClass="entr" presetSubtype="528"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1000" fill="hold"/>
                                        <p:tgtEl>
                                          <p:spTgt spid="27"/>
                                        </p:tgtEl>
                                        <p:attrNameLst>
                                          <p:attrName>ppt_w</p:attrName>
                                        </p:attrNameLst>
                                      </p:cBhvr>
                                      <p:tavLst>
                                        <p:tav tm="0">
                                          <p:val>
                                            <p:fltVal val="0"/>
                                          </p:val>
                                        </p:tav>
                                        <p:tav tm="100000">
                                          <p:val>
                                            <p:strVal val="#ppt_w"/>
                                          </p:val>
                                        </p:tav>
                                      </p:tavLst>
                                    </p:anim>
                                    <p:anim calcmode="lin" valueType="num">
                                      <p:cBhvr>
                                        <p:cTn id="65" dur="1000" fill="hold"/>
                                        <p:tgtEl>
                                          <p:spTgt spid="27"/>
                                        </p:tgtEl>
                                        <p:attrNameLst>
                                          <p:attrName>ppt_h</p:attrName>
                                        </p:attrNameLst>
                                      </p:cBhvr>
                                      <p:tavLst>
                                        <p:tav tm="0">
                                          <p:val>
                                            <p:fltVal val="0"/>
                                          </p:val>
                                        </p:tav>
                                        <p:tav tm="100000">
                                          <p:val>
                                            <p:strVal val="#ppt_h"/>
                                          </p:val>
                                        </p:tav>
                                      </p:tavLst>
                                    </p:anim>
                                    <p:animEffect transition="in" filter="fade">
                                      <p:cBhvr>
                                        <p:cTn id="66" dur="1000"/>
                                        <p:tgtEl>
                                          <p:spTgt spid="27"/>
                                        </p:tgtEl>
                                      </p:cBhvr>
                                    </p:animEffect>
                                    <p:anim calcmode="lin" valueType="num">
                                      <p:cBhvr>
                                        <p:cTn id="67" dur="1000" fill="hold"/>
                                        <p:tgtEl>
                                          <p:spTgt spid="27"/>
                                        </p:tgtEl>
                                        <p:attrNameLst>
                                          <p:attrName>ppt_x</p:attrName>
                                        </p:attrNameLst>
                                      </p:cBhvr>
                                      <p:tavLst>
                                        <p:tav tm="0">
                                          <p:val>
                                            <p:fltVal val="0.5"/>
                                          </p:val>
                                        </p:tav>
                                        <p:tav tm="100000">
                                          <p:val>
                                            <p:strVal val="#ppt_x"/>
                                          </p:val>
                                        </p:tav>
                                      </p:tavLst>
                                    </p:anim>
                                    <p:anim calcmode="lin" valueType="num">
                                      <p:cBhvr>
                                        <p:cTn id="68" dur="1000" fill="hold"/>
                                        <p:tgtEl>
                                          <p:spTgt spid="27"/>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3" name="bomb.wav"/>
                                        </p:tgtEl>
                                      </p:cMediaNode>
                                    </p:audio>
                                  </p:subTnLst>
                                </p:cTn>
                              </p:par>
                            </p:childTnLst>
                          </p:cTn>
                        </p:par>
                        <p:par>
                          <p:cTn id="69" fill="hold">
                            <p:stCondLst>
                              <p:cond delay="1000"/>
                            </p:stCondLst>
                            <p:childTnLst>
                              <p:par>
                                <p:cTn id="70" presetID="22" presetClass="entr" presetSubtype="1" fill="hold" grpId="0" nodeType="after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wipe(up)">
                                      <p:cBhvr>
                                        <p:cTn id="72" dur="500"/>
                                        <p:tgtEl>
                                          <p:spTgt spid="57"/>
                                        </p:tgtEl>
                                      </p:cBhvr>
                                    </p:animEffect>
                                  </p:childTnLst>
                                </p:cTn>
                              </p:par>
                            </p:childTnLst>
                          </p:cTn>
                        </p:par>
                        <p:par>
                          <p:cTn id="73" fill="hold">
                            <p:stCondLst>
                              <p:cond delay="1500"/>
                            </p:stCondLst>
                            <p:childTnLst>
                              <p:par>
                                <p:cTn id="74" presetID="22" presetClass="entr" presetSubtype="1" fill="hold" grpId="0" nodeType="after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wipe(up)">
                                      <p:cBhvr>
                                        <p:cTn id="76" dur="500"/>
                                        <p:tgtEl>
                                          <p:spTgt spid="58"/>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528" fill="hold" grpId="0" nodeType="click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p:cTn id="81" dur="1500" fill="hold"/>
                                        <p:tgtEl>
                                          <p:spTgt spid="31"/>
                                        </p:tgtEl>
                                        <p:attrNameLst>
                                          <p:attrName>ppt_w</p:attrName>
                                        </p:attrNameLst>
                                      </p:cBhvr>
                                      <p:tavLst>
                                        <p:tav tm="0">
                                          <p:val>
                                            <p:fltVal val="0"/>
                                          </p:val>
                                        </p:tav>
                                        <p:tav tm="100000">
                                          <p:val>
                                            <p:strVal val="#ppt_w"/>
                                          </p:val>
                                        </p:tav>
                                      </p:tavLst>
                                    </p:anim>
                                    <p:anim calcmode="lin" valueType="num">
                                      <p:cBhvr>
                                        <p:cTn id="82" dur="1500" fill="hold"/>
                                        <p:tgtEl>
                                          <p:spTgt spid="31"/>
                                        </p:tgtEl>
                                        <p:attrNameLst>
                                          <p:attrName>ppt_h</p:attrName>
                                        </p:attrNameLst>
                                      </p:cBhvr>
                                      <p:tavLst>
                                        <p:tav tm="0">
                                          <p:val>
                                            <p:fltVal val="0"/>
                                          </p:val>
                                        </p:tav>
                                        <p:tav tm="100000">
                                          <p:val>
                                            <p:strVal val="#ppt_h"/>
                                          </p:val>
                                        </p:tav>
                                      </p:tavLst>
                                    </p:anim>
                                    <p:animEffect transition="in" filter="fade">
                                      <p:cBhvr>
                                        <p:cTn id="83" dur="1500"/>
                                        <p:tgtEl>
                                          <p:spTgt spid="31"/>
                                        </p:tgtEl>
                                      </p:cBhvr>
                                    </p:animEffect>
                                    <p:anim calcmode="lin" valueType="num">
                                      <p:cBhvr>
                                        <p:cTn id="84" dur="1500" fill="hold"/>
                                        <p:tgtEl>
                                          <p:spTgt spid="31"/>
                                        </p:tgtEl>
                                        <p:attrNameLst>
                                          <p:attrName>ppt_x</p:attrName>
                                        </p:attrNameLst>
                                      </p:cBhvr>
                                      <p:tavLst>
                                        <p:tav tm="0">
                                          <p:val>
                                            <p:fltVal val="0.5"/>
                                          </p:val>
                                        </p:tav>
                                        <p:tav tm="100000">
                                          <p:val>
                                            <p:strVal val="#ppt_x"/>
                                          </p:val>
                                        </p:tav>
                                      </p:tavLst>
                                    </p:anim>
                                    <p:anim calcmode="lin" valueType="num">
                                      <p:cBhvr>
                                        <p:cTn id="85" dur="1500" fill="hold"/>
                                        <p:tgtEl>
                                          <p:spTgt spid="31"/>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79"/>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13" grpId="0" animBg="1"/>
      <p:bldP spid="13" grpId="1" animBg="1"/>
      <p:bldP spid="13" grpId="2" animBg="1"/>
      <p:bldP spid="13" grpId="3" animBg="1"/>
      <p:bldP spid="58"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9000" b="-9000"/>
          </a:stretch>
        </a:blipFill>
        <a:effectLst/>
      </p:bgPr>
    </p:bg>
    <p:spTree>
      <p:nvGrpSpPr>
        <p:cNvPr id="1" name=""/>
        <p:cNvGrpSpPr/>
        <p:nvPr/>
      </p:nvGrpSpPr>
      <p:grpSpPr>
        <a:xfrm>
          <a:off x="0" y="0"/>
          <a:ext cx="0" cy="0"/>
          <a:chOff x="0" y="0"/>
          <a:chExt cx="0" cy="0"/>
        </a:xfrm>
      </p:grpSpPr>
      <p:sp>
        <p:nvSpPr>
          <p:cNvPr id="12" name="Dikdörtgen 11">
            <a:extLst>
              <a:ext uri="{FF2B5EF4-FFF2-40B4-BE49-F238E27FC236}">
                <a16:creationId xmlns:a16="http://schemas.microsoft.com/office/drawing/2014/main" id="{2A1088AC-911E-478B-B169-7677F09AA06A}"/>
              </a:ext>
            </a:extLst>
          </p:cNvPr>
          <p:cNvSpPr/>
          <p:nvPr/>
        </p:nvSpPr>
        <p:spPr>
          <a:xfrm rot="5400000">
            <a:off x="8975022" y="-1850133"/>
            <a:ext cx="648072" cy="573373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CEVAP</a:t>
            </a:r>
          </a:p>
        </p:txBody>
      </p:sp>
      <p:sp>
        <p:nvSpPr>
          <p:cNvPr id="11" name="Dikdörtgen 10">
            <a:extLst>
              <a:ext uri="{FF2B5EF4-FFF2-40B4-BE49-F238E27FC236}">
                <a16:creationId xmlns:a16="http://schemas.microsoft.com/office/drawing/2014/main" id="{04BE1E14-DD89-4613-9A1B-D570BA48B415}"/>
              </a:ext>
            </a:extLst>
          </p:cNvPr>
          <p:cNvSpPr/>
          <p:nvPr/>
        </p:nvSpPr>
        <p:spPr>
          <a:xfrm rot="5400000">
            <a:off x="2329149" y="-1634307"/>
            <a:ext cx="648072" cy="525421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SORU</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702833" y="-76745"/>
            <a:ext cx="2786340"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23</a:t>
            </a:r>
          </a:p>
        </p:txBody>
      </p:sp>
      <p:sp>
        <p:nvSpPr>
          <p:cNvPr id="2" name="Dikdörtgen 1">
            <a:extLst>
              <a:ext uri="{FF2B5EF4-FFF2-40B4-BE49-F238E27FC236}">
                <a16:creationId xmlns:a16="http://schemas.microsoft.com/office/drawing/2014/main" id="{7BBA58B9-201D-48D9-BD36-C62FC1EF738C}"/>
              </a:ext>
            </a:extLst>
          </p:cNvPr>
          <p:cNvSpPr/>
          <p:nvPr/>
        </p:nvSpPr>
        <p:spPr>
          <a:xfrm>
            <a:off x="5159896" y="679899"/>
            <a:ext cx="648072" cy="616530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1 SORU</a:t>
            </a:r>
          </a:p>
        </p:txBody>
      </p:sp>
      <p:sp>
        <p:nvSpPr>
          <p:cNvPr id="10" name="Dikdörtgen 9">
            <a:extLst>
              <a:ext uri="{FF2B5EF4-FFF2-40B4-BE49-F238E27FC236}">
                <a16:creationId xmlns:a16="http://schemas.microsoft.com/office/drawing/2014/main" id="{E3F33270-8ED8-4A2D-8264-9AE6895B5DD5}"/>
              </a:ext>
            </a:extLst>
          </p:cNvPr>
          <p:cNvSpPr/>
          <p:nvPr/>
        </p:nvSpPr>
        <p:spPr>
          <a:xfrm>
            <a:off x="5851744" y="679899"/>
            <a:ext cx="648072" cy="6165304"/>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1 CEVAP</a:t>
            </a:r>
          </a:p>
        </p:txBody>
      </p:sp>
      <p:sp>
        <p:nvSpPr>
          <p:cNvPr id="3" name="Dikdörtgen: Köşeleri Yuvarlatılmış 2">
            <a:extLst>
              <a:ext uri="{FF2B5EF4-FFF2-40B4-BE49-F238E27FC236}">
                <a16:creationId xmlns:a16="http://schemas.microsoft.com/office/drawing/2014/main" id="{FC93FBC6-1496-4E0C-8B3B-85CF91686047}"/>
              </a:ext>
            </a:extLst>
          </p:cNvPr>
          <p:cNvSpPr/>
          <p:nvPr/>
        </p:nvSpPr>
        <p:spPr>
          <a:xfrm>
            <a:off x="185637" y="2181148"/>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Bir fikir ve sanat ürününün eser olarak kabul edilip koruma altına alınabilmesi için hangi özelliklere sahip olması gerekir?</a:t>
            </a:r>
          </a:p>
        </p:txBody>
      </p:sp>
      <p:sp>
        <p:nvSpPr>
          <p:cNvPr id="14" name="Dikdörtgen: Köşeleri Yuvarlatılmış 13">
            <a:extLst>
              <a:ext uri="{FF2B5EF4-FFF2-40B4-BE49-F238E27FC236}">
                <a16:creationId xmlns:a16="http://schemas.microsoft.com/office/drawing/2014/main" id="{0831C292-DCE7-4A9A-B0BB-9E682DB9781B}"/>
              </a:ext>
            </a:extLst>
          </p:cNvPr>
          <p:cNvSpPr/>
          <p:nvPr/>
        </p:nvSpPr>
        <p:spPr>
          <a:xfrm>
            <a:off x="6672064" y="2229010"/>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Eserin fikri bir çabanın ürünü olması, bir ürün olarak ortaya konması (alenileşmesi) ve eser sayılan türler arasında olması gerekmektedir.</a:t>
            </a:r>
          </a:p>
        </p:txBody>
      </p:sp>
      <p:sp>
        <p:nvSpPr>
          <p:cNvPr id="16" name="Dikdörtgen: Köşeleri Yuvarlatılmış 15">
            <a:extLst>
              <a:ext uri="{FF2B5EF4-FFF2-40B4-BE49-F238E27FC236}">
                <a16:creationId xmlns:a16="http://schemas.microsoft.com/office/drawing/2014/main" id="{3B93D84A-ABDE-438E-82E2-DBB6816BDBF4}"/>
              </a:ext>
            </a:extLst>
          </p:cNvPr>
          <p:cNvSpPr/>
          <p:nvPr/>
        </p:nvSpPr>
        <p:spPr>
          <a:xfrm>
            <a:off x="191344" y="2157002"/>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Telif hakkı ile koruma altına alınabilecek eser çeşitleri nelerdir?</a:t>
            </a:r>
          </a:p>
        </p:txBody>
      </p:sp>
      <p:sp>
        <p:nvSpPr>
          <p:cNvPr id="17" name="Dikdörtgen: Köşeleri Yuvarlatılmış 16">
            <a:extLst>
              <a:ext uri="{FF2B5EF4-FFF2-40B4-BE49-F238E27FC236}">
                <a16:creationId xmlns:a16="http://schemas.microsoft.com/office/drawing/2014/main" id="{A0C76447-6084-4DA7-997F-08A26B5D1F1F}"/>
              </a:ext>
            </a:extLst>
          </p:cNvPr>
          <p:cNvSpPr/>
          <p:nvPr/>
        </p:nvSpPr>
        <p:spPr>
          <a:xfrm>
            <a:off x="6677771" y="2204864"/>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Musiki eserleri, sinema eserleri, ilim ve edebiyat eserleri, güzel sanat eserleri ile derleme eserlerdir.</a:t>
            </a:r>
          </a:p>
        </p:txBody>
      </p:sp>
      <p:sp>
        <p:nvSpPr>
          <p:cNvPr id="18" name="Dikdörtgen: Köşeleri Yuvarlatılmış 17">
            <a:extLst>
              <a:ext uri="{FF2B5EF4-FFF2-40B4-BE49-F238E27FC236}">
                <a16:creationId xmlns:a16="http://schemas.microsoft.com/office/drawing/2014/main" id="{EBBB87B0-A9C3-4AD1-9E9E-7D4C8E32F7A0}"/>
              </a:ext>
            </a:extLst>
          </p:cNvPr>
          <p:cNvSpPr/>
          <p:nvPr/>
        </p:nvSpPr>
        <p:spPr>
          <a:xfrm>
            <a:off x="191344" y="2157002"/>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Telif hakkı ile eser sahibine tanınan maddi ve manevi haklar nelerdir?</a:t>
            </a:r>
          </a:p>
        </p:txBody>
      </p:sp>
      <p:sp>
        <p:nvSpPr>
          <p:cNvPr id="19" name="Dikdörtgen: Köşeleri Yuvarlatılmış 18">
            <a:extLst>
              <a:ext uri="{FF2B5EF4-FFF2-40B4-BE49-F238E27FC236}">
                <a16:creationId xmlns:a16="http://schemas.microsoft.com/office/drawing/2014/main" id="{B086A70A-B6A7-440D-ACA5-1577DA2DA06C}"/>
              </a:ext>
            </a:extLst>
          </p:cNvPr>
          <p:cNvSpPr/>
          <p:nvPr/>
        </p:nvSpPr>
        <p:spPr>
          <a:xfrm>
            <a:off x="6677771" y="2204864"/>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Adının belirtilmesi, eserini koruma ve yayımlama zamanına karar verme gibi manevi; işleme, çoğaltma, yayma, temsil ve iletim gibi maddi haklar tanınır.</a:t>
            </a:r>
          </a:p>
        </p:txBody>
      </p:sp>
      <p:sp>
        <p:nvSpPr>
          <p:cNvPr id="20" name="Dikdörtgen: Köşeleri Yuvarlatılmış 19">
            <a:extLst>
              <a:ext uri="{FF2B5EF4-FFF2-40B4-BE49-F238E27FC236}">
                <a16:creationId xmlns:a16="http://schemas.microsoft.com/office/drawing/2014/main" id="{A8FC4C55-996C-46B0-B396-3F76DA39DBDB}"/>
              </a:ext>
            </a:extLst>
          </p:cNvPr>
          <p:cNvSpPr/>
          <p:nvPr/>
        </p:nvSpPr>
        <p:spPr>
          <a:xfrm>
            <a:off x="191344" y="2157002"/>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Telif hakkı ihlali durumunda başvurulacak kurumlar hangileridir?</a:t>
            </a:r>
          </a:p>
        </p:txBody>
      </p:sp>
      <p:sp>
        <p:nvSpPr>
          <p:cNvPr id="21" name="Dikdörtgen: Köşeleri Yuvarlatılmış 20">
            <a:extLst>
              <a:ext uri="{FF2B5EF4-FFF2-40B4-BE49-F238E27FC236}">
                <a16:creationId xmlns:a16="http://schemas.microsoft.com/office/drawing/2014/main" id="{01BC330C-73F4-4836-9E61-79851E339712}"/>
              </a:ext>
            </a:extLst>
          </p:cNvPr>
          <p:cNvSpPr/>
          <p:nvPr/>
        </p:nvSpPr>
        <p:spPr>
          <a:xfrm>
            <a:off x="6677771" y="2204864"/>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Eser sahipleri telif hakkı ihlali durumunda yetkili mahkemelere başvurabilir. Ülkemizde telif haklarının denetiminden Emniyet Genel Müdürlüğü sorumludur.</a:t>
            </a:r>
          </a:p>
        </p:txBody>
      </p:sp>
    </p:spTree>
    <p:extLst>
      <p:ext uri="{BB962C8B-B14F-4D97-AF65-F5344CB8AC3E}">
        <p14:creationId xmlns:p14="http://schemas.microsoft.com/office/powerpoint/2010/main" val="9678951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right)">
                                      <p:cBhvr>
                                        <p:cTn id="14" dur="500"/>
                                        <p:tgtEl>
                                          <p:spTgt spid="1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1"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1"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xit" presetSubtype="4" fill="hold" grpId="0" nodeType="clickEffect">
                                  <p:stCondLst>
                                    <p:cond delay="0"/>
                                  </p:stCondLst>
                                  <p:childTnLst>
                                    <p:anim calcmode="lin" valueType="num">
                                      <p:cBhvr additive="base">
                                        <p:cTn id="33" dur="500"/>
                                        <p:tgtEl>
                                          <p:spTgt spid="3"/>
                                        </p:tgtEl>
                                        <p:attrNameLst>
                                          <p:attrName>ppt_x</p:attrName>
                                        </p:attrNameLst>
                                      </p:cBhvr>
                                      <p:tavLst>
                                        <p:tav tm="0">
                                          <p:val>
                                            <p:strVal val="ppt_x"/>
                                          </p:val>
                                        </p:tav>
                                        <p:tav tm="100000">
                                          <p:val>
                                            <p:strVal val="ppt_x"/>
                                          </p:val>
                                        </p:tav>
                                      </p:tavLst>
                                    </p:anim>
                                    <p:anim calcmode="lin" valueType="num">
                                      <p:cBhvr additive="base">
                                        <p:cTn id="34" dur="500"/>
                                        <p:tgtEl>
                                          <p:spTgt spid="3"/>
                                        </p:tgtEl>
                                        <p:attrNameLst>
                                          <p:attrName>ppt_y</p:attrName>
                                        </p:attrNameLst>
                                      </p:cBhvr>
                                      <p:tavLst>
                                        <p:tav tm="0">
                                          <p:val>
                                            <p:strVal val="ppt_y"/>
                                          </p:val>
                                        </p:tav>
                                        <p:tav tm="100000">
                                          <p:val>
                                            <p:strVal val="1+ppt_h/2"/>
                                          </p:val>
                                        </p:tav>
                                      </p:tavLst>
                                    </p:anim>
                                    <p:set>
                                      <p:cBhvr>
                                        <p:cTn id="35" dur="1" fill="hold">
                                          <p:stCondLst>
                                            <p:cond delay="499"/>
                                          </p:stCondLst>
                                        </p:cTn>
                                        <p:tgtEl>
                                          <p:spTgt spid="3"/>
                                        </p:tgtEl>
                                        <p:attrNameLst>
                                          <p:attrName>style.visibility</p:attrName>
                                        </p:attrNameLst>
                                      </p:cBhvr>
                                      <p:to>
                                        <p:strVal val="hidden"/>
                                      </p:to>
                                    </p:set>
                                  </p:childTnLst>
                                </p:cTn>
                              </p:par>
                              <p:par>
                                <p:cTn id="36" presetID="2" presetClass="exit" presetSubtype="4" fill="hold" grpId="0" nodeType="withEffect">
                                  <p:stCondLst>
                                    <p:cond delay="0"/>
                                  </p:stCondLst>
                                  <p:childTnLst>
                                    <p:anim calcmode="lin" valueType="num">
                                      <p:cBhvr additive="base">
                                        <p:cTn id="37" dur="500"/>
                                        <p:tgtEl>
                                          <p:spTgt spid="14"/>
                                        </p:tgtEl>
                                        <p:attrNameLst>
                                          <p:attrName>ppt_x</p:attrName>
                                        </p:attrNameLst>
                                      </p:cBhvr>
                                      <p:tavLst>
                                        <p:tav tm="0">
                                          <p:val>
                                            <p:strVal val="ppt_x"/>
                                          </p:val>
                                        </p:tav>
                                        <p:tav tm="100000">
                                          <p:val>
                                            <p:strVal val="ppt_x"/>
                                          </p:val>
                                        </p:tav>
                                      </p:tavLst>
                                    </p:anim>
                                    <p:anim calcmode="lin" valueType="num">
                                      <p:cBhvr additive="base">
                                        <p:cTn id="38" dur="500"/>
                                        <p:tgtEl>
                                          <p:spTgt spid="14"/>
                                        </p:tgtEl>
                                        <p:attrNameLst>
                                          <p:attrName>ppt_y</p:attrName>
                                        </p:attrNameLst>
                                      </p:cBhvr>
                                      <p:tavLst>
                                        <p:tav tm="0">
                                          <p:val>
                                            <p:strVal val="ppt_y"/>
                                          </p:val>
                                        </p:tav>
                                        <p:tav tm="100000">
                                          <p:val>
                                            <p:strVal val="1+ppt_h/2"/>
                                          </p:val>
                                        </p:tav>
                                      </p:tavLst>
                                    </p:anim>
                                    <p:set>
                                      <p:cBhvr>
                                        <p:cTn id="39" dur="1" fill="hold">
                                          <p:stCondLst>
                                            <p:cond delay="499"/>
                                          </p:stCondLst>
                                        </p:cTn>
                                        <p:tgtEl>
                                          <p:spTgt spid="14"/>
                                        </p:tgtEl>
                                        <p:attrNameLst>
                                          <p:attrName>style.visibility</p:attrName>
                                        </p:attrNameLst>
                                      </p:cBhvr>
                                      <p:to>
                                        <p:strVal val="hidden"/>
                                      </p:to>
                                    </p:set>
                                  </p:childTnLst>
                                </p:cTn>
                              </p:par>
                            </p:childTnLst>
                          </p:cTn>
                        </p:par>
                        <p:par>
                          <p:cTn id="40" fill="hold">
                            <p:stCondLst>
                              <p:cond delay="500"/>
                            </p:stCondLst>
                            <p:childTnLst>
                              <p:par>
                                <p:cTn id="41" presetID="2" presetClass="entr" presetSubtype="8" fill="hold" grpId="1"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1"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1+#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grpId="0" nodeType="clickEffect">
                                  <p:stCondLst>
                                    <p:cond delay="0"/>
                                  </p:stCondLst>
                                  <p:childTnLst>
                                    <p:anim calcmode="lin" valueType="num">
                                      <p:cBhvr additive="base">
                                        <p:cTn id="54" dur="500"/>
                                        <p:tgtEl>
                                          <p:spTgt spid="16"/>
                                        </p:tgtEl>
                                        <p:attrNameLst>
                                          <p:attrName>ppt_x</p:attrName>
                                        </p:attrNameLst>
                                      </p:cBhvr>
                                      <p:tavLst>
                                        <p:tav tm="0">
                                          <p:val>
                                            <p:strVal val="ppt_x"/>
                                          </p:val>
                                        </p:tav>
                                        <p:tav tm="100000">
                                          <p:val>
                                            <p:strVal val="ppt_x"/>
                                          </p:val>
                                        </p:tav>
                                      </p:tavLst>
                                    </p:anim>
                                    <p:anim calcmode="lin" valueType="num">
                                      <p:cBhvr additive="base">
                                        <p:cTn id="55" dur="500"/>
                                        <p:tgtEl>
                                          <p:spTgt spid="16"/>
                                        </p:tgtEl>
                                        <p:attrNameLst>
                                          <p:attrName>ppt_y</p:attrName>
                                        </p:attrNameLst>
                                      </p:cBhvr>
                                      <p:tavLst>
                                        <p:tav tm="0">
                                          <p:val>
                                            <p:strVal val="ppt_y"/>
                                          </p:val>
                                        </p:tav>
                                        <p:tav tm="100000">
                                          <p:val>
                                            <p:strVal val="1+ppt_h/2"/>
                                          </p:val>
                                        </p:tav>
                                      </p:tavLst>
                                    </p:anim>
                                    <p:set>
                                      <p:cBhvr>
                                        <p:cTn id="56" dur="1" fill="hold">
                                          <p:stCondLst>
                                            <p:cond delay="499"/>
                                          </p:stCondLst>
                                        </p:cTn>
                                        <p:tgtEl>
                                          <p:spTgt spid="16"/>
                                        </p:tgtEl>
                                        <p:attrNameLst>
                                          <p:attrName>style.visibility</p:attrName>
                                        </p:attrNameLst>
                                      </p:cBhvr>
                                      <p:to>
                                        <p:strVal val="hidden"/>
                                      </p:to>
                                    </p:set>
                                  </p:childTnLst>
                                </p:cTn>
                              </p:par>
                              <p:par>
                                <p:cTn id="57" presetID="2" presetClass="exit" presetSubtype="4" fill="hold" grpId="0" nodeType="withEffect">
                                  <p:stCondLst>
                                    <p:cond delay="0"/>
                                  </p:stCondLst>
                                  <p:childTnLst>
                                    <p:anim calcmode="lin" valueType="num">
                                      <p:cBhvr additive="base">
                                        <p:cTn id="58" dur="500"/>
                                        <p:tgtEl>
                                          <p:spTgt spid="17"/>
                                        </p:tgtEl>
                                        <p:attrNameLst>
                                          <p:attrName>ppt_x</p:attrName>
                                        </p:attrNameLst>
                                      </p:cBhvr>
                                      <p:tavLst>
                                        <p:tav tm="0">
                                          <p:val>
                                            <p:strVal val="ppt_x"/>
                                          </p:val>
                                        </p:tav>
                                        <p:tav tm="100000">
                                          <p:val>
                                            <p:strVal val="ppt_x"/>
                                          </p:val>
                                        </p:tav>
                                      </p:tavLst>
                                    </p:anim>
                                    <p:anim calcmode="lin" valueType="num">
                                      <p:cBhvr additive="base">
                                        <p:cTn id="59" dur="500"/>
                                        <p:tgtEl>
                                          <p:spTgt spid="17"/>
                                        </p:tgtEl>
                                        <p:attrNameLst>
                                          <p:attrName>ppt_y</p:attrName>
                                        </p:attrNameLst>
                                      </p:cBhvr>
                                      <p:tavLst>
                                        <p:tav tm="0">
                                          <p:val>
                                            <p:strVal val="ppt_y"/>
                                          </p:val>
                                        </p:tav>
                                        <p:tav tm="100000">
                                          <p:val>
                                            <p:strVal val="1+ppt_h/2"/>
                                          </p:val>
                                        </p:tav>
                                      </p:tavLst>
                                    </p:anim>
                                    <p:set>
                                      <p:cBhvr>
                                        <p:cTn id="60" dur="1" fill="hold">
                                          <p:stCondLst>
                                            <p:cond delay="499"/>
                                          </p:stCondLst>
                                        </p:cTn>
                                        <p:tgtEl>
                                          <p:spTgt spid="17"/>
                                        </p:tgtEl>
                                        <p:attrNameLst>
                                          <p:attrName>style.visibility</p:attrName>
                                        </p:attrNameLst>
                                      </p:cBhvr>
                                      <p:to>
                                        <p:strVal val="hidden"/>
                                      </p:to>
                                    </p:set>
                                  </p:childTnLst>
                                </p:cTn>
                              </p:par>
                            </p:childTnLst>
                          </p:cTn>
                        </p:par>
                        <p:par>
                          <p:cTn id="61" fill="hold">
                            <p:stCondLst>
                              <p:cond delay="500"/>
                            </p:stCondLst>
                            <p:childTnLst>
                              <p:par>
                                <p:cTn id="62" presetID="2" presetClass="entr" presetSubtype="8" fill="hold" grpId="1"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0-#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1" nodeType="click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1+#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xit" presetSubtype="4" fill="hold" grpId="0" nodeType="clickEffect">
                                  <p:stCondLst>
                                    <p:cond delay="0"/>
                                  </p:stCondLst>
                                  <p:childTnLst>
                                    <p:anim calcmode="lin" valueType="num">
                                      <p:cBhvr additive="base">
                                        <p:cTn id="75" dur="500"/>
                                        <p:tgtEl>
                                          <p:spTgt spid="18"/>
                                        </p:tgtEl>
                                        <p:attrNameLst>
                                          <p:attrName>ppt_x</p:attrName>
                                        </p:attrNameLst>
                                      </p:cBhvr>
                                      <p:tavLst>
                                        <p:tav tm="0">
                                          <p:val>
                                            <p:strVal val="ppt_x"/>
                                          </p:val>
                                        </p:tav>
                                        <p:tav tm="100000">
                                          <p:val>
                                            <p:strVal val="ppt_x"/>
                                          </p:val>
                                        </p:tav>
                                      </p:tavLst>
                                    </p:anim>
                                    <p:anim calcmode="lin" valueType="num">
                                      <p:cBhvr additive="base">
                                        <p:cTn id="76" dur="500"/>
                                        <p:tgtEl>
                                          <p:spTgt spid="18"/>
                                        </p:tgtEl>
                                        <p:attrNameLst>
                                          <p:attrName>ppt_y</p:attrName>
                                        </p:attrNameLst>
                                      </p:cBhvr>
                                      <p:tavLst>
                                        <p:tav tm="0">
                                          <p:val>
                                            <p:strVal val="ppt_y"/>
                                          </p:val>
                                        </p:tav>
                                        <p:tav tm="100000">
                                          <p:val>
                                            <p:strVal val="1+ppt_h/2"/>
                                          </p:val>
                                        </p:tav>
                                      </p:tavLst>
                                    </p:anim>
                                    <p:set>
                                      <p:cBhvr>
                                        <p:cTn id="77" dur="1" fill="hold">
                                          <p:stCondLst>
                                            <p:cond delay="499"/>
                                          </p:stCondLst>
                                        </p:cTn>
                                        <p:tgtEl>
                                          <p:spTgt spid="18"/>
                                        </p:tgtEl>
                                        <p:attrNameLst>
                                          <p:attrName>style.visibility</p:attrName>
                                        </p:attrNameLst>
                                      </p:cBhvr>
                                      <p:to>
                                        <p:strVal val="hidden"/>
                                      </p:to>
                                    </p:set>
                                  </p:childTnLst>
                                </p:cTn>
                              </p:par>
                              <p:par>
                                <p:cTn id="78" presetID="2" presetClass="exit" presetSubtype="4" fill="hold" grpId="0" nodeType="withEffect">
                                  <p:stCondLst>
                                    <p:cond delay="0"/>
                                  </p:stCondLst>
                                  <p:childTnLst>
                                    <p:anim calcmode="lin" valueType="num">
                                      <p:cBhvr additive="base">
                                        <p:cTn id="79" dur="500"/>
                                        <p:tgtEl>
                                          <p:spTgt spid="19"/>
                                        </p:tgtEl>
                                        <p:attrNameLst>
                                          <p:attrName>ppt_x</p:attrName>
                                        </p:attrNameLst>
                                      </p:cBhvr>
                                      <p:tavLst>
                                        <p:tav tm="0">
                                          <p:val>
                                            <p:strVal val="ppt_x"/>
                                          </p:val>
                                        </p:tav>
                                        <p:tav tm="100000">
                                          <p:val>
                                            <p:strVal val="ppt_x"/>
                                          </p:val>
                                        </p:tav>
                                      </p:tavLst>
                                    </p:anim>
                                    <p:anim calcmode="lin" valueType="num">
                                      <p:cBhvr additive="base">
                                        <p:cTn id="80" dur="500"/>
                                        <p:tgtEl>
                                          <p:spTgt spid="19"/>
                                        </p:tgtEl>
                                        <p:attrNameLst>
                                          <p:attrName>ppt_y</p:attrName>
                                        </p:attrNameLst>
                                      </p:cBhvr>
                                      <p:tavLst>
                                        <p:tav tm="0">
                                          <p:val>
                                            <p:strVal val="ppt_y"/>
                                          </p:val>
                                        </p:tav>
                                        <p:tav tm="100000">
                                          <p:val>
                                            <p:strVal val="1+ppt_h/2"/>
                                          </p:val>
                                        </p:tav>
                                      </p:tavLst>
                                    </p:anim>
                                    <p:set>
                                      <p:cBhvr>
                                        <p:cTn id="81" dur="1" fill="hold">
                                          <p:stCondLst>
                                            <p:cond delay="499"/>
                                          </p:stCondLst>
                                        </p:cTn>
                                        <p:tgtEl>
                                          <p:spTgt spid="19"/>
                                        </p:tgtEl>
                                        <p:attrNameLst>
                                          <p:attrName>style.visibility</p:attrName>
                                        </p:attrNameLst>
                                      </p:cBhvr>
                                      <p:to>
                                        <p:strVal val="hidden"/>
                                      </p:to>
                                    </p:set>
                                  </p:childTnLst>
                                </p:cTn>
                              </p:par>
                            </p:childTnLst>
                          </p:cTn>
                        </p:par>
                        <p:par>
                          <p:cTn id="82" fill="hold">
                            <p:stCondLst>
                              <p:cond delay="500"/>
                            </p:stCondLst>
                            <p:childTnLst>
                              <p:par>
                                <p:cTn id="83" presetID="2" presetClass="entr" presetSubtype="8" fill="hold" grpId="1" nodeType="after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0-#ppt_w/2"/>
                                          </p:val>
                                        </p:tav>
                                        <p:tav tm="100000">
                                          <p:val>
                                            <p:strVal val="#ppt_x"/>
                                          </p:val>
                                        </p:tav>
                                      </p:tavLst>
                                    </p:anim>
                                    <p:anim calcmode="lin" valueType="num">
                                      <p:cBhvr additive="base">
                                        <p:cTn id="8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1"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1+#ppt_w/2"/>
                                          </p:val>
                                        </p:tav>
                                        <p:tav tm="100000">
                                          <p:val>
                                            <p:strVal val="#ppt_x"/>
                                          </p:val>
                                        </p:tav>
                                      </p:tavLst>
                                    </p:anim>
                                    <p:anim calcmode="lin" valueType="num">
                                      <p:cBhvr additive="base">
                                        <p:cTn id="92"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grpId="0" nodeType="clickEffect">
                                  <p:stCondLst>
                                    <p:cond delay="0"/>
                                  </p:stCondLst>
                                  <p:childTnLst>
                                    <p:anim calcmode="lin" valueType="num">
                                      <p:cBhvr additive="base">
                                        <p:cTn id="96" dur="500"/>
                                        <p:tgtEl>
                                          <p:spTgt spid="20"/>
                                        </p:tgtEl>
                                        <p:attrNameLst>
                                          <p:attrName>ppt_x</p:attrName>
                                        </p:attrNameLst>
                                      </p:cBhvr>
                                      <p:tavLst>
                                        <p:tav tm="0">
                                          <p:val>
                                            <p:strVal val="ppt_x"/>
                                          </p:val>
                                        </p:tav>
                                        <p:tav tm="100000">
                                          <p:val>
                                            <p:strVal val="ppt_x"/>
                                          </p:val>
                                        </p:tav>
                                      </p:tavLst>
                                    </p:anim>
                                    <p:anim calcmode="lin" valueType="num">
                                      <p:cBhvr additive="base">
                                        <p:cTn id="97" dur="500"/>
                                        <p:tgtEl>
                                          <p:spTgt spid="20"/>
                                        </p:tgtEl>
                                        <p:attrNameLst>
                                          <p:attrName>ppt_y</p:attrName>
                                        </p:attrNameLst>
                                      </p:cBhvr>
                                      <p:tavLst>
                                        <p:tav tm="0">
                                          <p:val>
                                            <p:strVal val="ppt_y"/>
                                          </p:val>
                                        </p:tav>
                                        <p:tav tm="100000">
                                          <p:val>
                                            <p:strVal val="1+ppt_h/2"/>
                                          </p:val>
                                        </p:tav>
                                      </p:tavLst>
                                    </p:anim>
                                    <p:set>
                                      <p:cBhvr>
                                        <p:cTn id="98" dur="1" fill="hold">
                                          <p:stCondLst>
                                            <p:cond delay="499"/>
                                          </p:stCondLst>
                                        </p:cTn>
                                        <p:tgtEl>
                                          <p:spTgt spid="20"/>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500"/>
                                        <p:tgtEl>
                                          <p:spTgt spid="21"/>
                                        </p:tgtEl>
                                        <p:attrNameLst>
                                          <p:attrName>ppt_x</p:attrName>
                                        </p:attrNameLst>
                                      </p:cBhvr>
                                      <p:tavLst>
                                        <p:tav tm="0">
                                          <p:val>
                                            <p:strVal val="ppt_x"/>
                                          </p:val>
                                        </p:tav>
                                        <p:tav tm="100000">
                                          <p:val>
                                            <p:strVal val="ppt_x"/>
                                          </p:val>
                                        </p:tav>
                                      </p:tavLst>
                                    </p:anim>
                                    <p:anim calcmode="lin" valueType="num">
                                      <p:cBhvr additive="base">
                                        <p:cTn id="101" dur="500"/>
                                        <p:tgtEl>
                                          <p:spTgt spid="21"/>
                                        </p:tgtEl>
                                        <p:attrNameLst>
                                          <p:attrName>ppt_y</p:attrName>
                                        </p:attrNameLst>
                                      </p:cBhvr>
                                      <p:tavLst>
                                        <p:tav tm="0">
                                          <p:val>
                                            <p:strVal val="ppt_y"/>
                                          </p:val>
                                        </p:tav>
                                        <p:tav tm="100000">
                                          <p:val>
                                            <p:strVal val="1+ppt_h/2"/>
                                          </p:val>
                                        </p:tav>
                                      </p:tavLst>
                                    </p:anim>
                                    <p:set>
                                      <p:cBhvr>
                                        <p:cTn id="10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2" grpId="0" animBg="1"/>
      <p:bldP spid="10" grpId="0" animBg="1"/>
      <p:bldP spid="3" grpId="0" animBg="1"/>
      <p:bldP spid="3" grpId="1" animBg="1"/>
      <p:bldP spid="14" grpId="0" animBg="1"/>
      <p:bldP spid="14"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42" name="Eylem Düğmesi: Girişe Git 41">
            <a:hlinkClick r:id="rId4" action="ppaction://hlinksldjump" highlightClick="1"/>
            <a:extLst>
              <a:ext uri="{FF2B5EF4-FFF2-40B4-BE49-F238E27FC236}">
                <a16:creationId xmlns:a16="http://schemas.microsoft.com/office/drawing/2014/main" id="{2EA8C390-BD10-55EF-F64C-D9F617B2B68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grpSp>
        <p:nvGrpSpPr>
          <p:cNvPr id="34" name="Grup 33">
            <a:extLst>
              <a:ext uri="{FF2B5EF4-FFF2-40B4-BE49-F238E27FC236}">
                <a16:creationId xmlns:a16="http://schemas.microsoft.com/office/drawing/2014/main" id="{C676931A-B248-198F-DFFB-AF794179D2C7}"/>
              </a:ext>
            </a:extLst>
          </p:cNvPr>
          <p:cNvGrpSpPr/>
          <p:nvPr/>
        </p:nvGrpSpPr>
        <p:grpSpPr>
          <a:xfrm>
            <a:off x="717869" y="2193746"/>
            <a:ext cx="11294588" cy="2343435"/>
            <a:chOff x="325531" y="2193746"/>
            <a:chExt cx="11294588" cy="2343435"/>
          </a:xfrm>
        </p:grpSpPr>
        <p:sp>
          <p:nvSpPr>
            <p:cNvPr id="35" name="Akış Çizelgesi: Delikli Teyp 34">
              <a:extLst>
                <a:ext uri="{FF2B5EF4-FFF2-40B4-BE49-F238E27FC236}">
                  <a16:creationId xmlns:a16="http://schemas.microsoft.com/office/drawing/2014/main" id="{53FE5934-918E-8138-C786-B635212051D9}"/>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102. sayfadaki etkinliği yapalım.</a:t>
              </a:r>
            </a:p>
          </p:txBody>
        </p:sp>
        <p:cxnSp>
          <p:nvCxnSpPr>
            <p:cNvPr id="36" name="Düz Ok Bağlayıcısı 35">
              <a:extLst>
                <a:ext uri="{FF2B5EF4-FFF2-40B4-BE49-F238E27FC236}">
                  <a16:creationId xmlns:a16="http://schemas.microsoft.com/office/drawing/2014/main" id="{3DBA1E18-05BB-FCBF-2E08-8592D31D8A5E}"/>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37" name="Resim 36">
              <a:extLst>
                <a:ext uri="{FF2B5EF4-FFF2-40B4-BE49-F238E27FC236}">
                  <a16:creationId xmlns:a16="http://schemas.microsoft.com/office/drawing/2014/main" id="{352133C8-14A4-DC59-E6F0-96EEB8511D83}"/>
                </a:ext>
              </a:extLst>
            </p:cNvPr>
            <p:cNvPicPr>
              <a:picLocks noChangeAspect="1"/>
            </p:cNvPicPr>
            <p:nvPr/>
          </p:nvPicPr>
          <p:blipFill>
            <a:blip r:embed="rId5"/>
            <a:srcRect/>
            <a:stretch/>
          </p:blipFill>
          <p:spPr>
            <a:xfrm rot="10800000" flipH="1" flipV="1">
              <a:off x="2895794" y="2193746"/>
              <a:ext cx="8724325" cy="2332316"/>
            </a:xfrm>
            <a:prstGeom prst="rect">
              <a:avLst/>
            </a:prstGeom>
          </p:spPr>
        </p:pic>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3" name="Dikdörtgen 12">
            <a:extLst>
              <a:ext uri="{FF2B5EF4-FFF2-40B4-BE49-F238E27FC236}">
                <a16:creationId xmlns:a16="http://schemas.microsoft.com/office/drawing/2014/main" id="{CD4E075A-F826-4314-A01C-9B456E46610D}"/>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22</a:t>
            </a:r>
          </a:p>
        </p:txBody>
      </p:sp>
      <p:pic>
        <p:nvPicPr>
          <p:cNvPr id="15" name="Resim 14">
            <a:extLst>
              <a:ext uri="{FF2B5EF4-FFF2-40B4-BE49-F238E27FC236}">
                <a16:creationId xmlns:a16="http://schemas.microsoft.com/office/drawing/2014/main" id="{993735A8-AC46-44D6-B08C-B2120DDC77F4}"/>
              </a:ext>
            </a:extLst>
          </p:cNvPr>
          <p:cNvPicPr>
            <a:picLocks noChangeAspect="1"/>
          </p:cNvPicPr>
          <p:nvPr/>
        </p:nvPicPr>
        <p:blipFill>
          <a:blip r:embed="rId6"/>
          <a:srcRect/>
          <a:stretch/>
        </p:blipFill>
        <p:spPr>
          <a:xfrm>
            <a:off x="14936" y="736676"/>
            <a:ext cx="12240469" cy="4636540"/>
          </a:xfrm>
          <a:prstGeom prst="rect">
            <a:avLst/>
          </a:prstGeom>
        </p:spPr>
      </p:pic>
      <p:sp>
        <p:nvSpPr>
          <p:cNvPr id="16" name="Metin kutusu 15">
            <a:extLst>
              <a:ext uri="{FF2B5EF4-FFF2-40B4-BE49-F238E27FC236}">
                <a16:creationId xmlns:a16="http://schemas.microsoft.com/office/drawing/2014/main" id="{57CFF8E3-A8E6-4E96-983A-4EEFAABCBE71}"/>
              </a:ext>
            </a:extLst>
          </p:cNvPr>
          <p:cNvSpPr txBox="1"/>
          <p:nvPr/>
        </p:nvSpPr>
        <p:spPr>
          <a:xfrm>
            <a:off x="444849" y="4005064"/>
            <a:ext cx="11567608" cy="965970"/>
          </a:xfrm>
          <a:prstGeom prst="rect">
            <a:avLst/>
          </a:prstGeom>
          <a:noFill/>
        </p:spPr>
        <p:txBody>
          <a:bodyPr wrap="square" rtlCol="0">
            <a:spAutoFit/>
          </a:bodyPr>
          <a:lstStyle/>
          <a:p>
            <a:pPr>
              <a:lnSpc>
                <a:spcPct val="150000"/>
              </a:lnSpc>
            </a:pPr>
            <a:r>
              <a:rPr lang="tr-TR" sz="2000" b="1" dirty="0">
                <a:solidFill>
                  <a:srgbClr val="FF0000"/>
                </a:solidFill>
                <a:effectLst>
                  <a:outerShdw blurRad="38100" dist="38100" dir="2700000" algn="tl">
                    <a:srgbClr val="000000">
                      <a:alpha val="43137"/>
                    </a:srgbClr>
                  </a:outerShdw>
                </a:effectLst>
                <a:latin typeface="Google Sans Flex"/>
              </a:rPr>
              <a:t>T.C. Kültür ve Turizm Bakanlığı (telifhaklari.gov.tr)Fikir ve Sanat Eserleri Kanunu (FSEK) </a:t>
            </a:r>
            <a:r>
              <a:rPr lang="tr-TR" sz="2000" b="1" dirty="0" err="1">
                <a:solidFill>
                  <a:srgbClr val="FF0000"/>
                </a:solidFill>
                <a:effectLst>
                  <a:outerShdw blurRad="38100" dist="38100" dir="2700000" algn="tl">
                    <a:srgbClr val="000000">
                      <a:alpha val="43137"/>
                    </a:srgbClr>
                  </a:outerShdw>
                </a:effectLst>
                <a:latin typeface="Google Sans Flex"/>
              </a:rPr>
              <a:t>metniDünya</a:t>
            </a:r>
            <a:r>
              <a:rPr lang="tr-TR" sz="2000" b="1" dirty="0">
                <a:solidFill>
                  <a:srgbClr val="FF0000"/>
                </a:solidFill>
                <a:effectLst>
                  <a:outerShdw blurRad="38100" dist="38100" dir="2700000" algn="tl">
                    <a:srgbClr val="000000">
                      <a:alpha val="43137"/>
                    </a:srgbClr>
                  </a:outerShdw>
                </a:effectLst>
                <a:latin typeface="Google Sans Flex"/>
              </a:rPr>
              <a:t> Fikri Mülkiyet Örgütü (WIPO) </a:t>
            </a:r>
            <a:r>
              <a:rPr lang="tr-TR" sz="2000" b="1" dirty="0" err="1">
                <a:solidFill>
                  <a:srgbClr val="FF0000"/>
                </a:solidFill>
                <a:effectLst>
                  <a:outerShdw blurRad="38100" dist="38100" dir="2700000" algn="tl">
                    <a:srgbClr val="000000">
                      <a:alpha val="43137"/>
                    </a:srgbClr>
                  </a:outerShdw>
                </a:effectLst>
                <a:latin typeface="Google Sans Flex"/>
              </a:rPr>
              <a:t>yayınlarıTelif</a:t>
            </a:r>
            <a:r>
              <a:rPr lang="tr-TR" sz="2000" b="1" dirty="0">
                <a:solidFill>
                  <a:srgbClr val="FF0000"/>
                </a:solidFill>
                <a:effectLst>
                  <a:outerShdw blurRad="38100" dist="38100" dir="2700000" algn="tl">
                    <a:srgbClr val="000000">
                      <a:alpha val="43137"/>
                    </a:srgbClr>
                  </a:outerShdw>
                </a:effectLst>
                <a:latin typeface="Google Sans Flex"/>
              </a:rPr>
              <a:t> hukuku ile ilgili akademik makale ve kitaplar</a:t>
            </a:r>
            <a:endParaRPr lang="tr-TR" sz="20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36529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3000" fill="hold"/>
                                        <p:tgtEl>
                                          <p:spTgt spid="34"/>
                                        </p:tgtEl>
                                        <p:attrNameLst>
                                          <p:attrName>ppt_x</p:attrName>
                                        </p:attrNameLst>
                                      </p:cBhvr>
                                      <p:tavLst>
                                        <p:tav tm="0">
                                          <p:val>
                                            <p:strVal val="0-#ppt_w/2"/>
                                          </p:val>
                                        </p:tav>
                                        <p:tav tm="100000">
                                          <p:val>
                                            <p:strVal val="#ppt_x"/>
                                          </p:val>
                                        </p:tav>
                                      </p:tavLst>
                                    </p:anim>
                                    <p:anim calcmode="lin" valueType="num">
                                      <p:cBhvr additive="base">
                                        <p:cTn id="8" dur="3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34"/>
                                        </p:tgtEl>
                                        <p:attrNameLst>
                                          <p:attrName>ppt_x</p:attrName>
                                        </p:attrNameLst>
                                      </p:cBhvr>
                                      <p:tavLst>
                                        <p:tav tm="0">
                                          <p:val>
                                            <p:strVal val="ppt_x"/>
                                          </p:val>
                                        </p:tav>
                                        <p:tav tm="100000">
                                          <p:val>
                                            <p:strVal val="1+ppt_w/2"/>
                                          </p:val>
                                        </p:tav>
                                      </p:tavLst>
                                    </p:anim>
                                    <p:anim calcmode="lin" valueType="num">
                                      <p:cBhvr additive="base">
                                        <p:cTn id="13" dur="3000"/>
                                        <p:tgtEl>
                                          <p:spTgt spid="34"/>
                                        </p:tgtEl>
                                        <p:attrNameLst>
                                          <p:attrName>ppt_y</p:attrName>
                                        </p:attrNameLst>
                                      </p:cBhvr>
                                      <p:tavLst>
                                        <p:tav tm="0">
                                          <p:val>
                                            <p:strVal val="ppt_y"/>
                                          </p:val>
                                        </p:tav>
                                        <p:tav tm="100000">
                                          <p:val>
                                            <p:strVal val="ppt_y"/>
                                          </p:val>
                                        </p:tav>
                                      </p:tavLst>
                                    </p:anim>
                                    <p:set>
                                      <p:cBhvr>
                                        <p:cTn id="14" dur="1" fill="hold">
                                          <p:stCondLst>
                                            <p:cond delay="29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jet-engine-6753 (mp3cut.net).wav"/>
                                        </p:tgtEl>
                                      </p:cMediaNode>
                                    </p:audio>
                                  </p:subTnLst>
                                </p:cTn>
                              </p:par>
                            </p:childTnLst>
                          </p:cTn>
                        </p:par>
                        <p:par>
                          <p:cTn id="15" fill="hold">
                            <p:stCondLst>
                              <p:cond delay="3000"/>
                            </p:stCondLst>
                            <p:childTnLst>
                              <p:par>
                                <p:cTn id="16" presetID="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grpId="0" nodeType="clickEffect">
                                  <p:stCondLst>
                                    <p:cond delay="0"/>
                                  </p:stCondLst>
                                  <p:iterate type="wd">
                                    <p:tmPct val="10000"/>
                                  </p:iterate>
                                  <p:childTnLst>
                                    <p:set>
                                      <p:cBhvr>
                                        <p:cTn id="23" dur="1" fill="hold">
                                          <p:stCondLst>
                                            <p:cond delay="0"/>
                                          </p:stCondLst>
                                        </p:cTn>
                                        <p:tgtEl>
                                          <p:spTgt spid="16"/>
                                        </p:tgtEl>
                                        <p:attrNameLst>
                                          <p:attrName>style.visibility</p:attrName>
                                        </p:attrNameLst>
                                      </p:cBhvr>
                                      <p:to>
                                        <p:strVal val="visible"/>
                                      </p:to>
                                    </p:set>
                                    <p:anim by="(-#ppt_w*2)" calcmode="lin" valueType="num">
                                      <p:cBhvr rctx="PPT">
                                        <p:cTn id="24" dur="250" autoRev="1" fill="hold">
                                          <p:stCondLst>
                                            <p:cond delay="0"/>
                                          </p:stCondLst>
                                        </p:cTn>
                                        <p:tgtEl>
                                          <p:spTgt spid="16"/>
                                        </p:tgtEl>
                                        <p:attrNameLst>
                                          <p:attrName>ppt_w</p:attrName>
                                        </p:attrNameLst>
                                      </p:cBhvr>
                                    </p:anim>
                                    <p:anim by="(#ppt_w*0.50)" calcmode="lin" valueType="num">
                                      <p:cBhvr>
                                        <p:cTn id="25" dur="250" decel="50000" autoRev="1" fill="hold">
                                          <p:stCondLst>
                                            <p:cond delay="0"/>
                                          </p:stCondLst>
                                        </p:cTn>
                                        <p:tgtEl>
                                          <p:spTgt spid="16"/>
                                        </p:tgtEl>
                                        <p:attrNameLst>
                                          <p:attrName>ppt_x</p:attrName>
                                        </p:attrNameLst>
                                      </p:cBhvr>
                                    </p:anim>
                                    <p:anim from="(-#ppt_h/2)" to="(#ppt_y)" calcmode="lin" valueType="num">
                                      <p:cBhvr>
                                        <p:cTn id="26" dur="500" fill="hold">
                                          <p:stCondLst>
                                            <p:cond delay="0"/>
                                          </p:stCondLst>
                                        </p:cTn>
                                        <p:tgtEl>
                                          <p:spTgt spid="16"/>
                                        </p:tgtEl>
                                        <p:attrNameLst>
                                          <p:attrName>ppt_y</p:attrName>
                                        </p:attrNameLst>
                                      </p:cBhvr>
                                    </p:anim>
                                    <p:animRot by="21600000">
                                      <p:cBhvr>
                                        <p:cTn id="27" dur="500"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F6E32442-D60A-4837-A6B5-D5AF0AEBECC2}"/>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80F6EA6-F8EE-41ED-AD10-DAABA35CF75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018919A-3C03-4C44-A8BE-41DCE6D391C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C84141A6-B32B-49B4-AF85-679250B38FF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6" name="Eylem Düğmesi: Girişe Git 5">
            <a:hlinkClick r:id="rId3" action="ppaction://hlinksldjump" highlightClick="1"/>
            <a:extLst>
              <a:ext uri="{FF2B5EF4-FFF2-40B4-BE49-F238E27FC236}">
                <a16:creationId xmlns:a16="http://schemas.microsoft.com/office/drawing/2014/main" id="{088A724E-CF8B-4C06-9D95-368A24BAC2B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C017BF57-38AE-4069-A64E-F76F32A1486D}"/>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4569737E-B1E4-4331-BE30-ED554E0DA4E1}"/>
              </a:ext>
            </a:extLst>
          </p:cNvPr>
          <p:cNvGrpSpPr/>
          <p:nvPr/>
        </p:nvGrpSpPr>
        <p:grpSpPr>
          <a:xfrm>
            <a:off x="469547" y="3998300"/>
            <a:ext cx="10121473" cy="2981741"/>
            <a:chOff x="469547" y="3998300"/>
            <a:chExt cx="10121473" cy="2981741"/>
          </a:xfrm>
        </p:grpSpPr>
        <p:sp>
          <p:nvSpPr>
            <p:cNvPr id="9" name="Akış Çizelgesi: Delikli Teyp 8">
              <a:extLst>
                <a:ext uri="{FF2B5EF4-FFF2-40B4-BE49-F238E27FC236}">
                  <a16:creationId xmlns:a16="http://schemas.microsoft.com/office/drawing/2014/main" id="{70014DE3-D0E4-4607-B3B8-A56FCAFFCC9A}"/>
                </a:ext>
              </a:extLst>
            </p:cNvPr>
            <p:cNvSpPr/>
            <p:nvPr/>
          </p:nvSpPr>
          <p:spPr>
            <a:xfrm>
              <a:off x="469547" y="438099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102</a:t>
              </a:r>
              <a:r>
                <a:rPr lang="tr-TR" sz="1800" b="1" dirty="0"/>
                <a:t>. sayfadaki 2. etkinliği yapalım.</a:t>
              </a:r>
            </a:p>
          </p:txBody>
        </p:sp>
        <p:cxnSp>
          <p:nvCxnSpPr>
            <p:cNvPr id="10" name="Düz Ok Bağlayıcısı 9">
              <a:extLst>
                <a:ext uri="{FF2B5EF4-FFF2-40B4-BE49-F238E27FC236}">
                  <a16:creationId xmlns:a16="http://schemas.microsoft.com/office/drawing/2014/main" id="{1AA309A3-87A4-4D7F-8ECB-A7A1A33C2EBC}"/>
                </a:ext>
              </a:extLst>
            </p:cNvPr>
            <p:cNvCxnSpPr>
              <a:cxnSpLocks/>
            </p:cNvCxnSpPr>
            <p:nvPr/>
          </p:nvCxnSpPr>
          <p:spPr>
            <a:xfrm flipH="1">
              <a:off x="2855640" y="5805264"/>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6D552934-5EEB-4E9B-B585-4E830245D8CD}"/>
                </a:ext>
              </a:extLst>
            </p:cNvPr>
            <p:cNvPicPr>
              <a:picLocks noChangeAspect="1"/>
            </p:cNvPicPr>
            <p:nvPr/>
          </p:nvPicPr>
          <p:blipFill>
            <a:blip r:embed="rId4"/>
            <a:stretch>
              <a:fillRect/>
            </a:stretch>
          </p:blipFill>
          <p:spPr>
            <a:xfrm>
              <a:off x="2855640" y="3998300"/>
              <a:ext cx="7735380" cy="2981741"/>
            </a:xfrm>
            <a:prstGeom prst="rect">
              <a:avLst/>
            </a:prstGeom>
          </p:spPr>
        </p:pic>
      </p:grpSp>
      <p:pic>
        <p:nvPicPr>
          <p:cNvPr id="12" name="Resim 11">
            <a:extLst>
              <a:ext uri="{FF2B5EF4-FFF2-40B4-BE49-F238E27FC236}">
                <a16:creationId xmlns:a16="http://schemas.microsoft.com/office/drawing/2014/main" id="{23A76067-1671-4A75-BA85-BCD28C86EB75}"/>
              </a:ext>
            </a:extLst>
          </p:cNvPr>
          <p:cNvPicPr>
            <a:picLocks noChangeAspect="1"/>
          </p:cNvPicPr>
          <p:nvPr/>
        </p:nvPicPr>
        <p:blipFill>
          <a:blip r:embed="rId5"/>
          <a:srcRect/>
          <a:stretch/>
        </p:blipFill>
        <p:spPr>
          <a:xfrm>
            <a:off x="3569758" y="740430"/>
            <a:ext cx="5700556" cy="6067388"/>
          </a:xfrm>
          <a:prstGeom prst="rect">
            <a:avLst/>
          </a:prstGeom>
        </p:spPr>
      </p:pic>
      <p:sp>
        <p:nvSpPr>
          <p:cNvPr id="37" name="Dikdörtgen 36">
            <a:extLst>
              <a:ext uri="{FF2B5EF4-FFF2-40B4-BE49-F238E27FC236}">
                <a16:creationId xmlns:a16="http://schemas.microsoft.com/office/drawing/2014/main" id="{BD7D942F-7089-4849-98E0-F8636C2FA3F0}"/>
              </a:ext>
            </a:extLst>
          </p:cNvPr>
          <p:cNvSpPr/>
          <p:nvPr/>
        </p:nvSpPr>
        <p:spPr>
          <a:xfrm>
            <a:off x="11064552" y="44624"/>
            <a:ext cx="648072" cy="589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21</a:t>
            </a:r>
          </a:p>
        </p:txBody>
      </p:sp>
      <p:sp>
        <p:nvSpPr>
          <p:cNvPr id="32" name="Metin kutusu 31">
            <a:extLst>
              <a:ext uri="{FF2B5EF4-FFF2-40B4-BE49-F238E27FC236}">
                <a16:creationId xmlns:a16="http://schemas.microsoft.com/office/drawing/2014/main" id="{FC31A89F-F441-4A72-AE64-D0D55665C574}"/>
              </a:ext>
            </a:extLst>
          </p:cNvPr>
          <p:cNvSpPr txBox="1"/>
          <p:nvPr/>
        </p:nvSpPr>
        <p:spPr>
          <a:xfrm>
            <a:off x="3791744" y="2242463"/>
            <a:ext cx="1656184" cy="1546577"/>
          </a:xfrm>
          <a:prstGeom prst="rect">
            <a:avLst/>
          </a:prstGeom>
          <a:noFill/>
        </p:spPr>
        <p:txBody>
          <a:bodyPr wrap="square" rtlCol="0">
            <a:spAutoFit/>
          </a:bodyPr>
          <a:lstStyle/>
          <a:p>
            <a:pPr algn="ctr"/>
            <a:r>
              <a:rPr lang="tr-TR" sz="1050" b="1" i="1" u="sng" dirty="0">
                <a:solidFill>
                  <a:srgbClr val="FF0000"/>
                </a:solidFill>
                <a:effectLst>
                  <a:outerShdw blurRad="38100" dist="38100" dir="2700000" algn="tl">
                    <a:srgbClr val="000000">
                      <a:alpha val="43137"/>
                    </a:srgbClr>
                  </a:outerShdw>
                </a:effectLst>
                <a:latin typeface="Google Sans Flex"/>
              </a:rPr>
              <a:t>Manevi Haklar: </a:t>
            </a:r>
            <a:r>
              <a:rPr lang="tr-TR" sz="1050" b="1" dirty="0">
                <a:solidFill>
                  <a:srgbClr val="FF0000"/>
                </a:solidFill>
                <a:effectLst>
                  <a:outerShdw blurRad="38100" dist="38100" dir="2700000" algn="tl">
                    <a:srgbClr val="000000">
                      <a:alpha val="43137"/>
                    </a:srgbClr>
                  </a:outerShdw>
                </a:effectLst>
                <a:latin typeface="Google Sans Flex"/>
              </a:rPr>
              <a:t>Eseri kamuya sunma, adının belirtilmesini isteme ve eserde izinsiz değişiklik yapılmasını önleme. </a:t>
            </a:r>
            <a:r>
              <a:rPr lang="tr-TR" sz="1050" b="1" i="1" u="sng" dirty="0">
                <a:solidFill>
                  <a:srgbClr val="FF0000"/>
                </a:solidFill>
                <a:effectLst>
                  <a:outerShdw blurRad="38100" dist="38100" dir="2700000" algn="tl">
                    <a:srgbClr val="000000">
                      <a:alpha val="43137"/>
                    </a:srgbClr>
                  </a:outerShdw>
                </a:effectLst>
                <a:latin typeface="Google Sans Flex"/>
              </a:rPr>
              <a:t>Maddi Haklar: </a:t>
            </a:r>
            <a:r>
              <a:rPr lang="tr-TR" sz="1050" b="1" dirty="0">
                <a:solidFill>
                  <a:srgbClr val="FF0000"/>
                </a:solidFill>
                <a:effectLst>
                  <a:outerShdw blurRad="38100" dist="38100" dir="2700000" algn="tl">
                    <a:srgbClr val="000000">
                      <a:alpha val="43137"/>
                    </a:srgbClr>
                  </a:outerShdw>
                </a:effectLst>
                <a:latin typeface="Google Sans Flex"/>
              </a:rPr>
              <a:t>Eserin çoğaltılması, yayılması, işlenmesi, sergilenmesi ve umuma iletilmesi.</a:t>
            </a:r>
            <a:endParaRPr lang="tr-TR" sz="1050" dirty="0">
              <a:solidFill>
                <a:srgbClr val="FF0000"/>
              </a:solidFill>
              <a:effectLst>
                <a:outerShdw blurRad="38100" dist="38100" dir="2700000" algn="tl">
                  <a:srgbClr val="000000">
                    <a:alpha val="43137"/>
                  </a:srgbClr>
                </a:outerShdw>
              </a:effectLst>
            </a:endParaRPr>
          </a:p>
        </p:txBody>
      </p:sp>
      <p:sp>
        <p:nvSpPr>
          <p:cNvPr id="18" name="Metin kutusu 17">
            <a:extLst>
              <a:ext uri="{FF2B5EF4-FFF2-40B4-BE49-F238E27FC236}">
                <a16:creationId xmlns:a16="http://schemas.microsoft.com/office/drawing/2014/main" id="{F08D5638-3CBD-4E65-AE00-E2666841D8FD}"/>
              </a:ext>
            </a:extLst>
          </p:cNvPr>
          <p:cNvSpPr txBox="1"/>
          <p:nvPr/>
        </p:nvSpPr>
        <p:spPr>
          <a:xfrm>
            <a:off x="5591944" y="2260029"/>
            <a:ext cx="1656184" cy="1384995"/>
          </a:xfrm>
          <a:prstGeom prst="rect">
            <a:avLst/>
          </a:prstGeom>
          <a:noFill/>
        </p:spPr>
        <p:txBody>
          <a:bodyPr wrap="square" rtlCol="0">
            <a:spAutoFit/>
          </a:bodyPr>
          <a:lstStyle/>
          <a:p>
            <a:pPr algn="ctr"/>
            <a:r>
              <a:rPr lang="tr-TR" sz="1050" b="1" i="1" u="sng" dirty="0">
                <a:solidFill>
                  <a:srgbClr val="FF0000"/>
                </a:solidFill>
                <a:effectLst>
                  <a:outerShdw blurRad="38100" dist="38100" dir="2700000" algn="tl">
                    <a:srgbClr val="000000">
                      <a:alpha val="43137"/>
                    </a:srgbClr>
                  </a:outerShdw>
                </a:effectLst>
                <a:latin typeface="Google Sans Flex"/>
              </a:rPr>
              <a:t>Gerekliliği:</a:t>
            </a:r>
            <a:r>
              <a:rPr lang="tr-TR" sz="1050" b="1" dirty="0">
                <a:solidFill>
                  <a:srgbClr val="FF0000"/>
                </a:solidFill>
                <a:effectLst>
                  <a:outerShdw blurRad="38100" dist="38100" dir="2700000" algn="tl">
                    <a:srgbClr val="000000">
                      <a:alpha val="43137"/>
                    </a:srgbClr>
                  </a:outerShdw>
                </a:effectLst>
                <a:latin typeface="Google Sans Flex"/>
              </a:rPr>
              <a:t> Eser sahibinin emeğini korumak, üretimi teşvik etmek ve izinsiz kullanımları önlemek için gereklidir. </a:t>
            </a:r>
            <a:r>
              <a:rPr lang="tr-TR" sz="1050" b="1" i="1" u="sng" dirty="0">
                <a:solidFill>
                  <a:srgbClr val="FF0000"/>
                </a:solidFill>
                <a:effectLst>
                  <a:outerShdw blurRad="38100" dist="38100" dir="2700000" algn="tl">
                    <a:srgbClr val="000000">
                      <a:alpha val="43137"/>
                    </a:srgbClr>
                  </a:outerShdw>
                </a:effectLst>
                <a:latin typeface="Google Sans Flex"/>
              </a:rPr>
              <a:t>Süresi:</a:t>
            </a:r>
            <a:r>
              <a:rPr lang="tr-TR" sz="1050" b="1" dirty="0">
                <a:solidFill>
                  <a:srgbClr val="FF0000"/>
                </a:solidFill>
                <a:effectLst>
                  <a:outerShdw blurRad="38100" dist="38100" dir="2700000" algn="tl">
                    <a:srgbClr val="000000">
                      <a:alpha val="43137"/>
                    </a:srgbClr>
                  </a:outerShdw>
                </a:effectLst>
                <a:latin typeface="Google Sans Flex"/>
              </a:rPr>
              <a:t> Eser sahibinin yaşamı boyunca ve ölümünden sonraki 70 yıl boyunca devam eder.</a:t>
            </a:r>
            <a:endParaRPr lang="tr-TR" sz="1050" dirty="0">
              <a:solidFill>
                <a:srgbClr val="FF0000"/>
              </a:solidFill>
              <a:effectLst>
                <a:outerShdw blurRad="38100" dist="38100" dir="2700000" algn="tl">
                  <a:srgbClr val="000000">
                    <a:alpha val="43137"/>
                  </a:srgbClr>
                </a:outerShdw>
              </a:effectLst>
            </a:endParaRPr>
          </a:p>
        </p:txBody>
      </p:sp>
      <p:sp>
        <p:nvSpPr>
          <p:cNvPr id="19" name="Metin kutusu 18">
            <a:extLst>
              <a:ext uri="{FF2B5EF4-FFF2-40B4-BE49-F238E27FC236}">
                <a16:creationId xmlns:a16="http://schemas.microsoft.com/office/drawing/2014/main" id="{76405921-6CFA-4BF6-B258-8BFD8C37B4E2}"/>
              </a:ext>
            </a:extLst>
          </p:cNvPr>
          <p:cNvSpPr txBox="1"/>
          <p:nvPr/>
        </p:nvSpPr>
        <p:spPr>
          <a:xfrm>
            <a:off x="7419440" y="2204775"/>
            <a:ext cx="1656184" cy="1546577"/>
          </a:xfrm>
          <a:prstGeom prst="rect">
            <a:avLst/>
          </a:prstGeom>
          <a:noFill/>
        </p:spPr>
        <p:txBody>
          <a:bodyPr wrap="square" rtlCol="0">
            <a:spAutoFit/>
          </a:bodyPr>
          <a:lstStyle/>
          <a:p>
            <a:pPr algn="ctr"/>
            <a:r>
              <a:rPr lang="tr-TR" sz="1050" b="1" i="1" u="sng" dirty="0">
                <a:solidFill>
                  <a:srgbClr val="FF0000"/>
                </a:solidFill>
                <a:effectLst>
                  <a:outerShdw blurRad="38100" dist="38100" dir="2700000" algn="tl">
                    <a:srgbClr val="000000">
                      <a:alpha val="43137"/>
                    </a:srgbClr>
                  </a:outerShdw>
                </a:effectLst>
                <a:latin typeface="Google Sans Flex"/>
              </a:rPr>
              <a:t>Özgünlük:</a:t>
            </a:r>
            <a:r>
              <a:rPr lang="tr-TR" sz="1050" b="1" dirty="0">
                <a:solidFill>
                  <a:srgbClr val="FF0000"/>
                </a:solidFill>
                <a:effectLst>
                  <a:outerShdw blurRad="38100" dist="38100" dir="2700000" algn="tl">
                    <a:srgbClr val="000000">
                      <a:alpha val="43137"/>
                    </a:srgbClr>
                  </a:outerShdw>
                </a:effectLst>
                <a:latin typeface="Google Sans Flex"/>
              </a:rPr>
              <a:t> Eser sahibinin yaratıcılığını ve izini taşıması. </a:t>
            </a:r>
            <a:r>
              <a:rPr lang="tr-TR" sz="1050" b="1" i="1" u="sng" dirty="0">
                <a:solidFill>
                  <a:srgbClr val="FF0000"/>
                </a:solidFill>
                <a:effectLst>
                  <a:outerShdw blurRad="38100" dist="38100" dir="2700000" algn="tl">
                    <a:srgbClr val="000000">
                      <a:alpha val="43137"/>
                    </a:srgbClr>
                  </a:outerShdw>
                </a:effectLst>
                <a:latin typeface="Google Sans Flex"/>
              </a:rPr>
              <a:t>Şekillenme:</a:t>
            </a:r>
            <a:r>
              <a:rPr lang="tr-TR" sz="1050" b="1" dirty="0">
                <a:solidFill>
                  <a:srgbClr val="FF0000"/>
                </a:solidFill>
                <a:effectLst>
                  <a:outerShdw blurRad="38100" dist="38100" dir="2700000" algn="tl">
                    <a:srgbClr val="000000">
                      <a:alpha val="43137"/>
                    </a:srgbClr>
                  </a:outerShdw>
                </a:effectLst>
                <a:latin typeface="Google Sans Flex"/>
              </a:rPr>
              <a:t> Fikir aşamasında kalmayıp dış dünyaya yansımış (somutlaşmış) olması. </a:t>
            </a:r>
            <a:r>
              <a:rPr lang="tr-TR" sz="1050" b="1" i="1" u="sng" dirty="0">
                <a:solidFill>
                  <a:srgbClr val="FF0000"/>
                </a:solidFill>
                <a:effectLst>
                  <a:outerShdw blurRad="38100" dist="38100" dir="2700000" algn="tl">
                    <a:srgbClr val="000000">
                      <a:alpha val="43137"/>
                    </a:srgbClr>
                  </a:outerShdw>
                </a:effectLst>
                <a:latin typeface="Google Sans Flex"/>
              </a:rPr>
              <a:t>Kategori:</a:t>
            </a:r>
            <a:r>
              <a:rPr lang="tr-TR" sz="1050" b="1" dirty="0">
                <a:solidFill>
                  <a:srgbClr val="FF0000"/>
                </a:solidFill>
                <a:effectLst>
                  <a:outerShdw blurRad="38100" dist="38100" dir="2700000" algn="tl">
                    <a:srgbClr val="000000">
                      <a:alpha val="43137"/>
                    </a:srgbClr>
                  </a:outerShdw>
                </a:effectLst>
                <a:latin typeface="Google Sans Flex"/>
              </a:rPr>
              <a:t> Kanundaki 4 temel eser grubundan birine girmesi.</a:t>
            </a:r>
            <a:endParaRPr lang="tr-TR" sz="1050" dirty="0">
              <a:solidFill>
                <a:srgbClr val="FF0000"/>
              </a:solidFill>
              <a:effectLst>
                <a:outerShdw blurRad="38100" dist="38100" dir="2700000" algn="tl">
                  <a:srgbClr val="000000">
                    <a:alpha val="43137"/>
                  </a:srgbClr>
                </a:outerShdw>
              </a:effectLst>
            </a:endParaRPr>
          </a:p>
        </p:txBody>
      </p:sp>
      <p:sp>
        <p:nvSpPr>
          <p:cNvPr id="20" name="Metin kutusu 19">
            <a:extLst>
              <a:ext uri="{FF2B5EF4-FFF2-40B4-BE49-F238E27FC236}">
                <a16:creationId xmlns:a16="http://schemas.microsoft.com/office/drawing/2014/main" id="{A07AA2B1-2361-46A6-8D77-A5FF658F43FB}"/>
              </a:ext>
            </a:extLst>
          </p:cNvPr>
          <p:cNvSpPr txBox="1"/>
          <p:nvPr/>
        </p:nvSpPr>
        <p:spPr>
          <a:xfrm>
            <a:off x="3791744" y="5085184"/>
            <a:ext cx="1656184" cy="1384995"/>
          </a:xfrm>
          <a:prstGeom prst="rect">
            <a:avLst/>
          </a:prstGeom>
          <a:noFill/>
        </p:spPr>
        <p:txBody>
          <a:bodyPr wrap="square" rtlCol="0">
            <a:spAutoFit/>
          </a:bodyPr>
          <a:lstStyle/>
          <a:p>
            <a:pPr algn="ctr"/>
            <a:r>
              <a:rPr lang="tr-TR" sz="1050" b="1" i="1" u="sng" dirty="0">
                <a:solidFill>
                  <a:srgbClr val="FF0000"/>
                </a:solidFill>
                <a:effectLst>
                  <a:outerShdw blurRad="38100" dist="38100" dir="2700000" algn="tl">
                    <a:srgbClr val="000000">
                      <a:alpha val="43137"/>
                    </a:srgbClr>
                  </a:outerShdw>
                </a:effectLst>
                <a:latin typeface="Google Sans Flex"/>
              </a:rPr>
              <a:t>İlim ve Edebiyat</a:t>
            </a:r>
            <a:r>
              <a:rPr lang="tr-TR" sz="1050" b="1" dirty="0">
                <a:solidFill>
                  <a:srgbClr val="FF0000"/>
                </a:solidFill>
                <a:effectLst>
                  <a:outerShdw blurRad="38100" dist="38100" dir="2700000" algn="tl">
                    <a:srgbClr val="000000">
                      <a:alpha val="43137"/>
                    </a:srgbClr>
                  </a:outerShdw>
                </a:effectLst>
                <a:latin typeface="Google Sans Flex"/>
              </a:rPr>
              <a:t>: Kitap, makale, yazılım, veri tabanı. </a:t>
            </a:r>
            <a:r>
              <a:rPr lang="tr-TR" sz="1050" b="1" i="1" u="sng" dirty="0">
                <a:solidFill>
                  <a:srgbClr val="FF0000"/>
                </a:solidFill>
                <a:effectLst>
                  <a:outerShdw blurRad="38100" dist="38100" dir="2700000" algn="tl">
                    <a:srgbClr val="000000">
                      <a:alpha val="43137"/>
                    </a:srgbClr>
                  </a:outerShdw>
                </a:effectLst>
                <a:latin typeface="Google Sans Flex"/>
              </a:rPr>
              <a:t>Musiki:</a:t>
            </a:r>
            <a:r>
              <a:rPr lang="tr-TR" sz="1050" b="1" dirty="0">
                <a:solidFill>
                  <a:srgbClr val="FF0000"/>
                </a:solidFill>
                <a:effectLst>
                  <a:outerShdw blurRad="38100" dist="38100" dir="2700000" algn="tl">
                    <a:srgbClr val="000000">
                      <a:alpha val="43137"/>
                    </a:srgbClr>
                  </a:outerShdw>
                </a:effectLst>
                <a:latin typeface="Google Sans Flex"/>
              </a:rPr>
              <a:t> Sözlü veya sözsüz her türlü beste ve müzik. </a:t>
            </a:r>
            <a:r>
              <a:rPr lang="tr-TR" sz="1050" b="1" i="1" u="sng" dirty="0">
                <a:solidFill>
                  <a:srgbClr val="FF0000"/>
                </a:solidFill>
                <a:effectLst>
                  <a:outerShdw blurRad="38100" dist="38100" dir="2700000" algn="tl">
                    <a:srgbClr val="000000">
                      <a:alpha val="43137"/>
                    </a:srgbClr>
                  </a:outerShdw>
                </a:effectLst>
                <a:latin typeface="Google Sans Flex"/>
              </a:rPr>
              <a:t>Güzel Sanatlar: </a:t>
            </a:r>
            <a:r>
              <a:rPr lang="tr-TR" sz="1050" b="1" dirty="0">
                <a:solidFill>
                  <a:srgbClr val="FF0000"/>
                </a:solidFill>
                <a:effectLst>
                  <a:outerShdw blurRad="38100" dist="38100" dir="2700000" algn="tl">
                    <a:srgbClr val="000000">
                      <a:alpha val="43137"/>
                    </a:srgbClr>
                  </a:outerShdw>
                </a:effectLst>
                <a:latin typeface="Google Sans Flex"/>
              </a:rPr>
              <a:t>Resim, heykel, fotoğraf, mimari proje. </a:t>
            </a:r>
            <a:r>
              <a:rPr lang="tr-TR" sz="1050" b="1" i="1" u="sng" dirty="0">
                <a:solidFill>
                  <a:srgbClr val="FF0000"/>
                </a:solidFill>
                <a:effectLst>
                  <a:outerShdw blurRad="38100" dist="38100" dir="2700000" algn="tl">
                    <a:srgbClr val="000000">
                      <a:alpha val="43137"/>
                    </a:srgbClr>
                  </a:outerShdw>
                </a:effectLst>
                <a:latin typeface="Google Sans Flex"/>
              </a:rPr>
              <a:t>Sinema:</a:t>
            </a:r>
            <a:r>
              <a:rPr lang="tr-TR" sz="1050" b="1" dirty="0">
                <a:solidFill>
                  <a:srgbClr val="FF0000"/>
                </a:solidFill>
                <a:effectLst>
                  <a:outerShdw blurRad="38100" dist="38100" dir="2700000" algn="tl">
                    <a:srgbClr val="000000">
                      <a:alpha val="43137"/>
                    </a:srgbClr>
                  </a:outerShdw>
                </a:effectLst>
                <a:latin typeface="Google Sans Flex"/>
              </a:rPr>
              <a:t> Film, video ve belgeseller.</a:t>
            </a:r>
            <a:endParaRPr lang="tr-TR" sz="1050" dirty="0">
              <a:solidFill>
                <a:srgbClr val="FF0000"/>
              </a:solidFill>
              <a:effectLst>
                <a:outerShdw blurRad="38100" dist="38100" dir="2700000" algn="tl">
                  <a:srgbClr val="000000">
                    <a:alpha val="43137"/>
                  </a:srgbClr>
                </a:outerShdw>
              </a:effectLst>
            </a:endParaRPr>
          </a:p>
        </p:txBody>
      </p:sp>
      <p:sp>
        <p:nvSpPr>
          <p:cNvPr id="21" name="Metin kutusu 20">
            <a:extLst>
              <a:ext uri="{FF2B5EF4-FFF2-40B4-BE49-F238E27FC236}">
                <a16:creationId xmlns:a16="http://schemas.microsoft.com/office/drawing/2014/main" id="{BC8CEB86-309C-45FA-9819-60700DF7EA57}"/>
              </a:ext>
            </a:extLst>
          </p:cNvPr>
          <p:cNvSpPr txBox="1"/>
          <p:nvPr/>
        </p:nvSpPr>
        <p:spPr>
          <a:xfrm>
            <a:off x="5619518" y="5091349"/>
            <a:ext cx="1656184" cy="1223412"/>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Hayır, gerekli değildir. Telif hakkı, eserin üretildiği an kendiliğinden doğar. Tescil zorunlu olmayıp sadece olası ihtilaflarda ispat kolaylığı sağlar.</a:t>
            </a:r>
            <a:endParaRPr lang="tr-TR" sz="1050" dirty="0">
              <a:solidFill>
                <a:srgbClr val="FF0000"/>
              </a:solidFill>
              <a:effectLst>
                <a:outerShdw blurRad="38100" dist="38100" dir="2700000" algn="tl">
                  <a:srgbClr val="000000">
                    <a:alpha val="43137"/>
                  </a:srgbClr>
                </a:outerShdw>
              </a:effectLst>
            </a:endParaRPr>
          </a:p>
        </p:txBody>
      </p:sp>
      <p:sp>
        <p:nvSpPr>
          <p:cNvPr id="22" name="Metin kutusu 21">
            <a:extLst>
              <a:ext uri="{FF2B5EF4-FFF2-40B4-BE49-F238E27FC236}">
                <a16:creationId xmlns:a16="http://schemas.microsoft.com/office/drawing/2014/main" id="{DB813F87-6F1C-4CF7-A697-0A6DB34AD6F9}"/>
              </a:ext>
            </a:extLst>
          </p:cNvPr>
          <p:cNvSpPr txBox="1"/>
          <p:nvPr/>
        </p:nvSpPr>
        <p:spPr>
          <a:xfrm>
            <a:off x="7438533" y="5052225"/>
            <a:ext cx="1656184" cy="1384995"/>
          </a:xfrm>
          <a:prstGeom prst="rect">
            <a:avLst/>
          </a:prstGeom>
          <a:noFill/>
        </p:spPr>
        <p:txBody>
          <a:bodyPr wrap="square" rtlCol="0">
            <a:spAutoFit/>
          </a:bodyPr>
          <a:lstStyle/>
          <a:p>
            <a:pPr algn="ctr"/>
            <a:r>
              <a:rPr lang="tr-TR" sz="1050" b="1" i="1" u="sng" dirty="0">
                <a:solidFill>
                  <a:srgbClr val="FF0000"/>
                </a:solidFill>
                <a:effectLst>
                  <a:outerShdw blurRad="38100" dist="38100" dir="2700000" algn="tl">
                    <a:srgbClr val="000000">
                      <a:alpha val="43137"/>
                    </a:srgbClr>
                  </a:outerShdw>
                </a:effectLst>
                <a:latin typeface="Google Sans Flex"/>
              </a:rPr>
              <a:t>Yargı Organları: </a:t>
            </a:r>
            <a:r>
              <a:rPr lang="tr-TR" sz="1050" b="1" dirty="0">
                <a:solidFill>
                  <a:srgbClr val="FF0000"/>
                </a:solidFill>
                <a:effectLst>
                  <a:outerShdw blurRad="38100" dist="38100" dir="2700000" algn="tl">
                    <a:srgbClr val="000000">
                      <a:alpha val="43137"/>
                    </a:srgbClr>
                  </a:outerShdw>
                </a:effectLst>
                <a:latin typeface="Google Sans Flex"/>
              </a:rPr>
              <a:t>Fikri ve Sınai Haklar Mahkemeleri. </a:t>
            </a:r>
            <a:r>
              <a:rPr lang="tr-TR" sz="1050" b="1" i="1" u="sng" dirty="0">
                <a:solidFill>
                  <a:srgbClr val="FF0000"/>
                </a:solidFill>
                <a:effectLst>
                  <a:outerShdw blurRad="38100" dist="38100" dir="2700000" algn="tl">
                    <a:srgbClr val="000000">
                      <a:alpha val="43137"/>
                    </a:srgbClr>
                  </a:outerShdw>
                </a:effectLst>
                <a:latin typeface="Google Sans Flex"/>
              </a:rPr>
              <a:t>Resmi Kurum:</a:t>
            </a:r>
            <a:r>
              <a:rPr lang="tr-TR" sz="1050" b="1" dirty="0">
                <a:solidFill>
                  <a:srgbClr val="FF0000"/>
                </a:solidFill>
                <a:effectLst>
                  <a:outerShdw blurRad="38100" dist="38100" dir="2700000" algn="tl">
                    <a:srgbClr val="000000">
                      <a:alpha val="43137"/>
                    </a:srgbClr>
                  </a:outerShdw>
                </a:effectLst>
                <a:latin typeface="Google Sans Flex"/>
              </a:rPr>
              <a:t> Kültür ve Turizm Bakanlığı (Telif Hakları Genel Müdürlüğü). </a:t>
            </a:r>
            <a:r>
              <a:rPr lang="tr-TR" sz="1050" b="1" i="1" u="sng" dirty="0">
                <a:solidFill>
                  <a:srgbClr val="FF0000"/>
                </a:solidFill>
                <a:effectLst>
                  <a:outerShdw blurRad="38100" dist="38100" dir="2700000" algn="tl">
                    <a:srgbClr val="000000">
                      <a:alpha val="43137"/>
                    </a:srgbClr>
                  </a:outerShdw>
                </a:effectLst>
                <a:latin typeface="Google Sans Flex"/>
              </a:rPr>
              <a:t>Birlikler:</a:t>
            </a:r>
            <a:r>
              <a:rPr lang="tr-TR" sz="1050" b="1" dirty="0">
                <a:solidFill>
                  <a:srgbClr val="FF0000"/>
                </a:solidFill>
                <a:effectLst>
                  <a:outerShdw blurRad="38100" dist="38100" dir="2700000" algn="tl">
                    <a:srgbClr val="000000">
                      <a:alpha val="43137"/>
                    </a:srgbClr>
                  </a:outerShdw>
                </a:effectLst>
                <a:latin typeface="Google Sans Flex"/>
              </a:rPr>
              <a:t> İlgili Meslek Birlikleri (MESAM, MSG, İLESAM vb.).</a:t>
            </a:r>
            <a:endParaRPr lang="tr-TR" sz="105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35616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elikopterWAV.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3"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0-ppt_h/2"/>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helikopterWAV.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0-#ppt_w/2"/>
                                          </p:val>
                                        </p:tav>
                                        <p:tav tm="100000">
                                          <p:val>
                                            <p:strVal val="#ppt_x"/>
                                          </p:val>
                                        </p:tav>
                                      </p:tavLst>
                                    </p:anim>
                                    <p:anim calcmode="lin" valueType="num">
                                      <p:cBhvr additive="base">
                                        <p:cTn id="18" dur="4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wd">
                                    <p:tmPct val="10000"/>
                                  </p:iterate>
                                  <p:childTnLst>
                                    <p:set>
                                      <p:cBhvr>
                                        <p:cTn id="22" dur="1" fill="hold">
                                          <p:stCondLst>
                                            <p:cond delay="0"/>
                                          </p:stCondLst>
                                        </p:cTn>
                                        <p:tgtEl>
                                          <p:spTgt spid="32"/>
                                        </p:tgtEl>
                                        <p:attrNameLst>
                                          <p:attrName>style.visibility</p:attrName>
                                        </p:attrNameLst>
                                      </p:cBhvr>
                                      <p:to>
                                        <p:strVal val="visible"/>
                                      </p:to>
                                    </p:set>
                                    <p:anim by="(-#ppt_w*2)" calcmode="lin" valueType="num">
                                      <p:cBhvr rctx="PPT">
                                        <p:cTn id="23" dur="250" autoRev="1" fill="hold">
                                          <p:stCondLst>
                                            <p:cond delay="0"/>
                                          </p:stCondLst>
                                        </p:cTn>
                                        <p:tgtEl>
                                          <p:spTgt spid="32"/>
                                        </p:tgtEl>
                                        <p:attrNameLst>
                                          <p:attrName>ppt_w</p:attrName>
                                        </p:attrNameLst>
                                      </p:cBhvr>
                                    </p:anim>
                                    <p:anim by="(#ppt_w*0.50)" calcmode="lin" valueType="num">
                                      <p:cBhvr>
                                        <p:cTn id="24" dur="250" decel="50000" autoRev="1" fill="hold">
                                          <p:stCondLst>
                                            <p:cond delay="0"/>
                                          </p:stCondLst>
                                        </p:cTn>
                                        <p:tgtEl>
                                          <p:spTgt spid="32"/>
                                        </p:tgtEl>
                                        <p:attrNameLst>
                                          <p:attrName>ppt_x</p:attrName>
                                        </p:attrNameLst>
                                      </p:cBhvr>
                                    </p:anim>
                                    <p:anim from="(-#ppt_h/2)" to="(#ppt_y)" calcmode="lin" valueType="num">
                                      <p:cBhvr>
                                        <p:cTn id="25" dur="500" fill="hold">
                                          <p:stCondLst>
                                            <p:cond delay="0"/>
                                          </p:stCondLst>
                                        </p:cTn>
                                        <p:tgtEl>
                                          <p:spTgt spid="32"/>
                                        </p:tgtEl>
                                        <p:attrNameLst>
                                          <p:attrName>ppt_y</p:attrName>
                                        </p:attrNameLst>
                                      </p:cBhvr>
                                    </p:anim>
                                    <p:animRot by="21600000">
                                      <p:cBhvr>
                                        <p:cTn id="26" dur="500" fill="hold">
                                          <p:stCondLst>
                                            <p:cond delay="0"/>
                                          </p:stCondLst>
                                        </p:cTn>
                                        <p:tgtEl>
                                          <p:spTgt spid="3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wd">
                                    <p:tmPct val="10000"/>
                                  </p:iterate>
                                  <p:childTnLst>
                                    <p:set>
                                      <p:cBhvr>
                                        <p:cTn id="30" dur="1" fill="hold">
                                          <p:stCondLst>
                                            <p:cond delay="0"/>
                                          </p:stCondLst>
                                        </p:cTn>
                                        <p:tgtEl>
                                          <p:spTgt spid="18"/>
                                        </p:tgtEl>
                                        <p:attrNameLst>
                                          <p:attrName>style.visibility</p:attrName>
                                        </p:attrNameLst>
                                      </p:cBhvr>
                                      <p:to>
                                        <p:strVal val="visible"/>
                                      </p:to>
                                    </p:set>
                                    <p:anim by="(-#ppt_w*2)" calcmode="lin" valueType="num">
                                      <p:cBhvr rctx="PPT">
                                        <p:cTn id="31" dur="250" autoRev="1" fill="hold">
                                          <p:stCondLst>
                                            <p:cond delay="0"/>
                                          </p:stCondLst>
                                        </p:cTn>
                                        <p:tgtEl>
                                          <p:spTgt spid="18"/>
                                        </p:tgtEl>
                                        <p:attrNameLst>
                                          <p:attrName>ppt_w</p:attrName>
                                        </p:attrNameLst>
                                      </p:cBhvr>
                                    </p:anim>
                                    <p:anim by="(#ppt_w*0.50)" calcmode="lin" valueType="num">
                                      <p:cBhvr>
                                        <p:cTn id="32" dur="250" decel="50000" autoRev="1" fill="hold">
                                          <p:stCondLst>
                                            <p:cond delay="0"/>
                                          </p:stCondLst>
                                        </p:cTn>
                                        <p:tgtEl>
                                          <p:spTgt spid="18"/>
                                        </p:tgtEl>
                                        <p:attrNameLst>
                                          <p:attrName>ppt_x</p:attrName>
                                        </p:attrNameLst>
                                      </p:cBhvr>
                                    </p:anim>
                                    <p:anim from="(-#ppt_h/2)" to="(#ppt_y)" calcmode="lin" valueType="num">
                                      <p:cBhvr>
                                        <p:cTn id="33" dur="500" fill="hold">
                                          <p:stCondLst>
                                            <p:cond delay="0"/>
                                          </p:stCondLst>
                                        </p:cTn>
                                        <p:tgtEl>
                                          <p:spTgt spid="18"/>
                                        </p:tgtEl>
                                        <p:attrNameLst>
                                          <p:attrName>ppt_y</p:attrName>
                                        </p:attrNameLst>
                                      </p:cBhvr>
                                    </p:anim>
                                    <p:animRot by="21600000">
                                      <p:cBhvr>
                                        <p:cTn id="34" dur="500" fill="hold">
                                          <p:stCondLst>
                                            <p:cond delay="0"/>
                                          </p:stCondLst>
                                        </p:cTn>
                                        <p:tgtEl>
                                          <p:spTgt spid="18"/>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by="(-#ppt_w*2)" calcmode="lin" valueType="num">
                                      <p:cBhvr rctx="PPT">
                                        <p:cTn id="39" dur="250" autoRev="1" fill="hold">
                                          <p:stCondLst>
                                            <p:cond delay="0"/>
                                          </p:stCondLst>
                                        </p:cTn>
                                        <p:tgtEl>
                                          <p:spTgt spid="19"/>
                                        </p:tgtEl>
                                        <p:attrNameLst>
                                          <p:attrName>ppt_w</p:attrName>
                                        </p:attrNameLst>
                                      </p:cBhvr>
                                    </p:anim>
                                    <p:anim by="(#ppt_w*0.50)" calcmode="lin" valueType="num">
                                      <p:cBhvr>
                                        <p:cTn id="40" dur="250" decel="50000" autoRev="1" fill="hold">
                                          <p:stCondLst>
                                            <p:cond delay="0"/>
                                          </p:stCondLst>
                                        </p:cTn>
                                        <p:tgtEl>
                                          <p:spTgt spid="19"/>
                                        </p:tgtEl>
                                        <p:attrNameLst>
                                          <p:attrName>ppt_x</p:attrName>
                                        </p:attrNameLst>
                                      </p:cBhvr>
                                    </p:anim>
                                    <p:anim from="(-#ppt_h/2)" to="(#ppt_y)" calcmode="lin" valueType="num">
                                      <p:cBhvr>
                                        <p:cTn id="41" dur="500" fill="hold">
                                          <p:stCondLst>
                                            <p:cond delay="0"/>
                                          </p:stCondLst>
                                        </p:cTn>
                                        <p:tgtEl>
                                          <p:spTgt spid="19"/>
                                        </p:tgtEl>
                                        <p:attrNameLst>
                                          <p:attrName>ppt_y</p:attrName>
                                        </p:attrNameLst>
                                      </p:cBhvr>
                                    </p:anim>
                                    <p:animRot by="21600000">
                                      <p:cBhvr>
                                        <p:cTn id="42" dur="500" fill="hold">
                                          <p:stCondLst>
                                            <p:cond delay="0"/>
                                          </p:stCondLst>
                                        </p:cTn>
                                        <p:tgtEl>
                                          <p:spTgt spid="19"/>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wd">
                                    <p:tmPct val="10000"/>
                                  </p:iterate>
                                  <p:childTnLst>
                                    <p:set>
                                      <p:cBhvr>
                                        <p:cTn id="46" dur="1" fill="hold">
                                          <p:stCondLst>
                                            <p:cond delay="0"/>
                                          </p:stCondLst>
                                        </p:cTn>
                                        <p:tgtEl>
                                          <p:spTgt spid="20"/>
                                        </p:tgtEl>
                                        <p:attrNameLst>
                                          <p:attrName>style.visibility</p:attrName>
                                        </p:attrNameLst>
                                      </p:cBhvr>
                                      <p:to>
                                        <p:strVal val="visible"/>
                                      </p:to>
                                    </p:set>
                                    <p:anim by="(-#ppt_w*2)" calcmode="lin" valueType="num">
                                      <p:cBhvr rctx="PPT">
                                        <p:cTn id="47" dur="250" autoRev="1" fill="hold">
                                          <p:stCondLst>
                                            <p:cond delay="0"/>
                                          </p:stCondLst>
                                        </p:cTn>
                                        <p:tgtEl>
                                          <p:spTgt spid="20"/>
                                        </p:tgtEl>
                                        <p:attrNameLst>
                                          <p:attrName>ppt_w</p:attrName>
                                        </p:attrNameLst>
                                      </p:cBhvr>
                                    </p:anim>
                                    <p:anim by="(#ppt_w*0.50)" calcmode="lin" valueType="num">
                                      <p:cBhvr>
                                        <p:cTn id="48" dur="250" decel="50000" autoRev="1" fill="hold">
                                          <p:stCondLst>
                                            <p:cond delay="0"/>
                                          </p:stCondLst>
                                        </p:cTn>
                                        <p:tgtEl>
                                          <p:spTgt spid="20"/>
                                        </p:tgtEl>
                                        <p:attrNameLst>
                                          <p:attrName>ppt_x</p:attrName>
                                        </p:attrNameLst>
                                      </p:cBhvr>
                                    </p:anim>
                                    <p:anim from="(-#ppt_h/2)" to="(#ppt_y)" calcmode="lin" valueType="num">
                                      <p:cBhvr>
                                        <p:cTn id="49" dur="500" fill="hold">
                                          <p:stCondLst>
                                            <p:cond delay="0"/>
                                          </p:stCondLst>
                                        </p:cTn>
                                        <p:tgtEl>
                                          <p:spTgt spid="20"/>
                                        </p:tgtEl>
                                        <p:attrNameLst>
                                          <p:attrName>ppt_y</p:attrName>
                                        </p:attrNameLst>
                                      </p:cBhvr>
                                    </p:anim>
                                    <p:animRot by="21600000">
                                      <p:cBhvr>
                                        <p:cTn id="50" dur="500" fill="hold">
                                          <p:stCondLst>
                                            <p:cond delay="0"/>
                                          </p:stCondLst>
                                        </p:cTn>
                                        <p:tgtEl>
                                          <p:spTgt spid="20"/>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wd">
                                    <p:tmPct val="10000"/>
                                  </p:iterate>
                                  <p:childTnLst>
                                    <p:set>
                                      <p:cBhvr>
                                        <p:cTn id="54" dur="1" fill="hold">
                                          <p:stCondLst>
                                            <p:cond delay="0"/>
                                          </p:stCondLst>
                                        </p:cTn>
                                        <p:tgtEl>
                                          <p:spTgt spid="21"/>
                                        </p:tgtEl>
                                        <p:attrNameLst>
                                          <p:attrName>style.visibility</p:attrName>
                                        </p:attrNameLst>
                                      </p:cBhvr>
                                      <p:to>
                                        <p:strVal val="visible"/>
                                      </p:to>
                                    </p:set>
                                    <p:anim by="(-#ppt_w*2)" calcmode="lin" valueType="num">
                                      <p:cBhvr rctx="PPT">
                                        <p:cTn id="55" dur="250" autoRev="1" fill="hold">
                                          <p:stCondLst>
                                            <p:cond delay="0"/>
                                          </p:stCondLst>
                                        </p:cTn>
                                        <p:tgtEl>
                                          <p:spTgt spid="21"/>
                                        </p:tgtEl>
                                        <p:attrNameLst>
                                          <p:attrName>ppt_w</p:attrName>
                                        </p:attrNameLst>
                                      </p:cBhvr>
                                    </p:anim>
                                    <p:anim by="(#ppt_w*0.50)" calcmode="lin" valueType="num">
                                      <p:cBhvr>
                                        <p:cTn id="56" dur="250" decel="50000" autoRev="1" fill="hold">
                                          <p:stCondLst>
                                            <p:cond delay="0"/>
                                          </p:stCondLst>
                                        </p:cTn>
                                        <p:tgtEl>
                                          <p:spTgt spid="21"/>
                                        </p:tgtEl>
                                        <p:attrNameLst>
                                          <p:attrName>ppt_x</p:attrName>
                                        </p:attrNameLst>
                                      </p:cBhvr>
                                    </p:anim>
                                    <p:anim from="(-#ppt_h/2)" to="(#ppt_y)" calcmode="lin" valueType="num">
                                      <p:cBhvr>
                                        <p:cTn id="57" dur="500" fill="hold">
                                          <p:stCondLst>
                                            <p:cond delay="0"/>
                                          </p:stCondLst>
                                        </p:cTn>
                                        <p:tgtEl>
                                          <p:spTgt spid="21"/>
                                        </p:tgtEl>
                                        <p:attrNameLst>
                                          <p:attrName>ppt_y</p:attrName>
                                        </p:attrNameLst>
                                      </p:cBhvr>
                                    </p:anim>
                                    <p:animRot by="21600000">
                                      <p:cBhvr>
                                        <p:cTn id="58" dur="500" fill="hold">
                                          <p:stCondLst>
                                            <p:cond delay="0"/>
                                          </p:stCondLst>
                                        </p:cTn>
                                        <p:tgtEl>
                                          <p:spTgt spid="21"/>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wd">
                                    <p:tmPct val="10000"/>
                                  </p:iterate>
                                  <p:childTnLst>
                                    <p:set>
                                      <p:cBhvr>
                                        <p:cTn id="62" dur="1" fill="hold">
                                          <p:stCondLst>
                                            <p:cond delay="0"/>
                                          </p:stCondLst>
                                        </p:cTn>
                                        <p:tgtEl>
                                          <p:spTgt spid="22"/>
                                        </p:tgtEl>
                                        <p:attrNameLst>
                                          <p:attrName>style.visibility</p:attrName>
                                        </p:attrNameLst>
                                      </p:cBhvr>
                                      <p:to>
                                        <p:strVal val="visible"/>
                                      </p:to>
                                    </p:set>
                                    <p:anim by="(-#ppt_w*2)" calcmode="lin" valueType="num">
                                      <p:cBhvr rctx="PPT">
                                        <p:cTn id="63" dur="250" autoRev="1" fill="hold">
                                          <p:stCondLst>
                                            <p:cond delay="0"/>
                                          </p:stCondLst>
                                        </p:cTn>
                                        <p:tgtEl>
                                          <p:spTgt spid="22"/>
                                        </p:tgtEl>
                                        <p:attrNameLst>
                                          <p:attrName>ppt_w</p:attrName>
                                        </p:attrNameLst>
                                      </p:cBhvr>
                                    </p:anim>
                                    <p:anim by="(#ppt_w*0.50)" calcmode="lin" valueType="num">
                                      <p:cBhvr>
                                        <p:cTn id="64" dur="250" decel="50000" autoRev="1" fill="hold">
                                          <p:stCondLst>
                                            <p:cond delay="0"/>
                                          </p:stCondLst>
                                        </p:cTn>
                                        <p:tgtEl>
                                          <p:spTgt spid="22"/>
                                        </p:tgtEl>
                                        <p:attrNameLst>
                                          <p:attrName>ppt_x</p:attrName>
                                        </p:attrNameLst>
                                      </p:cBhvr>
                                    </p:anim>
                                    <p:anim from="(-#ppt_h/2)" to="(#ppt_y)" calcmode="lin" valueType="num">
                                      <p:cBhvr>
                                        <p:cTn id="65" dur="500" fill="hold">
                                          <p:stCondLst>
                                            <p:cond delay="0"/>
                                          </p:stCondLst>
                                        </p:cTn>
                                        <p:tgtEl>
                                          <p:spTgt spid="22"/>
                                        </p:tgtEl>
                                        <p:attrNameLst>
                                          <p:attrName>ppt_y</p:attrName>
                                        </p:attrNameLst>
                                      </p:cBhvr>
                                    </p:anim>
                                    <p:animRot by="21600000">
                                      <p:cBhvr>
                                        <p:cTn id="66" dur="5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18" grpId="0"/>
      <p:bldP spid="19" grpId="0"/>
      <p:bldP spid="20" grpId="0"/>
      <p:bldP spid="21"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33000"/>
            <a:lum/>
          </a:blip>
          <a:srcRect/>
          <a:stretch>
            <a:fillRect t="-39000" b="-3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10"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20</a:t>
            </a:r>
          </a:p>
        </p:txBody>
      </p:sp>
      <p:pic>
        <p:nvPicPr>
          <p:cNvPr id="9" name="Resim 8">
            <a:extLst>
              <a:ext uri="{FF2B5EF4-FFF2-40B4-BE49-F238E27FC236}">
                <a16:creationId xmlns:a16="http://schemas.microsoft.com/office/drawing/2014/main" id="{CBE70ADA-319A-4D91-85B1-DF11EC654292}"/>
              </a:ext>
            </a:extLst>
          </p:cNvPr>
          <p:cNvPicPr>
            <a:picLocks noChangeAspect="1"/>
          </p:cNvPicPr>
          <p:nvPr/>
        </p:nvPicPr>
        <p:blipFill>
          <a:blip r:embed="rId4"/>
          <a:stretch>
            <a:fillRect/>
          </a:stretch>
        </p:blipFill>
        <p:spPr>
          <a:xfrm rot="4052174">
            <a:off x="-45751" y="-2963274"/>
            <a:ext cx="1765700" cy="1800000"/>
          </a:xfrm>
          <a:prstGeom prst="rect">
            <a:avLst/>
          </a:prstGeom>
        </p:spPr>
      </p:pic>
      <p:pic>
        <p:nvPicPr>
          <p:cNvPr id="11" name="Resim 10">
            <a:extLst>
              <a:ext uri="{FF2B5EF4-FFF2-40B4-BE49-F238E27FC236}">
                <a16:creationId xmlns:a16="http://schemas.microsoft.com/office/drawing/2014/main" id="{8C2C262B-F2AC-4CE2-B827-9C821E839463}"/>
              </a:ext>
            </a:extLst>
          </p:cNvPr>
          <p:cNvPicPr>
            <a:picLocks noChangeAspect="1"/>
          </p:cNvPicPr>
          <p:nvPr/>
        </p:nvPicPr>
        <p:blipFill>
          <a:blip r:embed="rId5"/>
          <a:stretch>
            <a:fillRect/>
          </a:stretch>
        </p:blipFill>
        <p:spPr>
          <a:xfrm rot="4496157">
            <a:off x="8194647" y="-3163828"/>
            <a:ext cx="1379750" cy="1800000"/>
          </a:xfrm>
          <a:prstGeom prst="rect">
            <a:avLst/>
          </a:prstGeom>
        </p:spPr>
      </p:pic>
      <p:pic>
        <p:nvPicPr>
          <p:cNvPr id="13" name="Resim 12">
            <a:extLst>
              <a:ext uri="{FF2B5EF4-FFF2-40B4-BE49-F238E27FC236}">
                <a16:creationId xmlns:a16="http://schemas.microsoft.com/office/drawing/2014/main" id="{FC2E47BA-289A-4A52-A764-33292F00B007}"/>
              </a:ext>
            </a:extLst>
          </p:cNvPr>
          <p:cNvPicPr>
            <a:picLocks noChangeAspect="1"/>
          </p:cNvPicPr>
          <p:nvPr/>
        </p:nvPicPr>
        <p:blipFill>
          <a:blip r:embed="rId6"/>
          <a:stretch>
            <a:fillRect/>
          </a:stretch>
        </p:blipFill>
        <p:spPr>
          <a:xfrm rot="2105309">
            <a:off x="13303964" y="6597352"/>
            <a:ext cx="1199200" cy="1800000"/>
          </a:xfrm>
          <a:prstGeom prst="rect">
            <a:avLst/>
          </a:prstGeom>
        </p:spPr>
      </p:pic>
      <p:pic>
        <p:nvPicPr>
          <p:cNvPr id="15" name="Resim 14">
            <a:extLst>
              <a:ext uri="{FF2B5EF4-FFF2-40B4-BE49-F238E27FC236}">
                <a16:creationId xmlns:a16="http://schemas.microsoft.com/office/drawing/2014/main" id="{F0198AB4-E063-403D-B038-BA05F07358AA}"/>
              </a:ext>
            </a:extLst>
          </p:cNvPr>
          <p:cNvPicPr>
            <a:picLocks noChangeAspect="1"/>
          </p:cNvPicPr>
          <p:nvPr/>
        </p:nvPicPr>
        <p:blipFill>
          <a:blip r:embed="rId7"/>
          <a:stretch>
            <a:fillRect/>
          </a:stretch>
        </p:blipFill>
        <p:spPr>
          <a:xfrm>
            <a:off x="-2877992" y="3717032"/>
            <a:ext cx="661000" cy="1800000"/>
          </a:xfrm>
          <a:prstGeom prst="rect">
            <a:avLst/>
          </a:prstGeom>
        </p:spPr>
      </p:pic>
      <p:pic>
        <p:nvPicPr>
          <p:cNvPr id="17" name="Resim 16">
            <a:extLst>
              <a:ext uri="{FF2B5EF4-FFF2-40B4-BE49-F238E27FC236}">
                <a16:creationId xmlns:a16="http://schemas.microsoft.com/office/drawing/2014/main" id="{6FB0DFB8-C2A6-47DD-81E4-69428CCDFF9A}"/>
              </a:ext>
            </a:extLst>
          </p:cNvPr>
          <p:cNvPicPr>
            <a:picLocks noChangeAspect="1"/>
          </p:cNvPicPr>
          <p:nvPr/>
        </p:nvPicPr>
        <p:blipFill>
          <a:blip r:embed="rId8"/>
          <a:stretch>
            <a:fillRect/>
          </a:stretch>
        </p:blipFill>
        <p:spPr>
          <a:xfrm rot="18451491">
            <a:off x="3945610" y="8060185"/>
            <a:ext cx="1498400" cy="1800000"/>
          </a:xfrm>
          <a:prstGeom prst="rect">
            <a:avLst/>
          </a:prstGeom>
        </p:spPr>
      </p:pic>
      <p:pic>
        <p:nvPicPr>
          <p:cNvPr id="19" name="Resim 18">
            <a:extLst>
              <a:ext uri="{FF2B5EF4-FFF2-40B4-BE49-F238E27FC236}">
                <a16:creationId xmlns:a16="http://schemas.microsoft.com/office/drawing/2014/main" id="{7C8E849B-AF2B-47CA-9271-7C46E9D08769}"/>
              </a:ext>
            </a:extLst>
          </p:cNvPr>
          <p:cNvPicPr>
            <a:picLocks noChangeAspect="1"/>
          </p:cNvPicPr>
          <p:nvPr/>
        </p:nvPicPr>
        <p:blipFill>
          <a:blip r:embed="rId9"/>
          <a:stretch>
            <a:fillRect/>
          </a:stretch>
        </p:blipFill>
        <p:spPr>
          <a:xfrm rot="16443284">
            <a:off x="11826827" y="-2350358"/>
            <a:ext cx="1597900" cy="1800000"/>
          </a:xfrm>
          <a:prstGeom prst="rect">
            <a:avLst/>
          </a:prstGeom>
        </p:spPr>
      </p:pic>
      <p:pic>
        <p:nvPicPr>
          <p:cNvPr id="21" name="Resim 20">
            <a:extLst>
              <a:ext uri="{FF2B5EF4-FFF2-40B4-BE49-F238E27FC236}">
                <a16:creationId xmlns:a16="http://schemas.microsoft.com/office/drawing/2014/main" id="{5FFDE554-9A88-4783-B319-AFE5EDCD44B5}"/>
              </a:ext>
            </a:extLst>
          </p:cNvPr>
          <p:cNvPicPr>
            <a:picLocks noChangeAspect="1"/>
          </p:cNvPicPr>
          <p:nvPr/>
        </p:nvPicPr>
        <p:blipFill>
          <a:blip r:embed="rId10"/>
          <a:stretch>
            <a:fillRect/>
          </a:stretch>
        </p:blipFill>
        <p:spPr>
          <a:xfrm rot="17447005">
            <a:off x="-2202025" y="-1312279"/>
            <a:ext cx="1537500" cy="1800000"/>
          </a:xfrm>
          <a:prstGeom prst="rect">
            <a:avLst/>
          </a:prstGeom>
        </p:spPr>
      </p:pic>
      <p:pic>
        <p:nvPicPr>
          <p:cNvPr id="23" name="Resim 22">
            <a:extLst>
              <a:ext uri="{FF2B5EF4-FFF2-40B4-BE49-F238E27FC236}">
                <a16:creationId xmlns:a16="http://schemas.microsoft.com/office/drawing/2014/main" id="{FE5C0DF2-B7AE-4405-B26C-1FCED798A736}"/>
              </a:ext>
            </a:extLst>
          </p:cNvPr>
          <p:cNvPicPr>
            <a:picLocks noChangeAspect="1"/>
          </p:cNvPicPr>
          <p:nvPr/>
        </p:nvPicPr>
        <p:blipFill>
          <a:blip r:embed="rId11"/>
          <a:stretch>
            <a:fillRect/>
          </a:stretch>
        </p:blipFill>
        <p:spPr>
          <a:xfrm rot="19690229">
            <a:off x="3904604" y="-3033704"/>
            <a:ext cx="1673850" cy="1800000"/>
          </a:xfrm>
          <a:prstGeom prst="rect">
            <a:avLst/>
          </a:prstGeom>
        </p:spPr>
      </p:pic>
      <p:pic>
        <p:nvPicPr>
          <p:cNvPr id="27" name="Resim 26">
            <a:extLst>
              <a:ext uri="{FF2B5EF4-FFF2-40B4-BE49-F238E27FC236}">
                <a16:creationId xmlns:a16="http://schemas.microsoft.com/office/drawing/2014/main" id="{0933A601-1422-4CCA-80DF-DA12F80286FD}"/>
              </a:ext>
            </a:extLst>
          </p:cNvPr>
          <p:cNvPicPr>
            <a:picLocks noChangeAspect="1"/>
          </p:cNvPicPr>
          <p:nvPr/>
        </p:nvPicPr>
        <p:blipFill>
          <a:blip r:embed="rId11"/>
          <a:stretch>
            <a:fillRect/>
          </a:stretch>
        </p:blipFill>
        <p:spPr>
          <a:xfrm rot="19690229">
            <a:off x="15013751" y="590200"/>
            <a:ext cx="1673850" cy="1800000"/>
          </a:xfrm>
          <a:prstGeom prst="rect">
            <a:avLst/>
          </a:prstGeom>
        </p:spPr>
      </p:pic>
      <p:pic>
        <p:nvPicPr>
          <p:cNvPr id="28" name="Resim 27">
            <a:extLst>
              <a:ext uri="{FF2B5EF4-FFF2-40B4-BE49-F238E27FC236}">
                <a16:creationId xmlns:a16="http://schemas.microsoft.com/office/drawing/2014/main" id="{F929E624-111E-4BB9-8D76-EFD02B2F54C5}"/>
              </a:ext>
            </a:extLst>
          </p:cNvPr>
          <p:cNvPicPr>
            <a:picLocks noChangeAspect="1"/>
          </p:cNvPicPr>
          <p:nvPr/>
        </p:nvPicPr>
        <p:blipFill>
          <a:blip r:embed="rId4"/>
          <a:stretch>
            <a:fillRect/>
          </a:stretch>
        </p:blipFill>
        <p:spPr>
          <a:xfrm rot="4052174">
            <a:off x="9619641" y="8060185"/>
            <a:ext cx="1765700" cy="1800000"/>
          </a:xfrm>
          <a:prstGeom prst="rect">
            <a:avLst/>
          </a:prstGeom>
        </p:spPr>
      </p:pic>
      <p:pic>
        <p:nvPicPr>
          <p:cNvPr id="29" name="Resim 28">
            <a:extLst>
              <a:ext uri="{FF2B5EF4-FFF2-40B4-BE49-F238E27FC236}">
                <a16:creationId xmlns:a16="http://schemas.microsoft.com/office/drawing/2014/main" id="{00F98A78-F74E-497D-9821-0106BCB6151E}"/>
              </a:ext>
            </a:extLst>
          </p:cNvPr>
          <p:cNvPicPr>
            <a:picLocks noChangeAspect="1"/>
          </p:cNvPicPr>
          <p:nvPr/>
        </p:nvPicPr>
        <p:blipFill>
          <a:blip r:embed="rId8"/>
          <a:stretch>
            <a:fillRect/>
          </a:stretch>
        </p:blipFill>
        <p:spPr>
          <a:xfrm rot="12323363">
            <a:off x="-1632684" y="7415795"/>
            <a:ext cx="1498400" cy="1800000"/>
          </a:xfrm>
          <a:prstGeom prst="rect">
            <a:avLst/>
          </a:prstGeom>
        </p:spPr>
      </p:pic>
    </p:spTree>
    <p:extLst>
      <p:ext uri="{BB962C8B-B14F-4D97-AF65-F5344CB8AC3E}">
        <p14:creationId xmlns:p14="http://schemas.microsoft.com/office/powerpoint/2010/main" val="23111496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0">
        <p159:morph option="byChar"/>
      </p:transition>
    </mc:Choice>
    <mc:Fallback xmlns="">
      <p:transition spd="slow" advTm="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33000"/>
            <a:lum/>
          </a:blip>
          <a:srcRect/>
          <a:stretch>
            <a:fillRect t="-39000" b="-39000"/>
          </a:stretch>
        </a:blipFill>
        <a:effectLst/>
      </p:bgPr>
    </p:bg>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10"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19</a:t>
            </a:r>
          </a:p>
        </p:txBody>
      </p:sp>
      <p:pic>
        <p:nvPicPr>
          <p:cNvPr id="9" name="Resim 8">
            <a:extLst>
              <a:ext uri="{FF2B5EF4-FFF2-40B4-BE49-F238E27FC236}">
                <a16:creationId xmlns:a16="http://schemas.microsoft.com/office/drawing/2014/main" id="{CBE70ADA-319A-4D91-85B1-DF11EC654292}"/>
              </a:ext>
            </a:extLst>
          </p:cNvPr>
          <p:cNvPicPr>
            <a:picLocks noChangeAspect="1"/>
          </p:cNvPicPr>
          <p:nvPr/>
        </p:nvPicPr>
        <p:blipFill>
          <a:blip r:embed="rId4">
            <a:duotone>
              <a:schemeClr val="accent1">
                <a:shade val="45000"/>
                <a:satMod val="135000"/>
              </a:schemeClr>
              <a:prstClr val="white"/>
            </a:duotone>
          </a:blip>
          <a:stretch>
            <a:fillRect/>
          </a:stretch>
        </p:blipFill>
        <p:spPr>
          <a:xfrm rot="20374585">
            <a:off x="2188547" y="973496"/>
            <a:ext cx="1765700" cy="1800000"/>
          </a:xfrm>
          <a:prstGeom prst="rect">
            <a:avLst/>
          </a:prstGeom>
        </p:spPr>
      </p:pic>
      <p:pic>
        <p:nvPicPr>
          <p:cNvPr id="11" name="Resim 10">
            <a:extLst>
              <a:ext uri="{FF2B5EF4-FFF2-40B4-BE49-F238E27FC236}">
                <a16:creationId xmlns:a16="http://schemas.microsoft.com/office/drawing/2014/main" id="{8C2C262B-F2AC-4CE2-B827-9C821E839463}"/>
              </a:ext>
            </a:extLst>
          </p:cNvPr>
          <p:cNvPicPr>
            <a:picLocks noChangeAspect="1"/>
          </p:cNvPicPr>
          <p:nvPr/>
        </p:nvPicPr>
        <p:blipFill>
          <a:blip r:embed="rId5">
            <a:duotone>
              <a:schemeClr val="accent2">
                <a:shade val="45000"/>
                <a:satMod val="135000"/>
              </a:schemeClr>
              <a:prstClr val="white"/>
            </a:duotone>
          </a:blip>
          <a:stretch>
            <a:fillRect/>
          </a:stretch>
        </p:blipFill>
        <p:spPr>
          <a:xfrm rot="21325190">
            <a:off x="6490715" y="774210"/>
            <a:ext cx="1379750" cy="1800000"/>
          </a:xfrm>
          <a:prstGeom prst="rect">
            <a:avLst/>
          </a:prstGeom>
        </p:spPr>
      </p:pic>
      <p:pic>
        <p:nvPicPr>
          <p:cNvPr id="13" name="Resim 12">
            <a:extLst>
              <a:ext uri="{FF2B5EF4-FFF2-40B4-BE49-F238E27FC236}">
                <a16:creationId xmlns:a16="http://schemas.microsoft.com/office/drawing/2014/main" id="{FC2E47BA-289A-4A52-A764-33292F00B007}"/>
              </a:ext>
            </a:extLst>
          </p:cNvPr>
          <p:cNvPicPr>
            <a:picLocks noChangeAspect="1"/>
          </p:cNvPicPr>
          <p:nvPr/>
        </p:nvPicPr>
        <p:blipFill>
          <a:blip r:embed="rId6">
            <a:duotone>
              <a:schemeClr val="accent2">
                <a:shade val="45000"/>
                <a:satMod val="135000"/>
              </a:schemeClr>
              <a:prstClr val="white"/>
            </a:duotone>
          </a:blip>
          <a:stretch>
            <a:fillRect/>
          </a:stretch>
        </p:blipFill>
        <p:spPr>
          <a:xfrm rot="20994146">
            <a:off x="674362" y="4521403"/>
            <a:ext cx="1199200" cy="1800000"/>
          </a:xfrm>
          <a:prstGeom prst="rect">
            <a:avLst/>
          </a:prstGeom>
        </p:spPr>
      </p:pic>
      <p:pic>
        <p:nvPicPr>
          <p:cNvPr id="15" name="Resim 14">
            <a:extLst>
              <a:ext uri="{FF2B5EF4-FFF2-40B4-BE49-F238E27FC236}">
                <a16:creationId xmlns:a16="http://schemas.microsoft.com/office/drawing/2014/main" id="{F0198AB4-E063-403D-B038-BA05F07358AA}"/>
              </a:ext>
            </a:extLst>
          </p:cNvPr>
          <p:cNvPicPr>
            <a:picLocks noChangeAspect="1"/>
          </p:cNvPicPr>
          <p:nvPr/>
        </p:nvPicPr>
        <p:blipFill>
          <a:blip r:embed="rId7">
            <a:duotone>
              <a:schemeClr val="accent6">
                <a:shade val="45000"/>
                <a:satMod val="135000"/>
              </a:schemeClr>
              <a:prstClr val="white"/>
            </a:duotone>
          </a:blip>
          <a:stretch>
            <a:fillRect/>
          </a:stretch>
        </p:blipFill>
        <p:spPr>
          <a:xfrm rot="19729739">
            <a:off x="10477802" y="4521402"/>
            <a:ext cx="661000" cy="1800000"/>
          </a:xfrm>
          <a:prstGeom prst="rect">
            <a:avLst/>
          </a:prstGeom>
        </p:spPr>
      </p:pic>
      <p:pic>
        <p:nvPicPr>
          <p:cNvPr id="17" name="Resim 16">
            <a:extLst>
              <a:ext uri="{FF2B5EF4-FFF2-40B4-BE49-F238E27FC236}">
                <a16:creationId xmlns:a16="http://schemas.microsoft.com/office/drawing/2014/main" id="{6FB0DFB8-C2A6-47DD-81E4-69428CCDFF9A}"/>
              </a:ext>
            </a:extLst>
          </p:cNvPr>
          <p:cNvPicPr>
            <a:picLocks noChangeAspect="1"/>
          </p:cNvPicPr>
          <p:nvPr/>
        </p:nvPicPr>
        <p:blipFill>
          <a:blip r:embed="rId8">
            <a:duotone>
              <a:schemeClr val="accent5">
                <a:shade val="45000"/>
                <a:satMod val="135000"/>
              </a:schemeClr>
              <a:prstClr val="white"/>
            </a:duotone>
          </a:blip>
          <a:stretch>
            <a:fillRect/>
          </a:stretch>
        </p:blipFill>
        <p:spPr>
          <a:xfrm rot="833075">
            <a:off x="8018967" y="4385062"/>
            <a:ext cx="1498400" cy="1800000"/>
          </a:xfrm>
          <a:prstGeom prst="rect">
            <a:avLst/>
          </a:prstGeom>
        </p:spPr>
      </p:pic>
      <p:pic>
        <p:nvPicPr>
          <p:cNvPr id="19" name="Resim 18">
            <a:extLst>
              <a:ext uri="{FF2B5EF4-FFF2-40B4-BE49-F238E27FC236}">
                <a16:creationId xmlns:a16="http://schemas.microsoft.com/office/drawing/2014/main" id="{7C8E849B-AF2B-47CA-9271-7C46E9D08769}"/>
              </a:ext>
            </a:extLst>
          </p:cNvPr>
          <p:cNvPicPr>
            <a:picLocks noChangeAspect="1"/>
          </p:cNvPicPr>
          <p:nvPr/>
        </p:nvPicPr>
        <p:blipFill>
          <a:blip r:embed="rId9">
            <a:duotone>
              <a:schemeClr val="accent4">
                <a:shade val="45000"/>
                <a:satMod val="135000"/>
              </a:schemeClr>
              <a:prstClr val="white"/>
            </a:duotone>
          </a:blip>
          <a:stretch>
            <a:fillRect/>
          </a:stretch>
        </p:blipFill>
        <p:spPr>
          <a:xfrm rot="1026051">
            <a:off x="8301774" y="917139"/>
            <a:ext cx="1597900" cy="1800000"/>
          </a:xfrm>
          <a:prstGeom prst="rect">
            <a:avLst/>
          </a:prstGeom>
        </p:spPr>
      </p:pic>
      <p:pic>
        <p:nvPicPr>
          <p:cNvPr id="21" name="Resim 20">
            <a:extLst>
              <a:ext uri="{FF2B5EF4-FFF2-40B4-BE49-F238E27FC236}">
                <a16:creationId xmlns:a16="http://schemas.microsoft.com/office/drawing/2014/main" id="{5FFDE554-9A88-4783-B319-AFE5EDCD44B5}"/>
              </a:ext>
            </a:extLst>
          </p:cNvPr>
          <p:cNvPicPr>
            <a:picLocks noChangeAspect="1"/>
          </p:cNvPicPr>
          <p:nvPr/>
        </p:nvPicPr>
        <p:blipFill>
          <a:blip r:embed="rId10">
            <a:duotone>
              <a:schemeClr val="accent6">
                <a:shade val="45000"/>
                <a:satMod val="135000"/>
              </a:schemeClr>
              <a:prstClr val="white"/>
            </a:duotone>
          </a:blip>
          <a:stretch>
            <a:fillRect/>
          </a:stretch>
        </p:blipFill>
        <p:spPr>
          <a:xfrm rot="967613">
            <a:off x="219738" y="973496"/>
            <a:ext cx="1537500" cy="1800000"/>
          </a:xfrm>
          <a:prstGeom prst="rect">
            <a:avLst/>
          </a:prstGeom>
        </p:spPr>
      </p:pic>
      <p:pic>
        <p:nvPicPr>
          <p:cNvPr id="23" name="Resim 22">
            <a:extLst>
              <a:ext uri="{FF2B5EF4-FFF2-40B4-BE49-F238E27FC236}">
                <a16:creationId xmlns:a16="http://schemas.microsoft.com/office/drawing/2014/main" id="{FE5C0DF2-B7AE-4405-B26C-1FCED798A736}"/>
              </a:ext>
            </a:extLst>
          </p:cNvPr>
          <p:cNvPicPr>
            <a:picLocks noChangeAspect="1"/>
          </p:cNvPicPr>
          <p:nvPr/>
        </p:nvPicPr>
        <p:blipFill>
          <a:blip r:embed="rId11">
            <a:duotone>
              <a:schemeClr val="accent3">
                <a:shade val="45000"/>
                <a:satMod val="135000"/>
              </a:schemeClr>
              <a:prstClr val="white"/>
            </a:duotone>
          </a:blip>
          <a:stretch>
            <a:fillRect/>
          </a:stretch>
        </p:blipFill>
        <p:spPr>
          <a:xfrm rot="1537969">
            <a:off x="4385556" y="995477"/>
            <a:ext cx="1673850" cy="1800000"/>
          </a:xfrm>
          <a:prstGeom prst="rect">
            <a:avLst/>
          </a:prstGeom>
        </p:spPr>
      </p:pic>
      <p:pic>
        <p:nvPicPr>
          <p:cNvPr id="27" name="Resim 26">
            <a:extLst>
              <a:ext uri="{FF2B5EF4-FFF2-40B4-BE49-F238E27FC236}">
                <a16:creationId xmlns:a16="http://schemas.microsoft.com/office/drawing/2014/main" id="{0933A601-1422-4CCA-80DF-DA12F80286FD}"/>
              </a:ext>
            </a:extLst>
          </p:cNvPr>
          <p:cNvPicPr>
            <a:picLocks noChangeAspect="1"/>
          </p:cNvPicPr>
          <p:nvPr/>
        </p:nvPicPr>
        <p:blipFill>
          <a:blip r:embed="rId11">
            <a:duotone>
              <a:schemeClr val="accent1">
                <a:shade val="45000"/>
                <a:satMod val="135000"/>
              </a:schemeClr>
              <a:prstClr val="white"/>
            </a:duotone>
          </a:blip>
          <a:stretch>
            <a:fillRect/>
          </a:stretch>
        </p:blipFill>
        <p:spPr>
          <a:xfrm rot="20209246">
            <a:off x="10330983" y="1047420"/>
            <a:ext cx="1673850" cy="1800000"/>
          </a:xfrm>
          <a:prstGeom prst="rect">
            <a:avLst/>
          </a:prstGeom>
        </p:spPr>
      </p:pic>
      <p:pic>
        <p:nvPicPr>
          <p:cNvPr id="28" name="Resim 27">
            <a:extLst>
              <a:ext uri="{FF2B5EF4-FFF2-40B4-BE49-F238E27FC236}">
                <a16:creationId xmlns:a16="http://schemas.microsoft.com/office/drawing/2014/main" id="{F929E624-111E-4BB9-8D76-EFD02B2F54C5}"/>
              </a:ext>
            </a:extLst>
          </p:cNvPr>
          <p:cNvPicPr>
            <a:picLocks noChangeAspect="1"/>
          </p:cNvPicPr>
          <p:nvPr/>
        </p:nvPicPr>
        <p:blipFill>
          <a:blip r:embed="rId4">
            <a:duotone>
              <a:schemeClr val="accent3">
                <a:shade val="45000"/>
                <a:satMod val="135000"/>
              </a:schemeClr>
              <a:prstClr val="white"/>
            </a:duotone>
          </a:blip>
          <a:stretch>
            <a:fillRect/>
          </a:stretch>
        </p:blipFill>
        <p:spPr>
          <a:xfrm rot="961974">
            <a:off x="2833997" y="4352652"/>
            <a:ext cx="1765700" cy="1800000"/>
          </a:xfrm>
          <a:prstGeom prst="rect">
            <a:avLst/>
          </a:prstGeom>
        </p:spPr>
      </p:pic>
      <p:pic>
        <p:nvPicPr>
          <p:cNvPr id="29" name="Resim 28">
            <a:extLst>
              <a:ext uri="{FF2B5EF4-FFF2-40B4-BE49-F238E27FC236}">
                <a16:creationId xmlns:a16="http://schemas.microsoft.com/office/drawing/2014/main" id="{00F98A78-F74E-497D-9821-0106BCB6151E}"/>
              </a:ext>
            </a:extLst>
          </p:cNvPr>
          <p:cNvPicPr>
            <a:picLocks noChangeAspect="1"/>
          </p:cNvPicPr>
          <p:nvPr/>
        </p:nvPicPr>
        <p:blipFill>
          <a:blip r:embed="rId8">
            <a:duotone>
              <a:schemeClr val="accent4">
                <a:shade val="45000"/>
                <a:satMod val="135000"/>
              </a:schemeClr>
              <a:prstClr val="white"/>
            </a:duotone>
          </a:blip>
          <a:stretch>
            <a:fillRect/>
          </a:stretch>
        </p:blipFill>
        <p:spPr>
          <a:xfrm rot="21077239">
            <a:off x="5560132" y="4352652"/>
            <a:ext cx="1498400" cy="1800000"/>
          </a:xfrm>
          <a:prstGeom prst="rect">
            <a:avLst/>
          </a:prstGeom>
        </p:spPr>
      </p:pic>
    </p:spTree>
    <p:extLst>
      <p:ext uri="{BB962C8B-B14F-4D97-AF65-F5344CB8AC3E}">
        <p14:creationId xmlns:p14="http://schemas.microsoft.com/office/powerpoint/2010/main" val="29669334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39000" b="-39000"/>
          </a:stretch>
        </a:blipFill>
        <a:effectLst/>
      </p:bgPr>
    </p:bg>
    <p:spTree>
      <p:nvGrpSpPr>
        <p:cNvPr id="1" name=""/>
        <p:cNvGrpSpPr/>
        <p:nvPr/>
      </p:nvGrpSpPr>
      <p:grpSpPr>
        <a:xfrm>
          <a:off x="0" y="0"/>
          <a:ext cx="0" cy="0"/>
          <a:chOff x="0" y="0"/>
          <a:chExt cx="0" cy="0"/>
        </a:xfrm>
      </p:grpSpPr>
      <p:sp>
        <p:nvSpPr>
          <p:cNvPr id="10" name="Ok: Yukarı Bükülü 9">
            <a:extLst>
              <a:ext uri="{FF2B5EF4-FFF2-40B4-BE49-F238E27FC236}">
                <a16:creationId xmlns:a16="http://schemas.microsoft.com/office/drawing/2014/main" id="{D216F8BF-3BBD-442E-8320-EBFF72B7BAB9}"/>
              </a:ext>
            </a:extLst>
          </p:cNvPr>
          <p:cNvSpPr/>
          <p:nvPr/>
        </p:nvSpPr>
        <p:spPr>
          <a:xfrm rot="5400000">
            <a:off x="1110331" y="1861940"/>
            <a:ext cx="1537363" cy="1215099"/>
          </a:xfrm>
          <a:prstGeom prst="bentUpArrow">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tr-T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10"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18</a:t>
            </a:r>
          </a:p>
        </p:txBody>
      </p:sp>
      <p:sp>
        <p:nvSpPr>
          <p:cNvPr id="9" name="Dikdörtgen: Köşeleri Yuvarlatılmış 8">
            <a:extLst>
              <a:ext uri="{FF2B5EF4-FFF2-40B4-BE49-F238E27FC236}">
                <a16:creationId xmlns:a16="http://schemas.microsoft.com/office/drawing/2014/main" id="{3C7F75A2-7C8F-4F20-BB65-56A30BDD320E}"/>
              </a:ext>
            </a:extLst>
          </p:cNvPr>
          <p:cNvSpPr/>
          <p:nvPr/>
        </p:nvSpPr>
        <p:spPr>
          <a:xfrm>
            <a:off x="479376" y="692696"/>
            <a:ext cx="11578171" cy="1368152"/>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Buluşun izinsiz olarak üretilmesini, satılmasını, kullanılmasını veya ithal edilmesini engellemek amacıyla buluş sahibine tanınan haklara </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 hakkı</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denir.</a:t>
            </a:r>
            <a:endParaRPr lang="tr-TR" sz="2800" b="1" dirty="0">
              <a:effectLst>
                <a:outerShdw blurRad="38100" dist="38100" dir="2700000" algn="tl">
                  <a:srgbClr val="000000">
                    <a:alpha val="43137"/>
                  </a:srgbClr>
                </a:outerShdw>
              </a:effectLst>
            </a:endParaRPr>
          </a:p>
        </p:txBody>
      </p:sp>
      <p:sp>
        <p:nvSpPr>
          <p:cNvPr id="11" name="Küp 10">
            <a:extLst>
              <a:ext uri="{FF2B5EF4-FFF2-40B4-BE49-F238E27FC236}">
                <a16:creationId xmlns:a16="http://schemas.microsoft.com/office/drawing/2014/main" id="{EC660BFE-E4A0-4FDF-8B90-2B7904670C55}"/>
              </a:ext>
            </a:extLst>
          </p:cNvPr>
          <p:cNvSpPr/>
          <p:nvPr/>
        </p:nvSpPr>
        <p:spPr>
          <a:xfrm>
            <a:off x="2567608" y="2254627"/>
            <a:ext cx="9217024" cy="1390397"/>
          </a:xfrm>
          <a:prstGeom prst="cube">
            <a:avLst>
              <a:gd name="adj" fmla="val 624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Patentin ne olduğu, nasıl kullanılacağı, kimlerin kullanacağı ve hak ihlallerine karşı ne gibi yaptırımlar uygulanacağı </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Sınai Mülkiyet Kanunu</a:t>
            </a:r>
            <a:r>
              <a:rPr lang="tr-T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'nda yer almaktadır.</a:t>
            </a:r>
            <a:endParaRPr lang="tr-TR" sz="2000" b="1" dirty="0">
              <a:effectLst>
                <a:outerShdw blurRad="38100" dist="38100" dir="2700000" algn="tl">
                  <a:srgbClr val="000000">
                    <a:alpha val="43137"/>
                  </a:srgbClr>
                </a:outerShdw>
              </a:effectLst>
            </a:endParaRPr>
          </a:p>
        </p:txBody>
      </p:sp>
      <p:grpSp>
        <p:nvGrpSpPr>
          <p:cNvPr id="18" name="Grup 17">
            <a:extLst>
              <a:ext uri="{FF2B5EF4-FFF2-40B4-BE49-F238E27FC236}">
                <a16:creationId xmlns:a16="http://schemas.microsoft.com/office/drawing/2014/main" id="{A2D6480E-B6C6-4719-B52C-B15563E2C1E3}"/>
              </a:ext>
            </a:extLst>
          </p:cNvPr>
          <p:cNvGrpSpPr/>
          <p:nvPr/>
        </p:nvGrpSpPr>
        <p:grpSpPr>
          <a:xfrm>
            <a:off x="1047596" y="4293096"/>
            <a:ext cx="10304988" cy="9859234"/>
            <a:chOff x="1047596" y="4293096"/>
            <a:chExt cx="10304988" cy="9859234"/>
          </a:xfrm>
        </p:grpSpPr>
        <p:pic>
          <p:nvPicPr>
            <p:cNvPr id="19" name="Resim 18">
              <a:extLst>
                <a:ext uri="{FF2B5EF4-FFF2-40B4-BE49-F238E27FC236}">
                  <a16:creationId xmlns:a16="http://schemas.microsoft.com/office/drawing/2014/main" id="{F0007731-1985-4B99-94B9-33C42D60CDC2}"/>
                </a:ext>
              </a:extLst>
            </p:cNvPr>
            <p:cNvPicPr>
              <a:picLocks/>
            </p:cNvPicPr>
            <p:nvPr/>
          </p:nvPicPr>
          <p:blipFill>
            <a:blip r:embed="rId4"/>
            <a:stretch>
              <a:fillRect/>
            </a:stretch>
          </p:blipFill>
          <p:spPr>
            <a:xfrm rot="5400000">
              <a:off x="8832584" y="7476002"/>
              <a:ext cx="2520000" cy="2520000"/>
            </a:xfrm>
            <a:prstGeom prst="rect">
              <a:avLst/>
            </a:prstGeom>
          </p:spPr>
        </p:pic>
        <p:pic>
          <p:nvPicPr>
            <p:cNvPr id="20" name="Resim 19">
              <a:extLst>
                <a:ext uri="{FF2B5EF4-FFF2-40B4-BE49-F238E27FC236}">
                  <a16:creationId xmlns:a16="http://schemas.microsoft.com/office/drawing/2014/main" id="{80D78860-97A7-4388-BFB8-424644943A8D}"/>
                </a:ext>
              </a:extLst>
            </p:cNvPr>
            <p:cNvPicPr>
              <a:picLocks/>
            </p:cNvPicPr>
            <p:nvPr/>
          </p:nvPicPr>
          <p:blipFill>
            <a:blip r:embed="rId5"/>
            <a:stretch>
              <a:fillRect/>
            </a:stretch>
          </p:blipFill>
          <p:spPr>
            <a:xfrm rot="10800000">
              <a:off x="5124067" y="11632330"/>
              <a:ext cx="2520000" cy="2520000"/>
            </a:xfrm>
            <a:prstGeom prst="rect">
              <a:avLst/>
            </a:prstGeom>
          </p:spPr>
        </p:pic>
        <p:pic>
          <p:nvPicPr>
            <p:cNvPr id="21" name="Resim 20">
              <a:extLst>
                <a:ext uri="{FF2B5EF4-FFF2-40B4-BE49-F238E27FC236}">
                  <a16:creationId xmlns:a16="http://schemas.microsoft.com/office/drawing/2014/main" id="{256FCE17-E2D9-4248-A79C-CC2A0D6450D2}"/>
                </a:ext>
              </a:extLst>
            </p:cNvPr>
            <p:cNvPicPr>
              <a:picLocks/>
            </p:cNvPicPr>
            <p:nvPr/>
          </p:nvPicPr>
          <p:blipFill>
            <a:blip r:embed="rId6"/>
            <a:stretch>
              <a:fillRect/>
            </a:stretch>
          </p:blipFill>
          <p:spPr>
            <a:xfrm rot="16200000">
              <a:off x="1047596" y="7476002"/>
              <a:ext cx="2520000" cy="2520000"/>
            </a:xfrm>
            <a:prstGeom prst="rect">
              <a:avLst/>
            </a:prstGeom>
          </p:spPr>
        </p:pic>
        <p:pic>
          <p:nvPicPr>
            <p:cNvPr id="22" name="Resim 21">
              <a:extLst>
                <a:ext uri="{FF2B5EF4-FFF2-40B4-BE49-F238E27FC236}">
                  <a16:creationId xmlns:a16="http://schemas.microsoft.com/office/drawing/2014/main" id="{33FBF1D0-EB99-49E3-9628-D95E2F64FE3E}"/>
                </a:ext>
              </a:extLst>
            </p:cNvPr>
            <p:cNvPicPr>
              <a:picLocks noChangeAspect="1"/>
            </p:cNvPicPr>
            <p:nvPr/>
          </p:nvPicPr>
          <p:blipFill>
            <a:blip r:embed="rId7"/>
            <a:stretch>
              <a:fillRect/>
            </a:stretch>
          </p:blipFill>
          <p:spPr>
            <a:xfrm>
              <a:off x="5201514" y="4293096"/>
              <a:ext cx="2365106" cy="2520000"/>
            </a:xfrm>
            <a:prstGeom prst="rect">
              <a:avLst/>
            </a:prstGeom>
          </p:spPr>
        </p:pic>
      </p:grpSp>
    </p:spTree>
    <p:extLst>
      <p:ext uri="{BB962C8B-B14F-4D97-AF65-F5344CB8AC3E}">
        <p14:creationId xmlns:p14="http://schemas.microsoft.com/office/powerpoint/2010/main" val="35788597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8000" fill="hold"/>
                                        <p:tgtEl>
                                          <p:spTgt spid="18"/>
                                        </p:tgtEl>
                                        <p:attrNameLst>
                                          <p:attrName>r</p:attrName>
                                        </p:attrNameLst>
                                      </p:cBhvr>
                                    </p:animRot>
                                  </p:childTnLst>
                                </p:cTn>
                              </p:par>
                              <p:par>
                                <p:cTn id="7" presetID="2" presetClass="entr" presetSubtype="1"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500" fill="hold"/>
                                        <p:tgtEl>
                                          <p:spTgt spid="9"/>
                                        </p:tgtEl>
                                        <p:attrNameLst>
                                          <p:attrName>ppt_x</p:attrName>
                                        </p:attrNameLst>
                                      </p:cBhvr>
                                      <p:tavLst>
                                        <p:tav tm="0">
                                          <p:val>
                                            <p:strVal val="#ppt_x"/>
                                          </p:val>
                                        </p:tav>
                                        <p:tav tm="100000">
                                          <p:val>
                                            <p:strVal val="#ppt_x"/>
                                          </p:val>
                                        </p:tav>
                                      </p:tavLst>
                                    </p:anim>
                                    <p:anim calcmode="lin" valueType="num">
                                      <p:cBhvr additive="base">
                                        <p:cTn id="10" dur="500" fill="hold"/>
                                        <p:tgtEl>
                                          <p:spTgt spid="9"/>
                                        </p:tgtEl>
                                        <p:attrNameLst>
                                          <p:attrName>ppt_y</p:attrName>
                                        </p:attrNameLst>
                                      </p:cBhvr>
                                      <p:tavLst>
                                        <p:tav tm="0">
                                          <p:val>
                                            <p:strVal val="0-#ppt_h/2"/>
                                          </p:val>
                                        </p:tav>
                                        <p:tav tm="100000">
                                          <p:val>
                                            <p:strVal val="#ppt_y"/>
                                          </p:val>
                                        </p:tav>
                                      </p:tavLst>
                                    </p:anim>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1+#ppt_w/2"/>
                                          </p:val>
                                        </p:tav>
                                        <p:tav tm="100000">
                                          <p:val>
                                            <p:strVal val="#ppt_x"/>
                                          </p:val>
                                        </p:tav>
                                      </p:tavLst>
                                    </p:anim>
                                    <p:anim calcmode="lin" valueType="num">
                                      <p:cBhvr additive="base">
                                        <p:cTn id="19"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39000" b="-39000"/>
          </a:stretch>
        </a:blipFill>
        <a:effectLst/>
      </p:bgPr>
    </p:bg>
    <p:spTree>
      <p:nvGrpSpPr>
        <p:cNvPr id="1" name=""/>
        <p:cNvGrpSpPr/>
        <p:nvPr/>
      </p:nvGrpSpPr>
      <p:grpSpPr>
        <a:xfrm>
          <a:off x="0" y="0"/>
          <a:ext cx="0" cy="0"/>
          <a:chOff x="0" y="0"/>
          <a:chExt cx="0" cy="0"/>
        </a:xfrm>
      </p:grpSpPr>
      <p:grpSp>
        <p:nvGrpSpPr>
          <p:cNvPr id="14" name="Grup 13">
            <a:extLst>
              <a:ext uri="{FF2B5EF4-FFF2-40B4-BE49-F238E27FC236}">
                <a16:creationId xmlns:a16="http://schemas.microsoft.com/office/drawing/2014/main" id="{C82E720F-2245-4D17-AB8F-8E329659FBFD}"/>
              </a:ext>
            </a:extLst>
          </p:cNvPr>
          <p:cNvGrpSpPr/>
          <p:nvPr/>
        </p:nvGrpSpPr>
        <p:grpSpPr>
          <a:xfrm>
            <a:off x="1047596" y="4293096"/>
            <a:ext cx="10304988" cy="9859234"/>
            <a:chOff x="1047596" y="4293096"/>
            <a:chExt cx="10304988" cy="9859234"/>
          </a:xfrm>
        </p:grpSpPr>
        <p:pic>
          <p:nvPicPr>
            <p:cNvPr id="3" name="Resim 2">
              <a:extLst>
                <a:ext uri="{FF2B5EF4-FFF2-40B4-BE49-F238E27FC236}">
                  <a16:creationId xmlns:a16="http://schemas.microsoft.com/office/drawing/2014/main" id="{80135361-8832-4674-A01F-27A0137ED2C5}"/>
                </a:ext>
              </a:extLst>
            </p:cNvPr>
            <p:cNvPicPr>
              <a:picLocks/>
            </p:cNvPicPr>
            <p:nvPr/>
          </p:nvPicPr>
          <p:blipFill>
            <a:blip r:embed="rId4"/>
            <a:stretch>
              <a:fillRect/>
            </a:stretch>
          </p:blipFill>
          <p:spPr>
            <a:xfrm rot="5400000">
              <a:off x="8832584" y="7476002"/>
              <a:ext cx="2520000" cy="2520000"/>
            </a:xfrm>
            <a:prstGeom prst="rect">
              <a:avLst/>
            </a:prstGeom>
          </p:spPr>
        </p:pic>
        <p:pic>
          <p:nvPicPr>
            <p:cNvPr id="9" name="Resim 8">
              <a:extLst>
                <a:ext uri="{FF2B5EF4-FFF2-40B4-BE49-F238E27FC236}">
                  <a16:creationId xmlns:a16="http://schemas.microsoft.com/office/drawing/2014/main" id="{1D1908B3-200A-4D78-8C6D-880564BF64A8}"/>
                </a:ext>
              </a:extLst>
            </p:cNvPr>
            <p:cNvPicPr>
              <a:picLocks/>
            </p:cNvPicPr>
            <p:nvPr/>
          </p:nvPicPr>
          <p:blipFill>
            <a:blip r:embed="rId5"/>
            <a:stretch>
              <a:fillRect/>
            </a:stretch>
          </p:blipFill>
          <p:spPr>
            <a:xfrm rot="10800000">
              <a:off x="5124067" y="11632330"/>
              <a:ext cx="2520000" cy="2520000"/>
            </a:xfrm>
            <a:prstGeom prst="rect">
              <a:avLst/>
            </a:prstGeom>
          </p:spPr>
        </p:pic>
        <p:pic>
          <p:nvPicPr>
            <p:cNvPr id="11" name="Resim 10">
              <a:extLst>
                <a:ext uri="{FF2B5EF4-FFF2-40B4-BE49-F238E27FC236}">
                  <a16:creationId xmlns:a16="http://schemas.microsoft.com/office/drawing/2014/main" id="{BCA55BA3-B11F-4B73-942D-E9AD6359B19E}"/>
                </a:ext>
              </a:extLst>
            </p:cNvPr>
            <p:cNvPicPr>
              <a:picLocks/>
            </p:cNvPicPr>
            <p:nvPr/>
          </p:nvPicPr>
          <p:blipFill>
            <a:blip r:embed="rId6"/>
            <a:stretch>
              <a:fillRect/>
            </a:stretch>
          </p:blipFill>
          <p:spPr>
            <a:xfrm rot="16200000">
              <a:off x="1047596" y="7476002"/>
              <a:ext cx="2520000" cy="2520000"/>
            </a:xfrm>
            <a:prstGeom prst="rect">
              <a:avLst/>
            </a:prstGeom>
          </p:spPr>
        </p:pic>
        <p:pic>
          <p:nvPicPr>
            <p:cNvPr id="13" name="Resim 12">
              <a:extLst>
                <a:ext uri="{FF2B5EF4-FFF2-40B4-BE49-F238E27FC236}">
                  <a16:creationId xmlns:a16="http://schemas.microsoft.com/office/drawing/2014/main" id="{329472F6-2565-4406-B1E4-6526E8BA70D8}"/>
                </a:ext>
              </a:extLst>
            </p:cNvPr>
            <p:cNvPicPr>
              <a:picLocks noChangeAspect="1"/>
            </p:cNvPicPr>
            <p:nvPr/>
          </p:nvPicPr>
          <p:blipFill>
            <a:blip r:embed="rId7"/>
            <a:stretch>
              <a:fillRect/>
            </a:stretch>
          </p:blipFill>
          <p:spPr>
            <a:xfrm>
              <a:off x="5201514" y="4293096"/>
              <a:ext cx="2365106" cy="2520000"/>
            </a:xfrm>
            <a:prstGeom prst="rect">
              <a:avLst/>
            </a:prstGeom>
          </p:spPr>
        </p:pic>
      </p:grpSp>
      <p:grpSp>
        <p:nvGrpSpPr>
          <p:cNvPr id="18" name="Grup 17">
            <a:extLst>
              <a:ext uri="{FF2B5EF4-FFF2-40B4-BE49-F238E27FC236}">
                <a16:creationId xmlns:a16="http://schemas.microsoft.com/office/drawing/2014/main" id="{C8FB80AF-317C-45CC-AB02-714DC181416A}"/>
              </a:ext>
            </a:extLst>
          </p:cNvPr>
          <p:cNvGrpSpPr/>
          <p:nvPr/>
        </p:nvGrpSpPr>
        <p:grpSpPr>
          <a:xfrm>
            <a:off x="4679890" y="631287"/>
            <a:ext cx="3648358" cy="3211564"/>
            <a:chOff x="479376" y="2041677"/>
            <a:chExt cx="3888432" cy="4627683"/>
          </a:xfrm>
        </p:grpSpPr>
        <p:sp>
          <p:nvSpPr>
            <p:cNvPr id="19" name="Dikdörtgen 18">
              <a:extLst>
                <a:ext uri="{FF2B5EF4-FFF2-40B4-BE49-F238E27FC236}">
                  <a16:creationId xmlns:a16="http://schemas.microsoft.com/office/drawing/2014/main" id="{03C56610-9DBB-4F67-8BED-AA6300579888}"/>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i="1" u="sng" dirty="0">
                  <a:effectLst>
                    <a:outerShdw blurRad="38100" dist="38100" dir="2700000" algn="tl">
                      <a:srgbClr val="000000">
                        <a:alpha val="43137"/>
                      </a:srgbClr>
                    </a:outerShdw>
                  </a:effectLst>
                </a:rPr>
                <a:t>Sınai Mülkiyet Kanunu </a:t>
              </a:r>
              <a:r>
                <a:rPr lang="tr-TR" sz="2000" b="1" dirty="0">
                  <a:effectLst>
                    <a:outerShdw blurRad="38100" dist="38100" dir="2700000" algn="tl">
                      <a:srgbClr val="000000">
                        <a:alpha val="43137"/>
                      </a:srgbClr>
                    </a:outerShdw>
                  </a:effectLst>
                </a:rPr>
                <a:t>(SMK), Türkiye'de marka, patent, tasarım ve coğrafi işaret gibi hakların korunmasını düzenleyen temel kanundur.</a:t>
              </a:r>
            </a:p>
          </p:txBody>
        </p:sp>
        <p:sp>
          <p:nvSpPr>
            <p:cNvPr id="20" name="Dikdörtgen 19">
              <a:extLst>
                <a:ext uri="{FF2B5EF4-FFF2-40B4-BE49-F238E27FC236}">
                  <a16:creationId xmlns:a16="http://schemas.microsoft.com/office/drawing/2014/main" id="{F665198D-1FD4-4ED8-9FFD-ED6CBA9DCE67}"/>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Yasal Dayanak</a:t>
              </a:r>
            </a:p>
          </p:txBody>
        </p:sp>
        <p:pic>
          <p:nvPicPr>
            <p:cNvPr id="21" name="Resim 20">
              <a:extLst>
                <a:ext uri="{FF2B5EF4-FFF2-40B4-BE49-F238E27FC236}">
                  <a16:creationId xmlns:a16="http://schemas.microsoft.com/office/drawing/2014/main" id="{FE9E6F58-F4BB-4977-83C6-B6DA1E48EDA4}"/>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9"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06"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17</a:t>
            </a:r>
          </a:p>
        </p:txBody>
      </p:sp>
      <p:sp>
        <p:nvSpPr>
          <p:cNvPr id="23" name="Dikdörtgen: Köşeleri Yuvarlatılmış 22">
            <a:extLst>
              <a:ext uri="{FF2B5EF4-FFF2-40B4-BE49-F238E27FC236}">
                <a16:creationId xmlns:a16="http://schemas.microsoft.com/office/drawing/2014/main" id="{E926FAFE-F830-4083-B410-4E34221E50C9}"/>
              </a:ext>
            </a:extLst>
          </p:cNvPr>
          <p:cNvSpPr/>
          <p:nvPr/>
        </p:nvSpPr>
        <p:spPr>
          <a:xfrm>
            <a:off x="479376" y="692696"/>
            <a:ext cx="11578171" cy="548680"/>
          </a:xfrm>
          <a:prstGeom prst="round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Sınai Mülkiyet Kanunu’nun bazı maddeleri</a:t>
            </a:r>
            <a:endParaRPr lang="tr-TR" sz="2800" b="1" dirty="0">
              <a:effectLst>
                <a:outerShdw blurRad="38100" dist="38100" dir="2700000" algn="tl">
                  <a:srgbClr val="000000">
                    <a:alpha val="43137"/>
                  </a:srgbClr>
                </a:outerShdw>
              </a:effectLst>
            </a:endParaRPr>
          </a:p>
        </p:txBody>
      </p:sp>
      <p:sp>
        <p:nvSpPr>
          <p:cNvPr id="43" name="Blok Yay 42">
            <a:extLst>
              <a:ext uri="{FF2B5EF4-FFF2-40B4-BE49-F238E27FC236}">
                <a16:creationId xmlns:a16="http://schemas.microsoft.com/office/drawing/2014/main" id="{B39BF15E-DC70-4CB6-AE40-9A035D69D8EA}"/>
              </a:ext>
            </a:extLst>
          </p:cNvPr>
          <p:cNvSpPr/>
          <p:nvPr/>
        </p:nvSpPr>
        <p:spPr>
          <a:xfrm>
            <a:off x="-6615830" y="199723"/>
            <a:ext cx="7759347" cy="7759347"/>
          </a:xfrm>
          <a:prstGeom prst="blockArc">
            <a:avLst>
              <a:gd name="adj1" fmla="val 18900000"/>
              <a:gd name="adj2" fmla="val 2700000"/>
              <a:gd name="adj3" fmla="val 278"/>
            </a:avLst>
          </a:prstGeom>
          <a:ln w="76200"/>
          <a:scene3d>
            <a:camera prst="orthographicFront">
              <a:rot lat="0" lon="0" rev="0"/>
            </a:camera>
            <a:lightRig rig="contrasting" dir="t">
              <a:rot lat="0" lon="0" rev="1200000"/>
            </a:lightRig>
          </a:scene3d>
          <a:sp3d z="-110000"/>
        </p:spPr>
        <p:style>
          <a:lnRef idx="2">
            <a:schemeClr val="accent4">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44" name="Grup 43">
            <a:extLst>
              <a:ext uri="{FF2B5EF4-FFF2-40B4-BE49-F238E27FC236}">
                <a16:creationId xmlns:a16="http://schemas.microsoft.com/office/drawing/2014/main" id="{4CCC20D6-0CCA-45F6-A1A6-D150BC25D9C4}"/>
              </a:ext>
            </a:extLst>
          </p:cNvPr>
          <p:cNvGrpSpPr/>
          <p:nvPr/>
        </p:nvGrpSpPr>
        <p:grpSpPr>
          <a:xfrm>
            <a:off x="27321" y="1424483"/>
            <a:ext cx="11367017" cy="1440001"/>
            <a:chOff x="-14434" y="1424480"/>
            <a:chExt cx="9603788" cy="645392"/>
          </a:xfrm>
        </p:grpSpPr>
        <p:sp>
          <p:nvSpPr>
            <p:cNvPr id="45" name="Serbest Form: Şekil 44">
              <a:extLst>
                <a:ext uri="{FF2B5EF4-FFF2-40B4-BE49-F238E27FC236}">
                  <a16:creationId xmlns:a16="http://schemas.microsoft.com/office/drawing/2014/main" id="{C9EF6443-69A7-4B2C-8526-600D75B4EFF0}"/>
                </a:ext>
              </a:extLst>
            </p:cNvPr>
            <p:cNvSpPr/>
            <p:nvPr/>
          </p:nvSpPr>
          <p:spPr>
            <a:xfrm>
              <a:off x="919051" y="1500352"/>
              <a:ext cx="8670303" cy="532448"/>
            </a:xfrm>
            <a:custGeom>
              <a:avLst/>
              <a:gdLst>
                <a:gd name="connsiteX0" fmla="*/ 0 w 9538573"/>
                <a:gd name="connsiteY0" fmla="*/ 0 h 606969"/>
                <a:gd name="connsiteX1" fmla="*/ 9538573 w 9538573"/>
                <a:gd name="connsiteY1" fmla="*/ 0 h 606969"/>
                <a:gd name="connsiteX2" fmla="*/ 9538573 w 9538573"/>
                <a:gd name="connsiteY2" fmla="*/ 606969 h 606969"/>
                <a:gd name="connsiteX3" fmla="*/ 0 w 9538573"/>
                <a:gd name="connsiteY3" fmla="*/ 606969 h 606969"/>
                <a:gd name="connsiteX4" fmla="*/ 0 w 953857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8573" h="606969">
                  <a:moveTo>
                    <a:pt x="0" y="0"/>
                  </a:moveTo>
                  <a:lnTo>
                    <a:pt x="9538573" y="0"/>
                  </a:lnTo>
                  <a:lnTo>
                    <a:pt x="953857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100" b="1" kern="1200" dirty="0">
                  <a:effectLst>
                    <a:outerShdw blurRad="38100" dist="38100" dir="2700000" algn="tl">
                      <a:srgbClr val="000000">
                        <a:alpha val="43137"/>
                      </a:srgbClr>
                    </a:outerShdw>
                  </a:effectLst>
                </a:rPr>
                <a:t>Bu Kanunun amacı; marka, coğrafi işaret, tasarım, patent, faydalı model ile geleneksel ürün adlarına ilişkin hakların korunması ve bu suretle teknolojik, ekonomik ve sosyal ilerlemenin gerçekleştirilmesine katkı sağlamaktır.</a:t>
              </a:r>
            </a:p>
          </p:txBody>
        </p:sp>
        <p:sp>
          <p:nvSpPr>
            <p:cNvPr id="46" name="Oval 45">
              <a:extLst>
                <a:ext uri="{FF2B5EF4-FFF2-40B4-BE49-F238E27FC236}">
                  <a16:creationId xmlns:a16="http://schemas.microsoft.com/office/drawing/2014/main" id="{7C3425AE-59AA-461A-8AB1-A25C4416F3E9}"/>
                </a:ext>
              </a:extLst>
            </p:cNvPr>
            <p:cNvSpPr/>
            <p:nvPr/>
          </p:nvSpPr>
          <p:spPr>
            <a:xfrm>
              <a:off x="-14434" y="1424480"/>
              <a:ext cx="1256426" cy="645392"/>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2000" b="1" kern="1200" dirty="0">
                  <a:effectLst>
                    <a:outerShdw blurRad="38100" dist="38100" dir="2700000" algn="tl">
                      <a:srgbClr val="000000">
                        <a:alpha val="43137"/>
                      </a:srgbClr>
                    </a:outerShdw>
                  </a:effectLst>
                </a:rPr>
                <a:t>Madde 1 </a:t>
              </a:r>
              <a:endParaRPr lang="tr-TR" sz="2000" dirty="0"/>
            </a:p>
          </p:txBody>
        </p:sp>
      </p:grpSp>
      <p:grpSp>
        <p:nvGrpSpPr>
          <p:cNvPr id="47" name="Grup 46">
            <a:extLst>
              <a:ext uri="{FF2B5EF4-FFF2-40B4-BE49-F238E27FC236}">
                <a16:creationId xmlns:a16="http://schemas.microsoft.com/office/drawing/2014/main" id="{3C9BE0C2-F043-474A-B7B3-D73F6B1D1263}"/>
              </a:ext>
            </a:extLst>
          </p:cNvPr>
          <p:cNvGrpSpPr/>
          <p:nvPr/>
        </p:nvGrpSpPr>
        <p:grpSpPr>
          <a:xfrm>
            <a:off x="191344" y="3332059"/>
            <a:ext cx="11161240" cy="1440000"/>
            <a:chOff x="-45244" y="2334819"/>
            <a:chExt cx="9948738" cy="713221"/>
          </a:xfrm>
        </p:grpSpPr>
        <p:sp>
          <p:nvSpPr>
            <p:cNvPr id="48" name="Serbest Form: Şekil 47">
              <a:extLst>
                <a:ext uri="{FF2B5EF4-FFF2-40B4-BE49-F238E27FC236}">
                  <a16:creationId xmlns:a16="http://schemas.microsoft.com/office/drawing/2014/main" id="{18ECE321-A3B1-4F7C-ACC9-939C5EC24DAA}"/>
                </a:ext>
              </a:extLst>
            </p:cNvPr>
            <p:cNvSpPr/>
            <p:nvPr/>
          </p:nvSpPr>
          <p:spPr>
            <a:xfrm>
              <a:off x="864195" y="2370484"/>
              <a:ext cx="9039299" cy="606969"/>
            </a:xfrm>
            <a:custGeom>
              <a:avLst/>
              <a:gdLst>
                <a:gd name="connsiteX0" fmla="*/ 0 w 9039299"/>
                <a:gd name="connsiteY0" fmla="*/ 0 h 606969"/>
                <a:gd name="connsiteX1" fmla="*/ 9039299 w 9039299"/>
                <a:gd name="connsiteY1" fmla="*/ 0 h 606969"/>
                <a:gd name="connsiteX2" fmla="*/ 9039299 w 9039299"/>
                <a:gd name="connsiteY2" fmla="*/ 606969 h 606969"/>
                <a:gd name="connsiteX3" fmla="*/ 0 w 9039299"/>
                <a:gd name="connsiteY3" fmla="*/ 606969 h 606969"/>
                <a:gd name="connsiteX4" fmla="*/ 0 w 9039299"/>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9299" h="606969">
                  <a:moveTo>
                    <a:pt x="0" y="0"/>
                  </a:moveTo>
                  <a:lnTo>
                    <a:pt x="9039299" y="0"/>
                  </a:lnTo>
                  <a:lnTo>
                    <a:pt x="9039299"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1145818"/>
                <a:satOff val="-9181"/>
                <a:lumOff val="-1020"/>
                <a:alphaOff val="0"/>
              </a:schemeClr>
            </a:fillRef>
            <a:effectRef idx="2">
              <a:schemeClr val="accent3">
                <a:hueOff val="1145818"/>
                <a:satOff val="-9181"/>
                <a:lumOff val="-102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Teknolojinin her alanındaki buluşlara yeni olması, buluş basamağı içermesi ve sanayiye uygulanabilir olması şartıyla patent verilir.</a:t>
              </a:r>
            </a:p>
          </p:txBody>
        </p:sp>
        <p:sp>
          <p:nvSpPr>
            <p:cNvPr id="49" name="Oval 48">
              <a:extLst>
                <a:ext uri="{FF2B5EF4-FFF2-40B4-BE49-F238E27FC236}">
                  <a16:creationId xmlns:a16="http://schemas.microsoft.com/office/drawing/2014/main" id="{110992BB-DD6C-4A6D-9031-FE98D9F6B7D1}"/>
                </a:ext>
              </a:extLst>
            </p:cNvPr>
            <p:cNvSpPr/>
            <p:nvPr/>
          </p:nvSpPr>
          <p:spPr>
            <a:xfrm>
              <a:off x="-45244" y="2334819"/>
              <a:ext cx="1283566" cy="71322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1145818"/>
                <a:satOff val="-9181"/>
                <a:lumOff val="-102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2000" b="1" kern="1200" dirty="0">
                  <a:effectLst>
                    <a:outerShdw blurRad="38100" dist="38100" dir="2700000" algn="tl">
                      <a:srgbClr val="000000">
                        <a:alpha val="43137"/>
                      </a:srgbClr>
                    </a:outerShdw>
                  </a:effectLst>
                </a:rPr>
                <a:t>Madde 82</a:t>
              </a:r>
              <a:endParaRPr lang="tr-TR" sz="2000" dirty="0"/>
            </a:p>
          </p:txBody>
        </p:sp>
      </p:grpSp>
      <p:grpSp>
        <p:nvGrpSpPr>
          <p:cNvPr id="50" name="Grup 49">
            <a:extLst>
              <a:ext uri="{FF2B5EF4-FFF2-40B4-BE49-F238E27FC236}">
                <a16:creationId xmlns:a16="http://schemas.microsoft.com/office/drawing/2014/main" id="{DF4E2E33-DBE8-46F8-9981-2C374FF69741}"/>
              </a:ext>
            </a:extLst>
          </p:cNvPr>
          <p:cNvGrpSpPr/>
          <p:nvPr/>
        </p:nvGrpSpPr>
        <p:grpSpPr>
          <a:xfrm>
            <a:off x="27321" y="5239633"/>
            <a:ext cx="11325262" cy="1440000"/>
            <a:chOff x="735263" y="2966171"/>
            <a:chExt cx="9168231" cy="1180628"/>
          </a:xfrm>
        </p:grpSpPr>
        <p:sp>
          <p:nvSpPr>
            <p:cNvPr id="51" name="Serbest Form: Şekil 50">
              <a:extLst>
                <a:ext uri="{FF2B5EF4-FFF2-40B4-BE49-F238E27FC236}">
                  <a16:creationId xmlns:a16="http://schemas.microsoft.com/office/drawing/2014/main" id="{3619453B-E845-4045-B05B-D12A80727CC8}"/>
                </a:ext>
              </a:extLst>
            </p:cNvPr>
            <p:cNvSpPr/>
            <p:nvPr/>
          </p:nvSpPr>
          <p:spPr>
            <a:xfrm>
              <a:off x="1561214" y="3048266"/>
              <a:ext cx="8342280" cy="1004744"/>
            </a:xfrm>
            <a:custGeom>
              <a:avLst/>
              <a:gdLst>
                <a:gd name="connsiteX0" fmla="*/ 0 w 8810993"/>
                <a:gd name="connsiteY0" fmla="*/ 0 h 606969"/>
                <a:gd name="connsiteX1" fmla="*/ 8810993 w 8810993"/>
                <a:gd name="connsiteY1" fmla="*/ 0 h 606969"/>
                <a:gd name="connsiteX2" fmla="*/ 8810993 w 8810993"/>
                <a:gd name="connsiteY2" fmla="*/ 606969 h 606969"/>
                <a:gd name="connsiteX3" fmla="*/ 0 w 8810993"/>
                <a:gd name="connsiteY3" fmla="*/ 606969 h 606969"/>
                <a:gd name="connsiteX4" fmla="*/ 0 w 881099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0993" h="606969">
                  <a:moveTo>
                    <a:pt x="0" y="0"/>
                  </a:moveTo>
                  <a:lnTo>
                    <a:pt x="8810993" y="0"/>
                  </a:lnTo>
                  <a:lnTo>
                    <a:pt x="881099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2291636"/>
                <a:satOff val="-18362"/>
                <a:lumOff val="-2039"/>
                <a:alphaOff val="0"/>
              </a:schemeClr>
            </a:fillRef>
            <a:effectRef idx="2">
              <a:schemeClr val="accent3">
                <a:hueOff val="2291636"/>
                <a:satOff val="-18362"/>
                <a:lumOff val="-2039"/>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Patent sahibi, buluşun yeri, teknoloji alanı ve ürünlerin ithal veya yerli üretim olup olmadığı konusunda herhangi bir ayrım yapmaksızın patent hakkından yararlanır.</a:t>
              </a:r>
            </a:p>
          </p:txBody>
        </p:sp>
        <p:sp>
          <p:nvSpPr>
            <p:cNvPr id="52" name="Oval 51">
              <a:extLst>
                <a:ext uri="{FF2B5EF4-FFF2-40B4-BE49-F238E27FC236}">
                  <a16:creationId xmlns:a16="http://schemas.microsoft.com/office/drawing/2014/main" id="{6FCF525A-3220-43C7-BD79-783179EFC0B2}"/>
                </a:ext>
              </a:extLst>
            </p:cNvPr>
            <p:cNvSpPr/>
            <p:nvPr/>
          </p:nvSpPr>
          <p:spPr>
            <a:xfrm>
              <a:off x="735263" y="2966171"/>
              <a:ext cx="1165735" cy="1180628"/>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2291636"/>
                <a:satOff val="-18362"/>
                <a:lumOff val="-203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r>
                <a:rPr lang="tr-TR" sz="2000" b="1" kern="1200" dirty="0">
                  <a:effectLst>
                    <a:outerShdw blurRad="38100" dist="38100" dir="2700000" algn="tl">
                      <a:srgbClr val="000000">
                        <a:alpha val="43137"/>
                      </a:srgbClr>
                    </a:outerShdw>
                  </a:effectLst>
                </a:rPr>
                <a:t>Madde 85</a:t>
              </a:r>
              <a:endParaRPr lang="tr-TR" sz="2000" dirty="0"/>
            </a:p>
          </p:txBody>
        </p:sp>
      </p:grpSp>
    </p:spTree>
    <p:extLst>
      <p:ext uri="{BB962C8B-B14F-4D97-AF65-F5344CB8AC3E}">
        <p14:creationId xmlns:p14="http://schemas.microsoft.com/office/powerpoint/2010/main" val="1101372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0-#ppt_h/2"/>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up)">
                                      <p:cBhvr>
                                        <p:cTn id="18" dur="500"/>
                                        <p:tgtEl>
                                          <p:spTgt spid="4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1000"/>
                                        <p:tgtEl>
                                          <p:spTgt spid="44"/>
                                        </p:tgtEl>
                                      </p:cBhvr>
                                    </p:animEffect>
                                  </p:childTnLst>
                                  <p:subTnLst>
                                    <p:audio>
                                      <p:cMediaNode>
                                        <p:cTn display="0" masterRel="sameClick">
                                          <p:stCondLst>
                                            <p:cond evt="begin" delay="0">
                                              <p:tn val="21"/>
                                            </p:cond>
                                          </p:stCondLst>
                                          <p:endCondLst>
                                            <p:cond evt="onStopAudio" delay="0">
                                              <p:tgtEl>
                                                <p:sldTgt/>
                                              </p:tgtEl>
                                            </p:cond>
                                          </p:endCondLst>
                                        </p:cTn>
                                        <p:tgtEl>
                                          <p:sndTgt r:embed="rId2" name="cashreg.wav"/>
                                        </p:tgtEl>
                                      </p:cMediaNode>
                                    </p:audio>
                                  </p:sub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1000"/>
                                        <p:tgtEl>
                                          <p:spTgt spid="47"/>
                                        </p:tgtEl>
                                      </p:cBhvr>
                                    </p:animEffect>
                                  </p:childTnLst>
                                  <p:subTnLst>
                                    <p:audio>
                                      <p:cMediaNode>
                                        <p:cTn display="0" masterRel="sameClick">
                                          <p:stCondLst>
                                            <p:cond evt="begin" delay="0">
                                              <p:tn val="26"/>
                                            </p:cond>
                                          </p:stCondLst>
                                          <p:endCondLst>
                                            <p:cond evt="onStopAudio" delay="0">
                                              <p:tgtEl>
                                                <p:sldTgt/>
                                              </p:tgtEl>
                                            </p:cond>
                                          </p:endCondLst>
                                        </p:cTn>
                                        <p:tgtEl>
                                          <p:sndTgt r:embed="rId2" name="cashreg.wav"/>
                                        </p:tgtEl>
                                      </p:cMediaNode>
                                    </p:audio>
                                  </p:sub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wipe(left)">
                                      <p:cBhvr>
                                        <p:cTn id="33" dur="1000"/>
                                        <p:tgtEl>
                                          <p:spTgt spid="50"/>
                                        </p:tgtEl>
                                      </p:cBhvr>
                                    </p:animEffect>
                                  </p:childTnLst>
                                  <p:subTnLst>
                                    <p:audio>
                                      <p:cMediaNode>
                                        <p:cTn display="0" masterRel="sameClick">
                                          <p:stCondLst>
                                            <p:cond evt="begin" delay="0">
                                              <p:tn val="31"/>
                                            </p:cond>
                                          </p:stCondLst>
                                          <p:endCondLst>
                                            <p:cond evt="onStopAudio" delay="0">
                                              <p:tgtEl>
                                                <p:sldTgt/>
                                              </p:tgtEl>
                                            </p:cond>
                                          </p:endCondLst>
                                        </p:cTn>
                                        <p:tgtEl>
                                          <p:sndTgt r:embed="rId2"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39000" b="-39000"/>
          </a:stretch>
        </a:blipFill>
        <a:effectLst/>
      </p:bgPr>
    </p:bg>
    <p:spTree>
      <p:nvGrpSpPr>
        <p:cNvPr id="1" name=""/>
        <p:cNvGrpSpPr/>
        <p:nvPr/>
      </p:nvGrpSpPr>
      <p:grpSpPr>
        <a:xfrm>
          <a:off x="0" y="0"/>
          <a:ext cx="0" cy="0"/>
          <a:chOff x="0" y="0"/>
          <a:chExt cx="0" cy="0"/>
        </a:xfrm>
      </p:grpSpPr>
      <p:grpSp>
        <p:nvGrpSpPr>
          <p:cNvPr id="14" name="Grup 13">
            <a:extLst>
              <a:ext uri="{FF2B5EF4-FFF2-40B4-BE49-F238E27FC236}">
                <a16:creationId xmlns:a16="http://schemas.microsoft.com/office/drawing/2014/main" id="{C82E720F-2245-4D17-AB8F-8E329659FBFD}"/>
              </a:ext>
            </a:extLst>
          </p:cNvPr>
          <p:cNvGrpSpPr/>
          <p:nvPr/>
        </p:nvGrpSpPr>
        <p:grpSpPr>
          <a:xfrm rot="16200000">
            <a:off x="1047596" y="4293096"/>
            <a:ext cx="10304988" cy="9859234"/>
            <a:chOff x="1047596" y="4293096"/>
            <a:chExt cx="10304988" cy="9859234"/>
          </a:xfrm>
        </p:grpSpPr>
        <p:pic>
          <p:nvPicPr>
            <p:cNvPr id="3" name="Resim 2">
              <a:extLst>
                <a:ext uri="{FF2B5EF4-FFF2-40B4-BE49-F238E27FC236}">
                  <a16:creationId xmlns:a16="http://schemas.microsoft.com/office/drawing/2014/main" id="{80135361-8832-4674-A01F-27A0137ED2C5}"/>
                </a:ext>
              </a:extLst>
            </p:cNvPr>
            <p:cNvPicPr>
              <a:picLocks/>
            </p:cNvPicPr>
            <p:nvPr/>
          </p:nvPicPr>
          <p:blipFill>
            <a:blip r:embed="rId3"/>
            <a:stretch>
              <a:fillRect/>
            </a:stretch>
          </p:blipFill>
          <p:spPr>
            <a:xfrm rot="5400000">
              <a:off x="8832584" y="7476002"/>
              <a:ext cx="2520000" cy="2520000"/>
            </a:xfrm>
            <a:prstGeom prst="rect">
              <a:avLst/>
            </a:prstGeom>
          </p:spPr>
        </p:pic>
        <p:pic>
          <p:nvPicPr>
            <p:cNvPr id="9" name="Resim 8">
              <a:extLst>
                <a:ext uri="{FF2B5EF4-FFF2-40B4-BE49-F238E27FC236}">
                  <a16:creationId xmlns:a16="http://schemas.microsoft.com/office/drawing/2014/main" id="{1D1908B3-200A-4D78-8C6D-880564BF64A8}"/>
                </a:ext>
              </a:extLst>
            </p:cNvPr>
            <p:cNvPicPr>
              <a:picLocks/>
            </p:cNvPicPr>
            <p:nvPr/>
          </p:nvPicPr>
          <p:blipFill>
            <a:blip r:embed="rId4"/>
            <a:stretch>
              <a:fillRect/>
            </a:stretch>
          </p:blipFill>
          <p:spPr>
            <a:xfrm rot="10800000">
              <a:off x="5124067" y="11632330"/>
              <a:ext cx="2520000" cy="2520000"/>
            </a:xfrm>
            <a:prstGeom prst="rect">
              <a:avLst/>
            </a:prstGeom>
          </p:spPr>
        </p:pic>
        <p:pic>
          <p:nvPicPr>
            <p:cNvPr id="11" name="Resim 10">
              <a:extLst>
                <a:ext uri="{FF2B5EF4-FFF2-40B4-BE49-F238E27FC236}">
                  <a16:creationId xmlns:a16="http://schemas.microsoft.com/office/drawing/2014/main" id="{BCA55BA3-B11F-4B73-942D-E9AD6359B19E}"/>
                </a:ext>
              </a:extLst>
            </p:cNvPr>
            <p:cNvPicPr>
              <a:picLocks/>
            </p:cNvPicPr>
            <p:nvPr/>
          </p:nvPicPr>
          <p:blipFill>
            <a:blip r:embed="rId5"/>
            <a:stretch>
              <a:fillRect/>
            </a:stretch>
          </p:blipFill>
          <p:spPr>
            <a:xfrm rot="16200000">
              <a:off x="1047596" y="7476002"/>
              <a:ext cx="2520000" cy="2520000"/>
            </a:xfrm>
            <a:prstGeom prst="rect">
              <a:avLst/>
            </a:prstGeom>
          </p:spPr>
        </p:pic>
        <p:pic>
          <p:nvPicPr>
            <p:cNvPr id="13" name="Resim 12">
              <a:extLst>
                <a:ext uri="{FF2B5EF4-FFF2-40B4-BE49-F238E27FC236}">
                  <a16:creationId xmlns:a16="http://schemas.microsoft.com/office/drawing/2014/main" id="{329472F6-2565-4406-B1E4-6526E8BA70D8}"/>
                </a:ext>
              </a:extLst>
            </p:cNvPr>
            <p:cNvPicPr>
              <a:picLocks noChangeAspect="1"/>
            </p:cNvPicPr>
            <p:nvPr/>
          </p:nvPicPr>
          <p:blipFill>
            <a:blip r:embed="rId6"/>
            <a:stretch>
              <a:fillRect/>
            </a:stretch>
          </p:blipFill>
          <p:spPr>
            <a:xfrm>
              <a:off x="5201514" y="4293096"/>
              <a:ext cx="2365106" cy="2520000"/>
            </a:xfrm>
            <a:prstGeom prst="rect">
              <a:avLst/>
            </a:prstGeom>
          </p:spPr>
        </p:pic>
      </p:grpSp>
      <p:grpSp>
        <p:nvGrpSpPr>
          <p:cNvPr id="15" name="Grup 14">
            <a:extLst>
              <a:ext uri="{FF2B5EF4-FFF2-40B4-BE49-F238E27FC236}">
                <a16:creationId xmlns:a16="http://schemas.microsoft.com/office/drawing/2014/main" id="{4E5650D3-889A-4E66-A74B-08A588763433}"/>
              </a:ext>
            </a:extLst>
          </p:cNvPr>
          <p:cNvGrpSpPr/>
          <p:nvPr/>
        </p:nvGrpSpPr>
        <p:grpSpPr>
          <a:xfrm>
            <a:off x="3863752" y="581567"/>
            <a:ext cx="3480609" cy="3502539"/>
            <a:chOff x="479376" y="2041677"/>
            <a:chExt cx="3888432" cy="4627683"/>
          </a:xfrm>
        </p:grpSpPr>
        <p:sp>
          <p:nvSpPr>
            <p:cNvPr id="16" name="Dikdörtgen 15">
              <a:extLst>
                <a:ext uri="{FF2B5EF4-FFF2-40B4-BE49-F238E27FC236}">
                  <a16:creationId xmlns:a16="http://schemas.microsoft.com/office/drawing/2014/main" id="{1A220DAC-9C3D-4371-9C11-7E40C31F0871}"/>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rPr>
                <a:t>Türkiye'de patent ve benzeri koruma süreleri, başvuru tarihinden itibaren başlar ve türüne göre değişiklik gösterir: Temel Koruma Süreleri</a:t>
              </a:r>
            </a:p>
            <a:p>
              <a:pPr marL="285750" indent="-285750">
                <a:buFont typeface="Arial" panose="020B0604020202020204" pitchFamily="34" charset="0"/>
                <a:buChar char="•"/>
              </a:pPr>
              <a:r>
                <a:rPr lang="tr-TR" sz="1400" b="1" u="sng" dirty="0">
                  <a:effectLst>
                    <a:outerShdw blurRad="38100" dist="38100" dir="2700000" algn="tl">
                      <a:srgbClr val="000000">
                        <a:alpha val="43137"/>
                      </a:srgbClr>
                    </a:outerShdw>
                  </a:effectLst>
                </a:rPr>
                <a:t>İncelemeli Patent: </a:t>
              </a:r>
              <a:r>
                <a:rPr lang="tr-TR" sz="1400" b="1" dirty="0">
                  <a:effectLst>
                    <a:outerShdw blurRad="38100" dist="38100" dir="2700000" algn="tl">
                      <a:srgbClr val="000000">
                        <a:alpha val="43137"/>
                      </a:srgbClr>
                    </a:outerShdw>
                  </a:effectLst>
                </a:rPr>
                <a:t>20 Yıl</a:t>
              </a:r>
            </a:p>
            <a:p>
              <a:pPr marL="285750" indent="-285750">
                <a:buFont typeface="Arial" panose="020B0604020202020204" pitchFamily="34" charset="0"/>
                <a:buChar char="•"/>
              </a:pPr>
              <a:r>
                <a:rPr lang="tr-TR" sz="1400" b="1" u="sng" dirty="0">
                  <a:effectLst>
                    <a:outerShdw blurRad="38100" dist="38100" dir="2700000" algn="tl">
                      <a:srgbClr val="000000">
                        <a:alpha val="43137"/>
                      </a:srgbClr>
                    </a:outerShdw>
                  </a:effectLst>
                </a:rPr>
                <a:t>Faydalı Model:</a:t>
              </a:r>
              <a:r>
                <a:rPr lang="tr-TR" sz="1400" b="1" dirty="0">
                  <a:effectLst>
                    <a:outerShdw blurRad="38100" dist="38100" dir="2700000" algn="tl">
                      <a:srgbClr val="000000">
                        <a:alpha val="43137"/>
                      </a:srgbClr>
                    </a:outerShdw>
                  </a:effectLst>
                </a:rPr>
                <a:t> 10 Yıl</a:t>
              </a:r>
            </a:p>
            <a:p>
              <a:pPr marL="285750" indent="-285750">
                <a:buFont typeface="Arial" panose="020B0604020202020204" pitchFamily="34" charset="0"/>
                <a:buChar char="•"/>
              </a:pPr>
              <a:r>
                <a:rPr lang="tr-TR" sz="1400" b="1" u="sng" dirty="0">
                  <a:effectLst>
                    <a:outerShdw blurRad="38100" dist="38100" dir="2700000" algn="tl">
                      <a:srgbClr val="000000">
                        <a:alpha val="43137"/>
                      </a:srgbClr>
                    </a:outerShdw>
                  </a:effectLst>
                </a:rPr>
                <a:t>Tasarım Tescili:</a:t>
              </a:r>
              <a:r>
                <a:rPr lang="tr-TR" sz="1400" b="1" dirty="0">
                  <a:effectLst>
                    <a:outerShdw blurRad="38100" dist="38100" dir="2700000" algn="tl">
                      <a:srgbClr val="000000">
                        <a:alpha val="43137"/>
                      </a:srgbClr>
                    </a:outerShdw>
                  </a:effectLst>
                </a:rPr>
                <a:t> 5 Yıl (5'er yıllık dönemlerle yenilenerek toplam 25 yıla kadar uzatılabilir)</a:t>
              </a:r>
            </a:p>
            <a:p>
              <a:pPr marL="285750" indent="-285750">
                <a:buFont typeface="Arial" panose="020B0604020202020204" pitchFamily="34" charset="0"/>
                <a:buChar char="•"/>
              </a:pPr>
              <a:r>
                <a:rPr lang="tr-TR" sz="1400" b="1" u="sng" dirty="0">
                  <a:effectLst>
                    <a:outerShdw blurRad="38100" dist="38100" dir="2700000" algn="tl">
                      <a:srgbClr val="000000">
                        <a:alpha val="43137"/>
                      </a:srgbClr>
                    </a:outerShdw>
                  </a:effectLst>
                </a:rPr>
                <a:t>Marka Tescili: </a:t>
              </a:r>
              <a:r>
                <a:rPr lang="tr-TR" sz="1400" b="1" dirty="0">
                  <a:effectLst>
                    <a:outerShdw blurRad="38100" dist="38100" dir="2700000" algn="tl">
                      <a:srgbClr val="000000">
                        <a:alpha val="43137"/>
                      </a:srgbClr>
                    </a:outerShdw>
                  </a:effectLst>
                </a:rPr>
                <a:t>10 Yıl (Her 10 yılda bir sınırsız kez yenilenebilir)</a:t>
              </a:r>
            </a:p>
          </p:txBody>
        </p:sp>
        <p:sp>
          <p:nvSpPr>
            <p:cNvPr id="17" name="Dikdörtgen 16">
              <a:extLst>
                <a:ext uri="{FF2B5EF4-FFF2-40B4-BE49-F238E27FC236}">
                  <a16:creationId xmlns:a16="http://schemas.microsoft.com/office/drawing/2014/main" id="{39439435-BA59-49B4-8C1B-A832DC39941E}"/>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Koruma Süresi</a:t>
              </a:r>
            </a:p>
          </p:txBody>
        </p:sp>
        <p:pic>
          <p:nvPicPr>
            <p:cNvPr id="18" name="Resim 17">
              <a:extLst>
                <a:ext uri="{FF2B5EF4-FFF2-40B4-BE49-F238E27FC236}">
                  <a16:creationId xmlns:a16="http://schemas.microsoft.com/office/drawing/2014/main" id="{5E9A1CAA-DC2B-4BA5-A187-B80776AD0DC8}"/>
                </a:ext>
              </a:extLst>
            </p:cNvPr>
            <p:cNvPicPr>
              <a:picLocks noChangeAspect="1"/>
            </p:cNvPicPr>
            <p:nvPr/>
          </p:nvPicPr>
          <p:blipFill>
            <a:blip r:embed="rId7"/>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8"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06"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16</a:t>
            </a:r>
          </a:p>
        </p:txBody>
      </p:sp>
    </p:spTree>
    <p:extLst>
      <p:ext uri="{BB962C8B-B14F-4D97-AF65-F5344CB8AC3E}">
        <p14:creationId xmlns:p14="http://schemas.microsoft.com/office/powerpoint/2010/main" val="24593529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39000" b="-39000"/>
          </a:stretch>
        </a:blipFill>
        <a:effectLst/>
      </p:bgPr>
    </p:bg>
    <p:spTree>
      <p:nvGrpSpPr>
        <p:cNvPr id="1" name=""/>
        <p:cNvGrpSpPr/>
        <p:nvPr/>
      </p:nvGrpSpPr>
      <p:grpSpPr>
        <a:xfrm>
          <a:off x="0" y="0"/>
          <a:ext cx="0" cy="0"/>
          <a:chOff x="0" y="0"/>
          <a:chExt cx="0" cy="0"/>
        </a:xfrm>
      </p:grpSpPr>
      <p:grpSp>
        <p:nvGrpSpPr>
          <p:cNvPr id="14" name="Grup 13">
            <a:extLst>
              <a:ext uri="{FF2B5EF4-FFF2-40B4-BE49-F238E27FC236}">
                <a16:creationId xmlns:a16="http://schemas.microsoft.com/office/drawing/2014/main" id="{C82E720F-2245-4D17-AB8F-8E329659FBFD}"/>
              </a:ext>
            </a:extLst>
          </p:cNvPr>
          <p:cNvGrpSpPr/>
          <p:nvPr/>
        </p:nvGrpSpPr>
        <p:grpSpPr>
          <a:xfrm rot="10800000">
            <a:off x="1047596" y="4293096"/>
            <a:ext cx="10304988" cy="9859234"/>
            <a:chOff x="1047596" y="4293096"/>
            <a:chExt cx="10304988" cy="9859234"/>
          </a:xfrm>
        </p:grpSpPr>
        <p:pic>
          <p:nvPicPr>
            <p:cNvPr id="3" name="Resim 2">
              <a:extLst>
                <a:ext uri="{FF2B5EF4-FFF2-40B4-BE49-F238E27FC236}">
                  <a16:creationId xmlns:a16="http://schemas.microsoft.com/office/drawing/2014/main" id="{80135361-8832-4674-A01F-27A0137ED2C5}"/>
                </a:ext>
              </a:extLst>
            </p:cNvPr>
            <p:cNvPicPr>
              <a:picLocks/>
            </p:cNvPicPr>
            <p:nvPr/>
          </p:nvPicPr>
          <p:blipFill>
            <a:blip r:embed="rId4"/>
            <a:stretch>
              <a:fillRect/>
            </a:stretch>
          </p:blipFill>
          <p:spPr>
            <a:xfrm rot="5400000">
              <a:off x="8832584" y="7476002"/>
              <a:ext cx="2520000" cy="2520000"/>
            </a:xfrm>
            <a:prstGeom prst="rect">
              <a:avLst/>
            </a:prstGeom>
          </p:spPr>
        </p:pic>
        <p:pic>
          <p:nvPicPr>
            <p:cNvPr id="9" name="Resim 8">
              <a:extLst>
                <a:ext uri="{FF2B5EF4-FFF2-40B4-BE49-F238E27FC236}">
                  <a16:creationId xmlns:a16="http://schemas.microsoft.com/office/drawing/2014/main" id="{1D1908B3-200A-4D78-8C6D-880564BF64A8}"/>
                </a:ext>
              </a:extLst>
            </p:cNvPr>
            <p:cNvPicPr>
              <a:picLocks/>
            </p:cNvPicPr>
            <p:nvPr/>
          </p:nvPicPr>
          <p:blipFill>
            <a:blip r:embed="rId5"/>
            <a:stretch>
              <a:fillRect/>
            </a:stretch>
          </p:blipFill>
          <p:spPr>
            <a:xfrm rot="10800000">
              <a:off x="5124067" y="11632330"/>
              <a:ext cx="2520000" cy="2520000"/>
            </a:xfrm>
            <a:prstGeom prst="rect">
              <a:avLst/>
            </a:prstGeom>
          </p:spPr>
        </p:pic>
        <p:pic>
          <p:nvPicPr>
            <p:cNvPr id="11" name="Resim 10">
              <a:extLst>
                <a:ext uri="{FF2B5EF4-FFF2-40B4-BE49-F238E27FC236}">
                  <a16:creationId xmlns:a16="http://schemas.microsoft.com/office/drawing/2014/main" id="{BCA55BA3-B11F-4B73-942D-E9AD6359B19E}"/>
                </a:ext>
              </a:extLst>
            </p:cNvPr>
            <p:cNvPicPr>
              <a:picLocks/>
            </p:cNvPicPr>
            <p:nvPr/>
          </p:nvPicPr>
          <p:blipFill>
            <a:blip r:embed="rId6"/>
            <a:stretch>
              <a:fillRect/>
            </a:stretch>
          </p:blipFill>
          <p:spPr>
            <a:xfrm rot="16200000">
              <a:off x="1047596" y="7476002"/>
              <a:ext cx="2520000" cy="2520000"/>
            </a:xfrm>
            <a:prstGeom prst="rect">
              <a:avLst/>
            </a:prstGeom>
          </p:spPr>
        </p:pic>
        <p:pic>
          <p:nvPicPr>
            <p:cNvPr id="13" name="Resim 12">
              <a:extLst>
                <a:ext uri="{FF2B5EF4-FFF2-40B4-BE49-F238E27FC236}">
                  <a16:creationId xmlns:a16="http://schemas.microsoft.com/office/drawing/2014/main" id="{329472F6-2565-4406-B1E4-6526E8BA70D8}"/>
                </a:ext>
              </a:extLst>
            </p:cNvPr>
            <p:cNvPicPr>
              <a:picLocks noChangeAspect="1"/>
            </p:cNvPicPr>
            <p:nvPr/>
          </p:nvPicPr>
          <p:blipFill>
            <a:blip r:embed="rId7"/>
            <a:stretch>
              <a:fillRect/>
            </a:stretch>
          </p:blipFill>
          <p:spPr>
            <a:xfrm>
              <a:off x="5201514" y="4293096"/>
              <a:ext cx="2365106" cy="2520000"/>
            </a:xfrm>
            <a:prstGeom prst="rect">
              <a:avLst/>
            </a:prstGeom>
          </p:spPr>
        </p:pic>
      </p:grpSp>
      <p:grpSp>
        <p:nvGrpSpPr>
          <p:cNvPr id="15" name="Grup 14">
            <a:extLst>
              <a:ext uri="{FF2B5EF4-FFF2-40B4-BE49-F238E27FC236}">
                <a16:creationId xmlns:a16="http://schemas.microsoft.com/office/drawing/2014/main" id="{5BC4B821-7C39-47EF-A63D-2A6BFF4A0982}"/>
              </a:ext>
            </a:extLst>
          </p:cNvPr>
          <p:cNvGrpSpPr/>
          <p:nvPr/>
        </p:nvGrpSpPr>
        <p:grpSpPr>
          <a:xfrm>
            <a:off x="4275808" y="764704"/>
            <a:ext cx="3480609" cy="3381541"/>
            <a:chOff x="479376" y="2041677"/>
            <a:chExt cx="3888432" cy="5190887"/>
          </a:xfrm>
        </p:grpSpPr>
        <p:sp>
          <p:nvSpPr>
            <p:cNvPr id="16" name="Dikdörtgen 15">
              <a:extLst>
                <a:ext uri="{FF2B5EF4-FFF2-40B4-BE49-F238E27FC236}">
                  <a16:creationId xmlns:a16="http://schemas.microsoft.com/office/drawing/2014/main" id="{396C307A-E611-44A5-A980-BDC8A6D4E619}"/>
                </a:ext>
              </a:extLst>
            </p:cNvPr>
            <p:cNvSpPr/>
            <p:nvPr/>
          </p:nvSpPr>
          <p:spPr>
            <a:xfrm>
              <a:off x="479376" y="2564904"/>
              <a:ext cx="3888432" cy="466766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Türkiye'de patent verme ve tescil işlemlerini yürütme konusunda tek yetkili resmi kurum </a:t>
              </a:r>
              <a:r>
                <a:rPr lang="tr-TR" sz="2000" b="1" i="1" u="sng" dirty="0">
                  <a:effectLst>
                    <a:outerShdw blurRad="38100" dist="38100" dir="2700000" algn="tl">
                      <a:srgbClr val="000000">
                        <a:alpha val="43137"/>
                      </a:srgbClr>
                    </a:outerShdw>
                  </a:effectLst>
                </a:rPr>
                <a:t>T.C. Sanayi ve Teknoloji Bakanlığı</a:t>
              </a:r>
              <a:r>
                <a:rPr lang="tr-TR" sz="2000" b="1" dirty="0">
                  <a:effectLst>
                    <a:outerShdw blurRad="38100" dist="38100" dir="2700000" algn="tl">
                      <a:srgbClr val="000000">
                        <a:alpha val="43137"/>
                      </a:srgbClr>
                    </a:outerShdw>
                  </a:effectLst>
                </a:rPr>
                <a:t> </a:t>
              </a:r>
              <a:r>
                <a:rPr lang="tr-TR" sz="2000" b="1" i="1" u="sng" dirty="0">
                  <a:effectLst>
                    <a:outerShdw blurRad="38100" dist="38100" dir="2700000" algn="tl">
                      <a:srgbClr val="000000">
                        <a:alpha val="43137"/>
                      </a:srgbClr>
                    </a:outerShdw>
                  </a:effectLst>
                </a:rPr>
                <a:t>Türk Patent ve Marka Kurumu</a:t>
              </a:r>
              <a:r>
                <a:rPr lang="tr-TR" sz="2000" b="1" dirty="0">
                  <a:effectLst>
                    <a:outerShdw blurRad="38100" dist="38100" dir="2700000" algn="tl">
                      <a:srgbClr val="000000">
                        <a:alpha val="43137"/>
                      </a:srgbClr>
                    </a:outerShdw>
                  </a:effectLst>
                </a:rPr>
                <a:t>dur (kısa adıyla TÜRKPATENT).</a:t>
              </a:r>
            </a:p>
          </p:txBody>
        </p:sp>
        <p:sp>
          <p:nvSpPr>
            <p:cNvPr id="17" name="Dikdörtgen 16">
              <a:extLst>
                <a:ext uri="{FF2B5EF4-FFF2-40B4-BE49-F238E27FC236}">
                  <a16:creationId xmlns:a16="http://schemas.microsoft.com/office/drawing/2014/main" id="{C3A28BE2-0A4E-4FAC-BF32-DC05428A610D}"/>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sz="1400" b="1" dirty="0">
                  <a:ln w="0"/>
                  <a:solidFill>
                    <a:schemeClr val="tx1"/>
                  </a:solidFill>
                  <a:effectLst>
                    <a:outerShdw blurRad="38100" dist="19050" dir="2700000" algn="tl" rotWithShape="0">
                      <a:schemeClr val="dk1">
                        <a:alpha val="40000"/>
                      </a:schemeClr>
                    </a:outerShdw>
                  </a:effectLst>
                </a:rPr>
                <a:t>Yetkili Kurum</a:t>
              </a:r>
            </a:p>
          </p:txBody>
        </p:sp>
        <p:pic>
          <p:nvPicPr>
            <p:cNvPr id="18" name="Resim 17">
              <a:extLst>
                <a:ext uri="{FF2B5EF4-FFF2-40B4-BE49-F238E27FC236}">
                  <a16:creationId xmlns:a16="http://schemas.microsoft.com/office/drawing/2014/main" id="{71F82280-A673-4BC3-A6B3-EAB56151AC0E}"/>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9"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06"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15</a:t>
            </a:r>
          </a:p>
        </p:txBody>
      </p:sp>
      <p:sp>
        <p:nvSpPr>
          <p:cNvPr id="19" name="Dikdörtgen: Köşeleri Yuvarlatılmış 18">
            <a:extLst>
              <a:ext uri="{FF2B5EF4-FFF2-40B4-BE49-F238E27FC236}">
                <a16:creationId xmlns:a16="http://schemas.microsoft.com/office/drawing/2014/main" id="{7B96B3DD-D10F-4C64-B432-AF19ED4DBFA0}"/>
              </a:ext>
            </a:extLst>
          </p:cNvPr>
          <p:cNvSpPr/>
          <p:nvPr/>
        </p:nvSpPr>
        <p:spPr>
          <a:xfrm>
            <a:off x="479376" y="692696"/>
            <a:ext cx="11578171" cy="548680"/>
          </a:xfrm>
          <a:prstGeom prst="round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GÖREVLERİ</a:t>
            </a:r>
            <a:endParaRPr lang="tr-TR" sz="2800" b="1" dirty="0">
              <a:effectLst>
                <a:outerShdw blurRad="38100" dist="38100" dir="2700000" algn="tl">
                  <a:srgbClr val="000000">
                    <a:alpha val="43137"/>
                  </a:srgbClr>
                </a:outerShdw>
              </a:effectLst>
            </a:endParaRPr>
          </a:p>
        </p:txBody>
      </p:sp>
      <p:sp>
        <p:nvSpPr>
          <p:cNvPr id="10" name="Blok Yay 9">
            <a:extLst>
              <a:ext uri="{FF2B5EF4-FFF2-40B4-BE49-F238E27FC236}">
                <a16:creationId xmlns:a16="http://schemas.microsoft.com/office/drawing/2014/main" id="{5FC3C493-5AEE-4F35-A245-A15CD2B09FBD}"/>
              </a:ext>
            </a:extLst>
          </p:cNvPr>
          <p:cNvSpPr/>
          <p:nvPr/>
        </p:nvSpPr>
        <p:spPr>
          <a:xfrm>
            <a:off x="-6615830" y="199723"/>
            <a:ext cx="7759347" cy="7759347"/>
          </a:xfrm>
          <a:prstGeom prst="blockArc">
            <a:avLst>
              <a:gd name="adj1" fmla="val 18900000"/>
              <a:gd name="adj2" fmla="val 2700000"/>
              <a:gd name="adj3" fmla="val 278"/>
            </a:avLst>
          </a:prstGeom>
          <a:ln w="76200"/>
          <a:scene3d>
            <a:camera prst="orthographicFront">
              <a:rot lat="0" lon="0" rev="0"/>
            </a:camera>
            <a:lightRig rig="contrasting" dir="t">
              <a:rot lat="0" lon="0" rev="1200000"/>
            </a:lightRig>
          </a:scene3d>
          <a:sp3d z="-110000"/>
        </p:spPr>
        <p:style>
          <a:lnRef idx="2">
            <a:schemeClr val="accent4">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31" name="Grup 30">
            <a:extLst>
              <a:ext uri="{FF2B5EF4-FFF2-40B4-BE49-F238E27FC236}">
                <a16:creationId xmlns:a16="http://schemas.microsoft.com/office/drawing/2014/main" id="{81CDE428-1814-4EF2-8A72-33931B077117}"/>
              </a:ext>
            </a:extLst>
          </p:cNvPr>
          <p:cNvGrpSpPr/>
          <p:nvPr/>
        </p:nvGrpSpPr>
        <p:grpSpPr>
          <a:xfrm>
            <a:off x="-14434" y="1424480"/>
            <a:ext cx="9917929" cy="758711"/>
            <a:chOff x="-14434" y="1424480"/>
            <a:chExt cx="9917929" cy="758711"/>
          </a:xfrm>
        </p:grpSpPr>
        <p:sp>
          <p:nvSpPr>
            <p:cNvPr id="12" name="Serbest Form: Şekil 11">
              <a:extLst>
                <a:ext uri="{FF2B5EF4-FFF2-40B4-BE49-F238E27FC236}">
                  <a16:creationId xmlns:a16="http://schemas.microsoft.com/office/drawing/2014/main" id="{A253F7EF-D317-4D78-B04E-4C3932BED765}"/>
                </a:ext>
              </a:extLst>
            </p:cNvPr>
            <p:cNvSpPr/>
            <p:nvPr/>
          </p:nvSpPr>
          <p:spPr>
            <a:xfrm>
              <a:off x="364922" y="1500352"/>
              <a:ext cx="9538573" cy="606969"/>
            </a:xfrm>
            <a:custGeom>
              <a:avLst/>
              <a:gdLst>
                <a:gd name="connsiteX0" fmla="*/ 0 w 9538573"/>
                <a:gd name="connsiteY0" fmla="*/ 0 h 606969"/>
                <a:gd name="connsiteX1" fmla="*/ 9538573 w 9538573"/>
                <a:gd name="connsiteY1" fmla="*/ 0 h 606969"/>
                <a:gd name="connsiteX2" fmla="*/ 9538573 w 9538573"/>
                <a:gd name="connsiteY2" fmla="*/ 606969 h 606969"/>
                <a:gd name="connsiteX3" fmla="*/ 0 w 9538573"/>
                <a:gd name="connsiteY3" fmla="*/ 606969 h 606969"/>
                <a:gd name="connsiteX4" fmla="*/ 0 w 953857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8573" h="606969">
                  <a:moveTo>
                    <a:pt x="0" y="0"/>
                  </a:moveTo>
                  <a:lnTo>
                    <a:pt x="9538573" y="0"/>
                  </a:lnTo>
                  <a:lnTo>
                    <a:pt x="953857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Buluşların kullanımını takip eder, yeni teknolojilerin değerlendirilmesi ile teknoloji transferinin yönlendirilmesi ve arşivlenmesi işlemlerini yapar.</a:t>
              </a:r>
            </a:p>
          </p:txBody>
        </p:sp>
        <p:sp>
          <p:nvSpPr>
            <p:cNvPr id="20" name="Oval 19">
              <a:extLst>
                <a:ext uri="{FF2B5EF4-FFF2-40B4-BE49-F238E27FC236}">
                  <a16:creationId xmlns:a16="http://schemas.microsoft.com/office/drawing/2014/main" id="{04D49DC1-C7DF-4700-A36C-F529E9753B71}"/>
                </a:ext>
              </a:extLst>
            </p:cNvPr>
            <p:cNvSpPr/>
            <p:nvPr/>
          </p:nvSpPr>
          <p:spPr>
            <a:xfrm>
              <a:off x="-14434" y="1424480"/>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4" name="Grup 33">
            <a:extLst>
              <a:ext uri="{FF2B5EF4-FFF2-40B4-BE49-F238E27FC236}">
                <a16:creationId xmlns:a16="http://schemas.microsoft.com/office/drawing/2014/main" id="{B04F549B-FF4A-4257-9694-F54210AEE6BD}"/>
              </a:ext>
            </a:extLst>
          </p:cNvPr>
          <p:cNvGrpSpPr/>
          <p:nvPr/>
        </p:nvGrpSpPr>
        <p:grpSpPr>
          <a:xfrm>
            <a:off x="484840" y="2334819"/>
            <a:ext cx="9418654" cy="758711"/>
            <a:chOff x="484840" y="2334819"/>
            <a:chExt cx="9418654" cy="758711"/>
          </a:xfrm>
        </p:grpSpPr>
        <p:sp>
          <p:nvSpPr>
            <p:cNvPr id="21" name="Serbest Form: Şekil 20">
              <a:extLst>
                <a:ext uri="{FF2B5EF4-FFF2-40B4-BE49-F238E27FC236}">
                  <a16:creationId xmlns:a16="http://schemas.microsoft.com/office/drawing/2014/main" id="{0606EFA9-A3F3-4AA2-9501-387CDFA10681}"/>
                </a:ext>
              </a:extLst>
            </p:cNvPr>
            <p:cNvSpPr/>
            <p:nvPr/>
          </p:nvSpPr>
          <p:spPr>
            <a:xfrm>
              <a:off x="864195" y="2410691"/>
              <a:ext cx="9039299" cy="606969"/>
            </a:xfrm>
            <a:custGeom>
              <a:avLst/>
              <a:gdLst>
                <a:gd name="connsiteX0" fmla="*/ 0 w 9039299"/>
                <a:gd name="connsiteY0" fmla="*/ 0 h 606969"/>
                <a:gd name="connsiteX1" fmla="*/ 9039299 w 9039299"/>
                <a:gd name="connsiteY1" fmla="*/ 0 h 606969"/>
                <a:gd name="connsiteX2" fmla="*/ 9039299 w 9039299"/>
                <a:gd name="connsiteY2" fmla="*/ 606969 h 606969"/>
                <a:gd name="connsiteX3" fmla="*/ 0 w 9039299"/>
                <a:gd name="connsiteY3" fmla="*/ 606969 h 606969"/>
                <a:gd name="connsiteX4" fmla="*/ 0 w 9039299"/>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9299" h="606969">
                  <a:moveTo>
                    <a:pt x="0" y="0"/>
                  </a:moveTo>
                  <a:lnTo>
                    <a:pt x="9039299" y="0"/>
                  </a:lnTo>
                  <a:lnTo>
                    <a:pt x="9039299"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1145818"/>
                <a:satOff val="-9181"/>
                <a:lumOff val="-1020"/>
                <a:alphaOff val="0"/>
              </a:schemeClr>
            </a:fillRef>
            <a:effectRef idx="2">
              <a:schemeClr val="accent3">
                <a:hueOff val="1145818"/>
                <a:satOff val="-9181"/>
                <a:lumOff val="-1020"/>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Patent hakları alanında uluslararası kuruluşlar ve yabancı ülkelerle ilişkileri yürütür, iş birliğinde bulunur.</a:t>
              </a:r>
            </a:p>
          </p:txBody>
        </p:sp>
        <p:sp>
          <p:nvSpPr>
            <p:cNvPr id="22" name="Oval 21">
              <a:extLst>
                <a:ext uri="{FF2B5EF4-FFF2-40B4-BE49-F238E27FC236}">
                  <a16:creationId xmlns:a16="http://schemas.microsoft.com/office/drawing/2014/main" id="{1F2BC576-C31E-45B8-B3E8-A13439BEACAA}"/>
                </a:ext>
              </a:extLst>
            </p:cNvPr>
            <p:cNvSpPr/>
            <p:nvPr/>
          </p:nvSpPr>
          <p:spPr>
            <a:xfrm>
              <a:off x="484840" y="2334819"/>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1145818"/>
                <a:satOff val="-9181"/>
                <a:lumOff val="-102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5" name="Grup 34">
            <a:extLst>
              <a:ext uri="{FF2B5EF4-FFF2-40B4-BE49-F238E27FC236}">
                <a16:creationId xmlns:a16="http://schemas.microsoft.com/office/drawing/2014/main" id="{0CDF664A-0D9F-47AD-B5CF-784D64A21C73}"/>
              </a:ext>
            </a:extLst>
          </p:cNvPr>
          <p:cNvGrpSpPr/>
          <p:nvPr/>
        </p:nvGrpSpPr>
        <p:grpSpPr>
          <a:xfrm>
            <a:off x="713145" y="3245158"/>
            <a:ext cx="9190349" cy="758711"/>
            <a:chOff x="713145" y="3245158"/>
            <a:chExt cx="9190349" cy="758711"/>
          </a:xfrm>
        </p:grpSpPr>
        <p:sp>
          <p:nvSpPr>
            <p:cNvPr id="23" name="Serbest Form: Şekil 22">
              <a:extLst>
                <a:ext uri="{FF2B5EF4-FFF2-40B4-BE49-F238E27FC236}">
                  <a16:creationId xmlns:a16="http://schemas.microsoft.com/office/drawing/2014/main" id="{28186DA9-BBDD-4E4B-8B7A-8E3C3D5DFE1C}"/>
                </a:ext>
              </a:extLst>
            </p:cNvPr>
            <p:cNvSpPr/>
            <p:nvPr/>
          </p:nvSpPr>
          <p:spPr>
            <a:xfrm>
              <a:off x="1092501" y="3321030"/>
              <a:ext cx="8810993" cy="606969"/>
            </a:xfrm>
            <a:custGeom>
              <a:avLst/>
              <a:gdLst>
                <a:gd name="connsiteX0" fmla="*/ 0 w 8810993"/>
                <a:gd name="connsiteY0" fmla="*/ 0 h 606969"/>
                <a:gd name="connsiteX1" fmla="*/ 8810993 w 8810993"/>
                <a:gd name="connsiteY1" fmla="*/ 0 h 606969"/>
                <a:gd name="connsiteX2" fmla="*/ 8810993 w 8810993"/>
                <a:gd name="connsiteY2" fmla="*/ 606969 h 606969"/>
                <a:gd name="connsiteX3" fmla="*/ 0 w 8810993"/>
                <a:gd name="connsiteY3" fmla="*/ 606969 h 606969"/>
                <a:gd name="connsiteX4" fmla="*/ 0 w 881099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0993" h="606969">
                  <a:moveTo>
                    <a:pt x="0" y="0"/>
                  </a:moveTo>
                  <a:lnTo>
                    <a:pt x="8810993" y="0"/>
                  </a:lnTo>
                  <a:lnTo>
                    <a:pt x="881099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2291636"/>
                <a:satOff val="-18362"/>
                <a:lumOff val="-2039"/>
                <a:alphaOff val="0"/>
              </a:schemeClr>
            </a:fillRef>
            <a:effectRef idx="2">
              <a:schemeClr val="accent3">
                <a:hueOff val="2291636"/>
                <a:satOff val="-18362"/>
                <a:lumOff val="-2039"/>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Yurt içi ve yurt dışında teknoloji ve araştırma- geliştirme ile ilgili bilgi bankalarıyla, kurum ve kuruluşlarla iş birliği yapar.</a:t>
              </a:r>
            </a:p>
          </p:txBody>
        </p:sp>
        <p:sp>
          <p:nvSpPr>
            <p:cNvPr id="24" name="Oval 23">
              <a:extLst>
                <a:ext uri="{FF2B5EF4-FFF2-40B4-BE49-F238E27FC236}">
                  <a16:creationId xmlns:a16="http://schemas.microsoft.com/office/drawing/2014/main" id="{91F56AE7-55FB-4002-ADC5-A003B3C1866A}"/>
                </a:ext>
              </a:extLst>
            </p:cNvPr>
            <p:cNvSpPr/>
            <p:nvPr/>
          </p:nvSpPr>
          <p:spPr>
            <a:xfrm>
              <a:off x="713145" y="3245158"/>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2291636"/>
                <a:satOff val="-18362"/>
                <a:lumOff val="-203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6" name="Grup 35">
            <a:extLst>
              <a:ext uri="{FF2B5EF4-FFF2-40B4-BE49-F238E27FC236}">
                <a16:creationId xmlns:a16="http://schemas.microsoft.com/office/drawing/2014/main" id="{FCECDCEF-65CD-4A5C-B0E6-E8FB617D674B}"/>
              </a:ext>
            </a:extLst>
          </p:cNvPr>
          <p:cNvGrpSpPr/>
          <p:nvPr/>
        </p:nvGrpSpPr>
        <p:grpSpPr>
          <a:xfrm>
            <a:off x="713145" y="4154921"/>
            <a:ext cx="9190349" cy="758711"/>
            <a:chOff x="713145" y="4154921"/>
            <a:chExt cx="9190349" cy="758711"/>
          </a:xfrm>
        </p:grpSpPr>
        <p:sp>
          <p:nvSpPr>
            <p:cNvPr id="25" name="Serbest Form: Şekil 24">
              <a:extLst>
                <a:ext uri="{FF2B5EF4-FFF2-40B4-BE49-F238E27FC236}">
                  <a16:creationId xmlns:a16="http://schemas.microsoft.com/office/drawing/2014/main" id="{958E0C07-CB21-481C-9B58-CAD9838D3D5D}"/>
                </a:ext>
              </a:extLst>
            </p:cNvPr>
            <p:cNvSpPr/>
            <p:nvPr/>
          </p:nvSpPr>
          <p:spPr>
            <a:xfrm>
              <a:off x="1092501" y="4230792"/>
              <a:ext cx="8810993" cy="606969"/>
            </a:xfrm>
            <a:custGeom>
              <a:avLst/>
              <a:gdLst>
                <a:gd name="connsiteX0" fmla="*/ 0 w 8810993"/>
                <a:gd name="connsiteY0" fmla="*/ 0 h 606969"/>
                <a:gd name="connsiteX1" fmla="*/ 8810993 w 8810993"/>
                <a:gd name="connsiteY1" fmla="*/ 0 h 606969"/>
                <a:gd name="connsiteX2" fmla="*/ 8810993 w 8810993"/>
                <a:gd name="connsiteY2" fmla="*/ 606969 h 606969"/>
                <a:gd name="connsiteX3" fmla="*/ 0 w 8810993"/>
                <a:gd name="connsiteY3" fmla="*/ 606969 h 606969"/>
                <a:gd name="connsiteX4" fmla="*/ 0 w 881099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0993" h="606969">
                  <a:moveTo>
                    <a:pt x="0" y="0"/>
                  </a:moveTo>
                  <a:lnTo>
                    <a:pt x="8810993" y="0"/>
                  </a:lnTo>
                  <a:lnTo>
                    <a:pt x="881099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3437455"/>
                <a:satOff val="-27543"/>
                <a:lumOff val="-3059"/>
                <a:alphaOff val="0"/>
              </a:schemeClr>
            </a:fillRef>
            <a:effectRef idx="2">
              <a:schemeClr val="accent3">
                <a:hueOff val="3437455"/>
                <a:satOff val="-27543"/>
                <a:lumOff val="-3059"/>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Patent hakları ile ilgili olarak yayınlar yapar.</a:t>
              </a:r>
            </a:p>
          </p:txBody>
        </p:sp>
        <p:sp>
          <p:nvSpPr>
            <p:cNvPr id="26" name="Oval 25">
              <a:extLst>
                <a:ext uri="{FF2B5EF4-FFF2-40B4-BE49-F238E27FC236}">
                  <a16:creationId xmlns:a16="http://schemas.microsoft.com/office/drawing/2014/main" id="{722AC6F4-CD42-4973-B756-74D722E4D305}"/>
                </a:ext>
              </a:extLst>
            </p:cNvPr>
            <p:cNvSpPr/>
            <p:nvPr/>
          </p:nvSpPr>
          <p:spPr>
            <a:xfrm>
              <a:off x="713145" y="4154921"/>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3437455"/>
                <a:satOff val="-27543"/>
                <a:lumOff val="-3059"/>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7" name="Grup 36">
            <a:extLst>
              <a:ext uri="{FF2B5EF4-FFF2-40B4-BE49-F238E27FC236}">
                <a16:creationId xmlns:a16="http://schemas.microsoft.com/office/drawing/2014/main" id="{87B74DE9-AF87-4AE6-99D6-36936D3105A0}"/>
              </a:ext>
            </a:extLst>
          </p:cNvPr>
          <p:cNvGrpSpPr/>
          <p:nvPr/>
        </p:nvGrpSpPr>
        <p:grpSpPr>
          <a:xfrm>
            <a:off x="484840" y="5065260"/>
            <a:ext cx="9418654" cy="758711"/>
            <a:chOff x="484840" y="5065260"/>
            <a:chExt cx="9418654" cy="758711"/>
          </a:xfrm>
        </p:grpSpPr>
        <p:sp>
          <p:nvSpPr>
            <p:cNvPr id="27" name="Serbest Form: Şekil 26">
              <a:extLst>
                <a:ext uri="{FF2B5EF4-FFF2-40B4-BE49-F238E27FC236}">
                  <a16:creationId xmlns:a16="http://schemas.microsoft.com/office/drawing/2014/main" id="{72BC2C00-3171-44F3-AD04-4058302D8A7F}"/>
                </a:ext>
              </a:extLst>
            </p:cNvPr>
            <p:cNvSpPr/>
            <p:nvPr/>
          </p:nvSpPr>
          <p:spPr>
            <a:xfrm>
              <a:off x="864195" y="5141131"/>
              <a:ext cx="9039299" cy="606969"/>
            </a:xfrm>
            <a:custGeom>
              <a:avLst/>
              <a:gdLst>
                <a:gd name="connsiteX0" fmla="*/ 0 w 9039299"/>
                <a:gd name="connsiteY0" fmla="*/ 0 h 606969"/>
                <a:gd name="connsiteX1" fmla="*/ 9039299 w 9039299"/>
                <a:gd name="connsiteY1" fmla="*/ 0 h 606969"/>
                <a:gd name="connsiteX2" fmla="*/ 9039299 w 9039299"/>
                <a:gd name="connsiteY2" fmla="*/ 606969 h 606969"/>
                <a:gd name="connsiteX3" fmla="*/ 0 w 9039299"/>
                <a:gd name="connsiteY3" fmla="*/ 606969 h 606969"/>
                <a:gd name="connsiteX4" fmla="*/ 0 w 9039299"/>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9299" h="606969">
                  <a:moveTo>
                    <a:pt x="0" y="0"/>
                  </a:moveTo>
                  <a:lnTo>
                    <a:pt x="9039299" y="0"/>
                  </a:lnTo>
                  <a:lnTo>
                    <a:pt x="9039299"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4583273"/>
                <a:satOff val="-36724"/>
                <a:lumOff val="-4078"/>
                <a:alphaOff val="0"/>
              </a:schemeClr>
            </a:fillRef>
            <a:effectRef idx="2">
              <a:schemeClr val="accent3">
                <a:hueOff val="4583273"/>
                <a:satOff val="-36724"/>
                <a:lumOff val="-4078"/>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Patent hakları konularında kişi ve kuruluşların bilgilendirilmesi ve yönlendirilmesi için gerekli çalışmaları yapar.</a:t>
              </a:r>
            </a:p>
          </p:txBody>
        </p:sp>
        <p:sp>
          <p:nvSpPr>
            <p:cNvPr id="28" name="Oval 27">
              <a:extLst>
                <a:ext uri="{FF2B5EF4-FFF2-40B4-BE49-F238E27FC236}">
                  <a16:creationId xmlns:a16="http://schemas.microsoft.com/office/drawing/2014/main" id="{8D281CE5-D794-4C20-9CB1-EF25C61DE9CB}"/>
                </a:ext>
              </a:extLst>
            </p:cNvPr>
            <p:cNvSpPr/>
            <p:nvPr/>
          </p:nvSpPr>
          <p:spPr>
            <a:xfrm>
              <a:off x="484840" y="5065260"/>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4583273"/>
                <a:satOff val="-36724"/>
                <a:lumOff val="-407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8" name="Grup 37">
            <a:extLst>
              <a:ext uri="{FF2B5EF4-FFF2-40B4-BE49-F238E27FC236}">
                <a16:creationId xmlns:a16="http://schemas.microsoft.com/office/drawing/2014/main" id="{D83E9C70-1F5E-4E2D-9EDA-5F9FFAC96B12}"/>
              </a:ext>
            </a:extLst>
          </p:cNvPr>
          <p:cNvGrpSpPr/>
          <p:nvPr/>
        </p:nvGrpSpPr>
        <p:grpSpPr>
          <a:xfrm>
            <a:off x="-14434" y="5975599"/>
            <a:ext cx="9917929" cy="758711"/>
            <a:chOff x="-14434" y="5975599"/>
            <a:chExt cx="9917929" cy="758711"/>
          </a:xfrm>
        </p:grpSpPr>
        <p:sp>
          <p:nvSpPr>
            <p:cNvPr id="29" name="Serbest Form: Şekil 28">
              <a:extLst>
                <a:ext uri="{FF2B5EF4-FFF2-40B4-BE49-F238E27FC236}">
                  <a16:creationId xmlns:a16="http://schemas.microsoft.com/office/drawing/2014/main" id="{CD65885D-AAFC-4508-B3A2-3E2783395C87}"/>
                </a:ext>
              </a:extLst>
            </p:cNvPr>
            <p:cNvSpPr/>
            <p:nvPr/>
          </p:nvSpPr>
          <p:spPr>
            <a:xfrm>
              <a:off x="364922" y="6051470"/>
              <a:ext cx="9538573" cy="606969"/>
            </a:xfrm>
            <a:custGeom>
              <a:avLst/>
              <a:gdLst>
                <a:gd name="connsiteX0" fmla="*/ 0 w 9538573"/>
                <a:gd name="connsiteY0" fmla="*/ 0 h 606969"/>
                <a:gd name="connsiteX1" fmla="*/ 9538573 w 9538573"/>
                <a:gd name="connsiteY1" fmla="*/ 0 h 606969"/>
                <a:gd name="connsiteX2" fmla="*/ 9538573 w 9538573"/>
                <a:gd name="connsiteY2" fmla="*/ 606969 h 606969"/>
                <a:gd name="connsiteX3" fmla="*/ 0 w 9538573"/>
                <a:gd name="connsiteY3" fmla="*/ 606969 h 606969"/>
                <a:gd name="connsiteX4" fmla="*/ 0 w 9538573"/>
                <a:gd name="connsiteY4" fmla="*/ 0 h 606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38573" h="606969">
                  <a:moveTo>
                    <a:pt x="0" y="0"/>
                  </a:moveTo>
                  <a:lnTo>
                    <a:pt x="9538573" y="0"/>
                  </a:lnTo>
                  <a:lnTo>
                    <a:pt x="9538573" y="606969"/>
                  </a:lnTo>
                  <a:lnTo>
                    <a:pt x="0" y="606969"/>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5729091"/>
                <a:satOff val="-45905"/>
                <a:lumOff val="-5098"/>
                <a:alphaOff val="0"/>
              </a:schemeClr>
            </a:fillRef>
            <a:effectRef idx="2">
              <a:schemeClr val="accent3">
                <a:hueOff val="5729091"/>
                <a:satOff val="-45905"/>
                <a:lumOff val="-5098"/>
                <a:alphaOff val="0"/>
              </a:schemeClr>
            </a:effectRef>
            <a:fontRef idx="minor">
              <a:schemeClr val="lt1"/>
            </a:fontRef>
          </p:style>
          <p:txBody>
            <a:bodyPr spcFirstLastPara="0" vert="horz" wrap="square" lIns="481782" tIns="50800" rIns="50800" bIns="50800" numCol="1" spcCol="1270" anchor="ctr" anchorCtr="0">
              <a:noAutofit/>
            </a:bodyPr>
            <a:lstStyle/>
            <a:p>
              <a:pPr marL="0" lvl="0" indent="0" algn="l"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Ülkemizin kalkınması ve sanayi üretiminin artması amacıyla girişimcileri </a:t>
              </a:r>
              <a:r>
                <a:rPr lang="tr-TR" sz="2000" b="1" kern="1200">
                  <a:effectLst>
                    <a:outerShdw blurRad="38100" dist="38100" dir="2700000" algn="tl">
                      <a:srgbClr val="000000">
                        <a:alpha val="43137"/>
                      </a:srgbClr>
                    </a:outerShdw>
                  </a:effectLst>
                </a:rPr>
                <a:t>buluş yapmaya</a:t>
              </a:r>
              <a:r>
                <a:rPr lang="es-ES" sz="2000" b="1" kern="1200">
                  <a:effectLst>
                    <a:outerShdw blurRad="38100" dist="38100" dir="2700000" algn="tl">
                      <a:srgbClr val="000000">
                        <a:alpha val="43137"/>
                      </a:srgbClr>
                    </a:outerShdw>
                  </a:effectLst>
                </a:rPr>
                <a:t>ve patent almaya teşvik eder.</a:t>
              </a:r>
              <a:endParaRPr lang="tr-TR" sz="2000" b="1" kern="1200" dirty="0">
                <a:effectLst>
                  <a:outerShdw blurRad="38100" dist="38100" dir="2700000" algn="tl">
                    <a:srgbClr val="000000">
                      <a:alpha val="43137"/>
                    </a:srgbClr>
                  </a:outerShdw>
                </a:effectLst>
              </a:endParaRPr>
            </a:p>
          </p:txBody>
        </p:sp>
        <p:sp>
          <p:nvSpPr>
            <p:cNvPr id="30" name="Oval 29">
              <a:extLst>
                <a:ext uri="{FF2B5EF4-FFF2-40B4-BE49-F238E27FC236}">
                  <a16:creationId xmlns:a16="http://schemas.microsoft.com/office/drawing/2014/main" id="{09D5EB94-EEAD-45AF-9D88-8A8224BCAADF}"/>
                </a:ext>
              </a:extLst>
            </p:cNvPr>
            <p:cNvSpPr/>
            <p:nvPr/>
          </p:nvSpPr>
          <p:spPr>
            <a:xfrm>
              <a:off x="-14434" y="5975599"/>
              <a:ext cx="758711" cy="758711"/>
            </a:xfrm>
            <a:prstGeom prst="ellipse">
              <a:avLst/>
            </a:prstGeom>
            <a:scene3d>
              <a:camera prst="orthographicFront">
                <a:rot lat="0" lon="0" rev="0"/>
              </a:camera>
              <a:lightRig rig="contrasting" dir="t">
                <a:rot lat="0" lon="0" rev="1200000"/>
              </a:lightRig>
            </a:scene3d>
            <a:sp3d z="300000" contourW="12700" prstMaterial="flat">
              <a:bevelT w="177800" h="254000"/>
              <a:bevelB w="152400"/>
            </a:sp3d>
          </p:spPr>
          <p:style>
            <a:lnRef idx="0">
              <a:schemeClr val="accent3">
                <a:hueOff val="5729091"/>
                <a:satOff val="-45905"/>
                <a:lumOff val="-5098"/>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35460705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mph" presetSubtype="0" nodeType="clickEffect">
                                  <p:stCondLst>
                                    <p:cond delay="0"/>
                                  </p:stCondLst>
                                  <p:childTnLst>
                                    <p:set>
                                      <p:cBhvr>
                                        <p:cTn id="12" dur="indefinite"/>
                                        <p:tgtEl>
                                          <p:spTgt spid="15"/>
                                        </p:tgtEl>
                                        <p:attrNameLst>
                                          <p:attrName>style.opacity</p:attrName>
                                        </p:attrNameLst>
                                      </p:cBhvr>
                                      <p:to>
                                        <p:strVal val="0.25"/>
                                      </p:to>
                                    </p:set>
                                    <p:animEffect filter="image" prLst="opacity: 0.25">
                                      <p:cBhvr rctx="IE">
                                        <p:cTn id="13" dur="indefinite"/>
                                        <p:tgtEl>
                                          <p:spTgt spid="15"/>
                                        </p:tgtEl>
                                      </p:cBhvr>
                                    </p:animEffect>
                                  </p:childTnLst>
                                </p:cTn>
                              </p:par>
                            </p:childTnLst>
                          </p:cTn>
                        </p:par>
                        <p:par>
                          <p:cTn id="14" fill="hold">
                            <p:stCondLst>
                              <p:cond delay="0"/>
                            </p:stCondLst>
                            <p:childTnLst>
                              <p:par>
                                <p:cTn id="15" presetID="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1"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up)">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1000"/>
                                        <p:tgtEl>
                                          <p:spTgt spid="31"/>
                                        </p:tgtEl>
                                      </p:cBhvr>
                                    </p:animEffect>
                                  </p:childTnLst>
                                  <p:subTnLst>
                                    <p:audio>
                                      <p:cMediaNode>
                                        <p:cTn display="0" masterRel="sameClick">
                                          <p:stCondLst>
                                            <p:cond evt="begin" delay="0">
                                              <p:tn val="25"/>
                                            </p:cond>
                                          </p:stCondLst>
                                          <p:endCondLst>
                                            <p:cond evt="onStopAudio" delay="0">
                                              <p:tgtEl>
                                                <p:sldTgt/>
                                              </p:tgtEl>
                                            </p:cond>
                                          </p:endCondLst>
                                        </p:cTn>
                                        <p:tgtEl>
                                          <p:sndTgt r:embed="rId2" name="cashreg.wav"/>
                                        </p:tgtEl>
                                      </p:cMediaNode>
                                    </p:audio>
                                  </p:sub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left)">
                                      <p:cBhvr>
                                        <p:cTn id="32" dur="1000"/>
                                        <p:tgtEl>
                                          <p:spTgt spid="34"/>
                                        </p:tgtEl>
                                      </p:cBhvr>
                                    </p:animEffect>
                                  </p:childTnLst>
                                  <p:subTnLst>
                                    <p:audio>
                                      <p:cMediaNode>
                                        <p:cTn display="0" masterRel="sameClick">
                                          <p:stCondLst>
                                            <p:cond evt="begin" delay="0">
                                              <p:tn val="30"/>
                                            </p:cond>
                                          </p:stCondLst>
                                          <p:endCondLst>
                                            <p:cond evt="onStopAudio" delay="0">
                                              <p:tgtEl>
                                                <p:sldTgt/>
                                              </p:tgtEl>
                                            </p:cond>
                                          </p:endCondLst>
                                        </p:cTn>
                                        <p:tgtEl>
                                          <p:sndTgt r:embed="rId2" name="cashreg.wav"/>
                                        </p:tgtEl>
                                      </p:cMediaNode>
                                    </p:audio>
                                  </p:sub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1000"/>
                                        <p:tgtEl>
                                          <p:spTgt spid="35"/>
                                        </p:tgtEl>
                                      </p:cBhvr>
                                    </p:animEffect>
                                  </p:childTnLst>
                                  <p:subTnLst>
                                    <p:audio>
                                      <p:cMediaNode>
                                        <p:cTn display="0" masterRel="sameClick">
                                          <p:stCondLst>
                                            <p:cond evt="begin" delay="0">
                                              <p:tn val="35"/>
                                            </p:cond>
                                          </p:stCondLst>
                                          <p:endCondLst>
                                            <p:cond evt="onStopAudio" delay="0">
                                              <p:tgtEl>
                                                <p:sldTgt/>
                                              </p:tgtEl>
                                            </p:cond>
                                          </p:endCondLst>
                                        </p:cTn>
                                        <p:tgtEl>
                                          <p:sndTgt r:embed="rId2" name="cashreg.wav"/>
                                        </p:tgtEl>
                                      </p:cMediaNode>
                                    </p:audio>
                                  </p:sub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1000"/>
                                        <p:tgtEl>
                                          <p:spTgt spid="36"/>
                                        </p:tgtEl>
                                      </p:cBhvr>
                                    </p:animEffect>
                                  </p:childTnLst>
                                  <p:subTnLst>
                                    <p:audio>
                                      <p:cMediaNode>
                                        <p:cTn display="0" masterRel="sameClick">
                                          <p:stCondLst>
                                            <p:cond evt="begin" delay="0">
                                              <p:tn val="40"/>
                                            </p:cond>
                                          </p:stCondLst>
                                          <p:endCondLst>
                                            <p:cond evt="onStopAudio" delay="0">
                                              <p:tgtEl>
                                                <p:sldTgt/>
                                              </p:tgtEl>
                                            </p:cond>
                                          </p:endCondLst>
                                        </p:cTn>
                                        <p:tgtEl>
                                          <p:sndTgt r:embed="rId2" name="cashreg.wav"/>
                                        </p:tgtEl>
                                      </p:cMediaNode>
                                    </p:audio>
                                  </p:sub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wipe(left)">
                                      <p:cBhvr>
                                        <p:cTn id="47" dur="1000"/>
                                        <p:tgtEl>
                                          <p:spTgt spid="37"/>
                                        </p:tgtEl>
                                      </p:cBhvr>
                                    </p:animEffect>
                                  </p:childTnLst>
                                  <p:subTnLst>
                                    <p:audio>
                                      <p:cMediaNode>
                                        <p:cTn display="0" masterRel="sameClick">
                                          <p:stCondLst>
                                            <p:cond evt="begin" delay="0">
                                              <p:tn val="45"/>
                                            </p:cond>
                                          </p:stCondLst>
                                          <p:endCondLst>
                                            <p:cond evt="onStopAudio" delay="0">
                                              <p:tgtEl>
                                                <p:sldTgt/>
                                              </p:tgtEl>
                                            </p:cond>
                                          </p:endCondLst>
                                        </p:cTn>
                                        <p:tgtEl>
                                          <p:sndTgt r:embed="rId2" name="cashreg.wav"/>
                                        </p:tgtEl>
                                      </p:cMediaNode>
                                    </p:audio>
                                  </p:sub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left)">
                                      <p:cBhvr>
                                        <p:cTn id="52" dur="1000"/>
                                        <p:tgtEl>
                                          <p:spTgt spid="38"/>
                                        </p:tgtEl>
                                      </p:cBhvr>
                                    </p:animEffect>
                                  </p:childTnLst>
                                  <p:subTnLst>
                                    <p:audio>
                                      <p:cMediaNode>
                                        <p:cTn display="0" masterRel="sameClick">
                                          <p:stCondLst>
                                            <p:cond evt="begin" delay="0">
                                              <p:tn val="50"/>
                                            </p:cond>
                                          </p:stCondLst>
                                          <p:endCondLst>
                                            <p:cond evt="onStopAudio" delay="0">
                                              <p:tgtEl>
                                                <p:sldTgt/>
                                              </p:tgtEl>
                                            </p:cond>
                                          </p:endCondLst>
                                        </p:cTn>
                                        <p:tgtEl>
                                          <p:sndTgt r:embed="rId2"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39000" b="-39000"/>
          </a:stretch>
        </a:blipFill>
        <a:effectLst/>
      </p:bgPr>
    </p:bg>
    <p:spTree>
      <p:nvGrpSpPr>
        <p:cNvPr id="1" name=""/>
        <p:cNvGrpSpPr/>
        <p:nvPr/>
      </p:nvGrpSpPr>
      <p:grpSpPr>
        <a:xfrm>
          <a:off x="0" y="0"/>
          <a:ext cx="0" cy="0"/>
          <a:chOff x="0" y="0"/>
          <a:chExt cx="0" cy="0"/>
        </a:xfrm>
      </p:grpSpPr>
      <p:grpSp>
        <p:nvGrpSpPr>
          <p:cNvPr id="14" name="Grup 13">
            <a:extLst>
              <a:ext uri="{FF2B5EF4-FFF2-40B4-BE49-F238E27FC236}">
                <a16:creationId xmlns:a16="http://schemas.microsoft.com/office/drawing/2014/main" id="{C82E720F-2245-4D17-AB8F-8E329659FBFD}"/>
              </a:ext>
            </a:extLst>
          </p:cNvPr>
          <p:cNvGrpSpPr/>
          <p:nvPr/>
        </p:nvGrpSpPr>
        <p:grpSpPr>
          <a:xfrm rot="5400000">
            <a:off x="1047596" y="4293096"/>
            <a:ext cx="10304988" cy="9859234"/>
            <a:chOff x="1047596" y="4293096"/>
            <a:chExt cx="10304988" cy="9859234"/>
          </a:xfrm>
        </p:grpSpPr>
        <p:pic>
          <p:nvPicPr>
            <p:cNvPr id="3" name="Resim 2">
              <a:extLst>
                <a:ext uri="{FF2B5EF4-FFF2-40B4-BE49-F238E27FC236}">
                  <a16:creationId xmlns:a16="http://schemas.microsoft.com/office/drawing/2014/main" id="{80135361-8832-4674-A01F-27A0137ED2C5}"/>
                </a:ext>
              </a:extLst>
            </p:cNvPr>
            <p:cNvPicPr>
              <a:picLocks/>
            </p:cNvPicPr>
            <p:nvPr/>
          </p:nvPicPr>
          <p:blipFill>
            <a:blip r:embed="rId4"/>
            <a:stretch>
              <a:fillRect/>
            </a:stretch>
          </p:blipFill>
          <p:spPr>
            <a:xfrm rot="5400000">
              <a:off x="8832584" y="7476002"/>
              <a:ext cx="2520000" cy="2520000"/>
            </a:xfrm>
            <a:prstGeom prst="rect">
              <a:avLst/>
            </a:prstGeom>
          </p:spPr>
        </p:pic>
        <p:pic>
          <p:nvPicPr>
            <p:cNvPr id="9" name="Resim 8">
              <a:extLst>
                <a:ext uri="{FF2B5EF4-FFF2-40B4-BE49-F238E27FC236}">
                  <a16:creationId xmlns:a16="http://schemas.microsoft.com/office/drawing/2014/main" id="{1D1908B3-200A-4D78-8C6D-880564BF64A8}"/>
                </a:ext>
              </a:extLst>
            </p:cNvPr>
            <p:cNvPicPr>
              <a:picLocks/>
            </p:cNvPicPr>
            <p:nvPr/>
          </p:nvPicPr>
          <p:blipFill>
            <a:blip r:embed="rId5"/>
            <a:stretch>
              <a:fillRect/>
            </a:stretch>
          </p:blipFill>
          <p:spPr>
            <a:xfrm rot="10800000">
              <a:off x="5124067" y="11632330"/>
              <a:ext cx="2520000" cy="2520000"/>
            </a:xfrm>
            <a:prstGeom prst="rect">
              <a:avLst/>
            </a:prstGeom>
          </p:spPr>
        </p:pic>
        <p:pic>
          <p:nvPicPr>
            <p:cNvPr id="11" name="Resim 10">
              <a:extLst>
                <a:ext uri="{FF2B5EF4-FFF2-40B4-BE49-F238E27FC236}">
                  <a16:creationId xmlns:a16="http://schemas.microsoft.com/office/drawing/2014/main" id="{BCA55BA3-B11F-4B73-942D-E9AD6359B19E}"/>
                </a:ext>
              </a:extLst>
            </p:cNvPr>
            <p:cNvPicPr>
              <a:picLocks/>
            </p:cNvPicPr>
            <p:nvPr/>
          </p:nvPicPr>
          <p:blipFill>
            <a:blip r:embed="rId6"/>
            <a:stretch>
              <a:fillRect/>
            </a:stretch>
          </p:blipFill>
          <p:spPr>
            <a:xfrm rot="16200000">
              <a:off x="1047596" y="7476002"/>
              <a:ext cx="2520000" cy="2520000"/>
            </a:xfrm>
            <a:prstGeom prst="rect">
              <a:avLst/>
            </a:prstGeom>
          </p:spPr>
        </p:pic>
        <p:pic>
          <p:nvPicPr>
            <p:cNvPr id="13" name="Resim 12">
              <a:extLst>
                <a:ext uri="{FF2B5EF4-FFF2-40B4-BE49-F238E27FC236}">
                  <a16:creationId xmlns:a16="http://schemas.microsoft.com/office/drawing/2014/main" id="{329472F6-2565-4406-B1E4-6526E8BA70D8}"/>
                </a:ext>
              </a:extLst>
            </p:cNvPr>
            <p:cNvPicPr>
              <a:picLocks noChangeAspect="1"/>
            </p:cNvPicPr>
            <p:nvPr/>
          </p:nvPicPr>
          <p:blipFill>
            <a:blip r:embed="rId7"/>
            <a:stretch>
              <a:fillRect/>
            </a:stretch>
          </p:blipFill>
          <p:spPr>
            <a:xfrm>
              <a:off x="5201514" y="4293096"/>
              <a:ext cx="2365106" cy="2520000"/>
            </a:xfrm>
            <a:prstGeom prst="rect">
              <a:avLst/>
            </a:prstGeom>
          </p:spPr>
        </p:pic>
      </p:grpSp>
      <p:grpSp>
        <p:nvGrpSpPr>
          <p:cNvPr id="15" name="Grup 14">
            <a:extLst>
              <a:ext uri="{FF2B5EF4-FFF2-40B4-BE49-F238E27FC236}">
                <a16:creationId xmlns:a16="http://schemas.microsoft.com/office/drawing/2014/main" id="{7E7DBEE9-D817-414A-8C05-2CBE4B6E49E7}"/>
              </a:ext>
            </a:extLst>
          </p:cNvPr>
          <p:cNvGrpSpPr/>
          <p:nvPr/>
        </p:nvGrpSpPr>
        <p:grpSpPr>
          <a:xfrm>
            <a:off x="4937872" y="562035"/>
            <a:ext cx="3497858" cy="3364168"/>
            <a:chOff x="479376" y="2041677"/>
            <a:chExt cx="3888432" cy="4627683"/>
          </a:xfrm>
        </p:grpSpPr>
        <p:sp>
          <p:nvSpPr>
            <p:cNvPr id="16" name="Dikdörtgen 15">
              <a:extLst>
                <a:ext uri="{FF2B5EF4-FFF2-40B4-BE49-F238E27FC236}">
                  <a16:creationId xmlns:a16="http://schemas.microsoft.com/office/drawing/2014/main" id="{7F0518CA-1472-4026-AD64-D43D59AC4708}"/>
                </a:ext>
              </a:extLst>
            </p:cNvPr>
            <p:cNvSpPr/>
            <p:nvPr/>
          </p:nvSpPr>
          <p:spPr>
            <a:xfrm>
              <a:off x="479376" y="2564904"/>
              <a:ext cx="3888432" cy="410445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 (Registered): "Tescilli" anlamına gelir. Bir markanın (isim, logo) ilgili resmi kurumlarca (Türkiye'de Türk Patent ve Marka Kurumu) tescil edildiğini gösterir. </a:t>
              </a:r>
              <a:r>
                <a:rPr lang="sv-SE" b="1" dirty="0">
                  <a:effectLst>
                    <a:outerShdw blurRad="38100" dist="38100" dir="2700000" algn="tl">
                      <a:srgbClr val="000000">
                        <a:alpha val="43137"/>
                      </a:srgbClr>
                    </a:outerShdw>
                  </a:effectLst>
                </a:rPr>
                <a:t>™ (Trademark): "Ticari Marka" anlamına gelir. </a:t>
              </a:r>
              <a:endParaRPr lang="tr-TR" b="1" dirty="0">
                <a:effectLst>
                  <a:outerShdw blurRad="38100" dist="38100" dir="2700000" algn="tl">
                    <a:srgbClr val="000000">
                      <a:alpha val="43137"/>
                    </a:srgbClr>
                  </a:outerShdw>
                </a:effectLst>
              </a:endParaRPr>
            </a:p>
          </p:txBody>
        </p:sp>
        <p:sp>
          <p:nvSpPr>
            <p:cNvPr id="17" name="Dikdörtgen 16">
              <a:extLst>
                <a:ext uri="{FF2B5EF4-FFF2-40B4-BE49-F238E27FC236}">
                  <a16:creationId xmlns:a16="http://schemas.microsoft.com/office/drawing/2014/main" id="{97AF25CB-70B8-4005-9D78-781094FD69C3}"/>
                </a:ext>
              </a:extLst>
            </p:cNvPr>
            <p:cNvSpPr/>
            <p:nvPr/>
          </p:nvSpPr>
          <p:spPr>
            <a:xfrm>
              <a:off x="479376" y="2376264"/>
              <a:ext cx="2880320" cy="476672"/>
            </a:xfrm>
            <a:prstGeom prst="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1813" algn="ctr"/>
              <a:r>
                <a:rPr lang="tr-TR" b="1" dirty="0">
                  <a:ln w="0"/>
                  <a:solidFill>
                    <a:schemeClr val="tx1"/>
                  </a:solidFill>
                  <a:effectLst>
                    <a:outerShdw blurRad="38100" dist="19050" dir="2700000" algn="tl" rotWithShape="0">
                      <a:schemeClr val="dk1">
                        <a:alpha val="40000"/>
                      </a:schemeClr>
                    </a:outerShdw>
                  </a:effectLst>
                </a:rPr>
                <a:t>Sembolü</a:t>
              </a:r>
            </a:p>
          </p:txBody>
        </p:sp>
        <p:pic>
          <p:nvPicPr>
            <p:cNvPr id="18" name="Resim 17">
              <a:extLst>
                <a:ext uri="{FF2B5EF4-FFF2-40B4-BE49-F238E27FC236}">
                  <a16:creationId xmlns:a16="http://schemas.microsoft.com/office/drawing/2014/main" id="{2CE4640C-C076-422F-A871-75630BA77A85}"/>
                </a:ext>
              </a:extLst>
            </p:cNvPr>
            <p:cNvPicPr>
              <a:picLocks noChangeAspect="1"/>
            </p:cNvPicPr>
            <p:nvPr/>
          </p:nvPicPr>
          <p:blipFill>
            <a:blip r:embed="rId8"/>
            <a:stretch>
              <a:fillRect/>
            </a:stretch>
          </p:blipFill>
          <p:spPr>
            <a:xfrm>
              <a:off x="479376" y="2041677"/>
              <a:ext cx="722065" cy="1060220"/>
            </a:xfrm>
            <a:prstGeom prst="rect">
              <a:avLst/>
            </a:prstGeom>
            <a:ln>
              <a:noFill/>
            </a:ln>
            <a:effectLst>
              <a:outerShdw blurRad="225425" dist="50800" dir="5220000" algn="ctr">
                <a:srgbClr val="000000">
                  <a:alpha val="33000"/>
                </a:srgbClr>
              </a:outerShdw>
            </a:effectLst>
          </p:spPr>
        </p:pic>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9"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06"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14</a:t>
            </a:r>
          </a:p>
        </p:txBody>
      </p:sp>
      <p:sp>
        <p:nvSpPr>
          <p:cNvPr id="19" name="Dikdörtgen: Köşeleri Yuvarlatılmış 18">
            <a:extLst>
              <a:ext uri="{FF2B5EF4-FFF2-40B4-BE49-F238E27FC236}">
                <a16:creationId xmlns:a16="http://schemas.microsoft.com/office/drawing/2014/main" id="{A7EC3B95-0A05-4CE5-9302-15F438B11E9D}"/>
              </a:ext>
            </a:extLst>
          </p:cNvPr>
          <p:cNvSpPr/>
          <p:nvPr/>
        </p:nvSpPr>
        <p:spPr>
          <a:xfrm>
            <a:off x="1609714" y="2484873"/>
            <a:ext cx="9166806" cy="3567859"/>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UNUTMAYIN!</a:t>
            </a:r>
          </a:p>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 başvurusu yapılana kadar buluş gizli tutulmalıdır. Ürün hazırsa ve pazar uygunsa gecikmeden başvuru yapılmalıdır. Ancak ürün tam gelişmemişse veya pazar hazır değilse başarı şansı düşer. Öte yandan, başvurunun gecikmesi aynı fikrin başkaları tarafından sahiplenilme riskini doğurur.</a:t>
            </a:r>
            <a:endParaRPr lang="tr-TR" sz="2800" b="1" dirty="0">
              <a:effectLst>
                <a:outerShdw blurRad="38100" dist="38100" dir="2700000" algn="tl">
                  <a:srgbClr val="000000">
                    <a:alpha val="43137"/>
                  </a:srgbClr>
                </a:outerShdw>
              </a:effectLst>
            </a:endParaRPr>
          </a:p>
        </p:txBody>
      </p:sp>
      <p:pic>
        <p:nvPicPr>
          <p:cNvPr id="8" name="Grafik 7" descr="Uyarı düz dolguyla">
            <a:extLst>
              <a:ext uri="{FF2B5EF4-FFF2-40B4-BE49-F238E27FC236}">
                <a16:creationId xmlns:a16="http://schemas.microsoft.com/office/drawing/2014/main" id="{0D571386-C496-4C3C-9A5A-A979ACE386F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223792" y="2418049"/>
            <a:ext cx="914400" cy="914400"/>
          </a:xfrm>
          <a:prstGeom prst="rect">
            <a:avLst/>
          </a:prstGeom>
        </p:spPr>
      </p:pic>
      <p:pic>
        <p:nvPicPr>
          <p:cNvPr id="21" name="Grafik 20" descr="Uyarı düz dolguyla">
            <a:extLst>
              <a:ext uri="{FF2B5EF4-FFF2-40B4-BE49-F238E27FC236}">
                <a16:creationId xmlns:a16="http://schemas.microsoft.com/office/drawing/2014/main" id="{1E336469-29AC-4107-8F37-905E9531EC3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197824" y="2418049"/>
            <a:ext cx="914400" cy="914400"/>
          </a:xfrm>
          <a:prstGeom prst="rect">
            <a:avLst/>
          </a:prstGeom>
        </p:spPr>
      </p:pic>
    </p:spTree>
    <p:extLst>
      <p:ext uri="{BB962C8B-B14F-4D97-AF65-F5344CB8AC3E}">
        <p14:creationId xmlns:p14="http://schemas.microsoft.com/office/powerpoint/2010/main" val="2685528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528"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500" fill="hold"/>
                                        <p:tgtEl>
                                          <p:spTgt spid="19"/>
                                        </p:tgtEl>
                                        <p:attrNameLst>
                                          <p:attrName>ppt_w</p:attrName>
                                        </p:attrNameLst>
                                      </p:cBhvr>
                                      <p:tavLst>
                                        <p:tav tm="0">
                                          <p:val>
                                            <p:fltVal val="0"/>
                                          </p:val>
                                        </p:tav>
                                        <p:tav tm="100000">
                                          <p:val>
                                            <p:strVal val="#ppt_w"/>
                                          </p:val>
                                        </p:tav>
                                      </p:tavLst>
                                    </p:anim>
                                    <p:anim calcmode="lin" valueType="num">
                                      <p:cBhvr>
                                        <p:cTn id="14" dur="1500" fill="hold"/>
                                        <p:tgtEl>
                                          <p:spTgt spid="19"/>
                                        </p:tgtEl>
                                        <p:attrNameLst>
                                          <p:attrName>ppt_h</p:attrName>
                                        </p:attrNameLst>
                                      </p:cBhvr>
                                      <p:tavLst>
                                        <p:tav tm="0">
                                          <p:val>
                                            <p:fltVal val="0"/>
                                          </p:val>
                                        </p:tav>
                                        <p:tav tm="100000">
                                          <p:val>
                                            <p:strVal val="#ppt_h"/>
                                          </p:val>
                                        </p:tav>
                                      </p:tavLst>
                                    </p:anim>
                                    <p:animEffect transition="in" filter="fade">
                                      <p:cBhvr>
                                        <p:cTn id="15" dur="1500"/>
                                        <p:tgtEl>
                                          <p:spTgt spid="19"/>
                                        </p:tgtEl>
                                      </p:cBhvr>
                                    </p:animEffect>
                                    <p:anim calcmode="lin" valueType="num">
                                      <p:cBhvr>
                                        <p:cTn id="16" dur="1500" fill="hold"/>
                                        <p:tgtEl>
                                          <p:spTgt spid="19"/>
                                        </p:tgtEl>
                                        <p:attrNameLst>
                                          <p:attrName>ppt_x</p:attrName>
                                        </p:attrNameLst>
                                      </p:cBhvr>
                                      <p:tavLst>
                                        <p:tav tm="0">
                                          <p:val>
                                            <p:fltVal val="0.5"/>
                                          </p:val>
                                        </p:tav>
                                        <p:tav tm="100000">
                                          <p:val>
                                            <p:strVal val="#ppt_x"/>
                                          </p:val>
                                        </p:tav>
                                      </p:tavLst>
                                    </p:anim>
                                    <p:anim calcmode="lin" valueType="num">
                                      <p:cBhvr>
                                        <p:cTn id="17" dur="1500" fill="hold"/>
                                        <p:tgtEl>
                                          <p:spTgt spid="19"/>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omb.wav"/>
                                        </p:tgtEl>
                                      </p:cMediaNode>
                                    </p:audio>
                                  </p:subTnLst>
                                </p:cTn>
                              </p:par>
                            </p:childTnLst>
                          </p:cTn>
                        </p:par>
                        <p:par>
                          <p:cTn id="18" fill="hold">
                            <p:stCondLst>
                              <p:cond delay="1500"/>
                            </p:stCondLst>
                            <p:childTnLst>
                              <p:par>
                                <p:cTn id="19" presetID="1"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9000"/>
            <a:lum/>
          </a:blip>
          <a:srcRect/>
          <a:stretch>
            <a:fillRect t="-39000" b="-39000"/>
          </a:stretch>
        </a:blipFill>
        <a:effectLst/>
      </p:bgPr>
    </p:bg>
    <p:spTree>
      <p:nvGrpSpPr>
        <p:cNvPr id="1" name=""/>
        <p:cNvGrpSpPr/>
        <p:nvPr/>
      </p:nvGrpSpPr>
      <p:grpSpPr>
        <a:xfrm>
          <a:off x="0" y="0"/>
          <a:ext cx="0" cy="0"/>
          <a:chOff x="0" y="0"/>
          <a:chExt cx="0" cy="0"/>
        </a:xfrm>
      </p:grpSpPr>
      <p:grpSp>
        <p:nvGrpSpPr>
          <p:cNvPr id="13" name="Grup 12">
            <a:extLst>
              <a:ext uri="{FF2B5EF4-FFF2-40B4-BE49-F238E27FC236}">
                <a16:creationId xmlns:a16="http://schemas.microsoft.com/office/drawing/2014/main" id="{17567E00-7F11-40DA-A23B-F0C842677C86}"/>
              </a:ext>
            </a:extLst>
          </p:cNvPr>
          <p:cNvGrpSpPr/>
          <p:nvPr/>
        </p:nvGrpSpPr>
        <p:grpSpPr>
          <a:xfrm>
            <a:off x="839416" y="1667720"/>
            <a:ext cx="2456116" cy="5151488"/>
            <a:chOff x="1047596" y="1667720"/>
            <a:chExt cx="2456116" cy="5151488"/>
          </a:xfrm>
        </p:grpSpPr>
        <p:sp>
          <p:nvSpPr>
            <p:cNvPr id="11" name="Akış Çizelgesi: Sayfa Dışı Bağlayıcısı 10">
              <a:extLst>
                <a:ext uri="{FF2B5EF4-FFF2-40B4-BE49-F238E27FC236}">
                  <a16:creationId xmlns:a16="http://schemas.microsoft.com/office/drawing/2014/main" id="{1EA9C904-188A-4C49-95E8-3D6C783065E7}"/>
                </a:ext>
              </a:extLst>
            </p:cNvPr>
            <p:cNvSpPr/>
            <p:nvPr/>
          </p:nvSpPr>
          <p:spPr>
            <a:xfrm>
              <a:off x="1047596" y="2204864"/>
              <a:ext cx="2456116" cy="4614344"/>
            </a:xfrm>
            <a:prstGeom prst="flowChartOffpage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Yeni Olması:</a:t>
              </a:r>
            </a:p>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Dünyada daha önce bilinmiyor olması</a:t>
              </a:r>
              <a:endParaRPr lang="tr-TR" sz="2800" b="1" dirty="0">
                <a:effectLst>
                  <a:outerShdw blurRad="38100" dist="38100" dir="2700000" algn="tl">
                    <a:srgbClr val="000000">
                      <a:alpha val="43137"/>
                    </a:srgbClr>
                  </a:outerShdw>
                </a:effectLst>
              </a:endParaRPr>
            </a:p>
          </p:txBody>
        </p:sp>
        <p:sp>
          <p:nvSpPr>
            <p:cNvPr id="12" name="Oval 11">
              <a:extLst>
                <a:ext uri="{FF2B5EF4-FFF2-40B4-BE49-F238E27FC236}">
                  <a16:creationId xmlns:a16="http://schemas.microsoft.com/office/drawing/2014/main" id="{A66BC73D-48B4-4B70-8B68-8AE6A7D75FD7}"/>
                </a:ext>
              </a:extLst>
            </p:cNvPr>
            <p:cNvSpPr/>
            <p:nvPr/>
          </p:nvSpPr>
          <p:spPr>
            <a:xfrm>
              <a:off x="1587656" y="1667720"/>
              <a:ext cx="1375996" cy="136815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1</a:t>
              </a:r>
            </a:p>
          </p:txBody>
        </p:sp>
      </p:grpSp>
      <p:grpSp>
        <p:nvGrpSpPr>
          <p:cNvPr id="17" name="Grup 16">
            <a:extLst>
              <a:ext uri="{FF2B5EF4-FFF2-40B4-BE49-F238E27FC236}">
                <a16:creationId xmlns:a16="http://schemas.microsoft.com/office/drawing/2014/main" id="{880227E0-2677-4EED-A115-3A9393246044}"/>
              </a:ext>
            </a:extLst>
          </p:cNvPr>
          <p:cNvGrpSpPr/>
          <p:nvPr/>
        </p:nvGrpSpPr>
        <p:grpSpPr>
          <a:xfrm>
            <a:off x="4907868" y="1667720"/>
            <a:ext cx="2456116" cy="5151488"/>
            <a:chOff x="1047596" y="1667720"/>
            <a:chExt cx="2456116" cy="5151488"/>
          </a:xfrm>
        </p:grpSpPr>
        <p:sp>
          <p:nvSpPr>
            <p:cNvPr id="18" name="Akış Çizelgesi: Sayfa Dışı Bağlayıcısı 17">
              <a:extLst>
                <a:ext uri="{FF2B5EF4-FFF2-40B4-BE49-F238E27FC236}">
                  <a16:creationId xmlns:a16="http://schemas.microsoft.com/office/drawing/2014/main" id="{5B779CB9-A004-4432-AD2E-35ABE0D5E1C1}"/>
                </a:ext>
              </a:extLst>
            </p:cNvPr>
            <p:cNvSpPr/>
            <p:nvPr/>
          </p:nvSpPr>
          <p:spPr>
            <a:xfrm>
              <a:off x="1047596" y="2204864"/>
              <a:ext cx="2456116" cy="4614344"/>
            </a:xfrm>
            <a:prstGeom prst="flowChartOffpage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r>
                <a:rPr lang="tr-TR" sz="28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Buluş </a:t>
              </a: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Basamağı İçermesi: </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Tekniğin bilinen durumunu aşan bir yenilik olması</a:t>
              </a:r>
              <a:endParaRPr lang="tr-TR" sz="2800" b="1" dirty="0">
                <a:effectLst>
                  <a:outerShdw blurRad="38100" dist="38100" dir="2700000" algn="tl">
                    <a:srgbClr val="000000">
                      <a:alpha val="43137"/>
                    </a:srgbClr>
                  </a:outerShdw>
                </a:effectLst>
              </a:endParaRPr>
            </a:p>
          </p:txBody>
        </p:sp>
        <p:sp>
          <p:nvSpPr>
            <p:cNvPr id="19" name="Oval 18">
              <a:extLst>
                <a:ext uri="{FF2B5EF4-FFF2-40B4-BE49-F238E27FC236}">
                  <a16:creationId xmlns:a16="http://schemas.microsoft.com/office/drawing/2014/main" id="{9A41BF6E-15C5-4CFE-9E80-35EC77C26614}"/>
                </a:ext>
              </a:extLst>
            </p:cNvPr>
            <p:cNvSpPr/>
            <p:nvPr/>
          </p:nvSpPr>
          <p:spPr>
            <a:xfrm>
              <a:off x="1587656" y="1667720"/>
              <a:ext cx="1375996" cy="136815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2</a:t>
              </a:r>
            </a:p>
          </p:txBody>
        </p:sp>
      </p:grpSp>
      <p:grpSp>
        <p:nvGrpSpPr>
          <p:cNvPr id="20" name="Grup 19">
            <a:extLst>
              <a:ext uri="{FF2B5EF4-FFF2-40B4-BE49-F238E27FC236}">
                <a16:creationId xmlns:a16="http://schemas.microsoft.com/office/drawing/2014/main" id="{AC017F7E-C3E9-4105-ADC8-8537E7B0F29D}"/>
              </a:ext>
            </a:extLst>
          </p:cNvPr>
          <p:cNvGrpSpPr/>
          <p:nvPr/>
        </p:nvGrpSpPr>
        <p:grpSpPr>
          <a:xfrm>
            <a:off x="8976320" y="1667720"/>
            <a:ext cx="2456116" cy="5151488"/>
            <a:chOff x="1047596" y="1667720"/>
            <a:chExt cx="2456116" cy="5151488"/>
          </a:xfrm>
        </p:grpSpPr>
        <p:sp>
          <p:nvSpPr>
            <p:cNvPr id="21" name="Akış Çizelgesi: Sayfa Dışı Bağlayıcısı 20">
              <a:extLst>
                <a:ext uri="{FF2B5EF4-FFF2-40B4-BE49-F238E27FC236}">
                  <a16:creationId xmlns:a16="http://schemas.microsoft.com/office/drawing/2014/main" id="{0D945F16-D959-46C8-9CBC-A79AF03ACC4C}"/>
                </a:ext>
              </a:extLst>
            </p:cNvPr>
            <p:cNvSpPr/>
            <p:nvPr/>
          </p:nvSpPr>
          <p:spPr>
            <a:xfrm>
              <a:off x="1047596" y="2204864"/>
              <a:ext cx="2456116" cy="4614344"/>
            </a:xfrm>
            <a:prstGeom prst="flowChartOffpageConnector">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r>
                <a:rPr lang="tr-TR" sz="2800" b="1" i="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Sanayiye Uygulanabilir Olması:</a:t>
              </a: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Üretilebilir veya kullanılabilir nitelikte olması.</a:t>
              </a:r>
              <a:endParaRPr lang="tr-TR" sz="2800" b="1" dirty="0">
                <a:effectLst>
                  <a:outerShdw blurRad="38100" dist="38100" dir="2700000" algn="tl">
                    <a:srgbClr val="000000">
                      <a:alpha val="43137"/>
                    </a:srgbClr>
                  </a:outerShdw>
                </a:effectLst>
              </a:endParaRPr>
            </a:p>
          </p:txBody>
        </p:sp>
        <p:sp>
          <p:nvSpPr>
            <p:cNvPr id="22" name="Oval 21">
              <a:extLst>
                <a:ext uri="{FF2B5EF4-FFF2-40B4-BE49-F238E27FC236}">
                  <a16:creationId xmlns:a16="http://schemas.microsoft.com/office/drawing/2014/main" id="{2AF74E1B-21D9-43F0-8399-AC8A951A2F64}"/>
                </a:ext>
              </a:extLst>
            </p:cNvPr>
            <p:cNvSpPr/>
            <p:nvPr/>
          </p:nvSpPr>
          <p:spPr>
            <a:xfrm>
              <a:off x="1587656" y="1667720"/>
              <a:ext cx="1375996" cy="136815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3</a:t>
              </a:r>
            </a:p>
          </p:txBody>
        </p:sp>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4"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3945610" y="-76745"/>
            <a:ext cx="4300794"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PATENT HAKKI</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13</a:t>
            </a:r>
          </a:p>
        </p:txBody>
      </p:sp>
      <p:sp>
        <p:nvSpPr>
          <p:cNvPr id="9" name="Dikdörtgen: Köşeleri Yuvarlatılmış 8">
            <a:extLst>
              <a:ext uri="{FF2B5EF4-FFF2-40B4-BE49-F238E27FC236}">
                <a16:creationId xmlns:a16="http://schemas.microsoft.com/office/drawing/2014/main" id="{0AAA3CE2-74BB-4E50-80EE-9B740FEBCB0D}"/>
              </a:ext>
            </a:extLst>
          </p:cNvPr>
          <p:cNvSpPr/>
          <p:nvPr/>
        </p:nvSpPr>
        <p:spPr>
          <a:xfrm>
            <a:off x="1919536" y="692696"/>
            <a:ext cx="8352928" cy="720080"/>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Bir buluşa patent verilebilmesi için üç temel şart aranır</a:t>
            </a:r>
            <a:endParaRPr lang="tr-TR"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121288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500" fill="hold"/>
                                        <p:tgtEl>
                                          <p:spTgt spid="13"/>
                                        </p:tgtEl>
                                        <p:attrNameLst>
                                          <p:attrName>ppt_x</p:attrName>
                                        </p:attrNameLst>
                                      </p:cBhvr>
                                      <p:tavLst>
                                        <p:tav tm="0">
                                          <p:val>
                                            <p:strVal val="#ppt_x"/>
                                          </p:val>
                                        </p:tav>
                                        <p:tav tm="100000">
                                          <p:val>
                                            <p:strVal val="#ppt_x"/>
                                          </p:val>
                                        </p:tav>
                                      </p:tavLst>
                                    </p:anim>
                                    <p:anim calcmode="lin" valueType="num">
                                      <p:cBhvr additive="base">
                                        <p:cTn id="14" dur="1500" fill="hold"/>
                                        <p:tgtEl>
                                          <p:spTgt spid="13"/>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omb.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500" fill="hold"/>
                                        <p:tgtEl>
                                          <p:spTgt spid="17"/>
                                        </p:tgtEl>
                                        <p:attrNameLst>
                                          <p:attrName>ppt_x</p:attrName>
                                        </p:attrNameLst>
                                      </p:cBhvr>
                                      <p:tavLst>
                                        <p:tav tm="0">
                                          <p:val>
                                            <p:strVal val="#ppt_x"/>
                                          </p:val>
                                        </p:tav>
                                        <p:tav tm="100000">
                                          <p:val>
                                            <p:strVal val="#ppt_x"/>
                                          </p:val>
                                        </p:tav>
                                      </p:tavLst>
                                    </p:anim>
                                    <p:anim calcmode="lin" valueType="num">
                                      <p:cBhvr additive="base">
                                        <p:cTn id="20" dur="1500" fill="hold"/>
                                        <p:tgtEl>
                                          <p:spTgt spid="17"/>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bomb.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500" fill="hold"/>
                                        <p:tgtEl>
                                          <p:spTgt spid="20"/>
                                        </p:tgtEl>
                                        <p:attrNameLst>
                                          <p:attrName>ppt_x</p:attrName>
                                        </p:attrNameLst>
                                      </p:cBhvr>
                                      <p:tavLst>
                                        <p:tav tm="0">
                                          <p:val>
                                            <p:strVal val="#ppt_x"/>
                                          </p:val>
                                        </p:tav>
                                        <p:tav tm="100000">
                                          <p:val>
                                            <p:strVal val="#ppt_x"/>
                                          </p:val>
                                        </p:tav>
                                      </p:tavLst>
                                    </p:anim>
                                    <p:anim calcmode="lin" valueType="num">
                                      <p:cBhvr additive="base">
                                        <p:cTn id="26" dur="1500" fill="hold"/>
                                        <p:tgtEl>
                                          <p:spTgt spid="20"/>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9000"/>
            <a:lum/>
          </a:blip>
          <a:srcRect/>
          <a:stretch>
            <a:fillRect t="-39000" b="-39000"/>
          </a:stretch>
        </a:blipFill>
        <a:effectLst/>
      </p:bgPr>
    </p:bg>
    <p:spTree>
      <p:nvGrpSpPr>
        <p:cNvPr id="1" name=""/>
        <p:cNvGrpSpPr/>
        <p:nvPr/>
      </p:nvGrpSpPr>
      <p:grpSpPr>
        <a:xfrm>
          <a:off x="0" y="0"/>
          <a:ext cx="0" cy="0"/>
          <a:chOff x="0" y="0"/>
          <a:chExt cx="0" cy="0"/>
        </a:xfrm>
      </p:grpSpPr>
      <p:sp>
        <p:nvSpPr>
          <p:cNvPr id="12" name="Dikdörtgen 11">
            <a:extLst>
              <a:ext uri="{FF2B5EF4-FFF2-40B4-BE49-F238E27FC236}">
                <a16:creationId xmlns:a16="http://schemas.microsoft.com/office/drawing/2014/main" id="{2A1088AC-911E-478B-B169-7677F09AA06A}"/>
              </a:ext>
            </a:extLst>
          </p:cNvPr>
          <p:cNvSpPr/>
          <p:nvPr/>
        </p:nvSpPr>
        <p:spPr>
          <a:xfrm rot="5400000">
            <a:off x="8975022" y="-1850133"/>
            <a:ext cx="648072" cy="573373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CEVAP</a:t>
            </a:r>
          </a:p>
        </p:txBody>
      </p:sp>
      <p:sp>
        <p:nvSpPr>
          <p:cNvPr id="11" name="Dikdörtgen 10">
            <a:extLst>
              <a:ext uri="{FF2B5EF4-FFF2-40B4-BE49-F238E27FC236}">
                <a16:creationId xmlns:a16="http://schemas.microsoft.com/office/drawing/2014/main" id="{04BE1E14-DD89-4613-9A1B-D570BA48B415}"/>
              </a:ext>
            </a:extLst>
          </p:cNvPr>
          <p:cNvSpPr/>
          <p:nvPr/>
        </p:nvSpPr>
        <p:spPr>
          <a:xfrm rot="5400000">
            <a:off x="2329149" y="-1634307"/>
            <a:ext cx="648072" cy="525421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SORU</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702833" y="-76745"/>
            <a:ext cx="2786340"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12</a:t>
            </a:r>
          </a:p>
        </p:txBody>
      </p:sp>
      <p:sp>
        <p:nvSpPr>
          <p:cNvPr id="2" name="Dikdörtgen 1">
            <a:extLst>
              <a:ext uri="{FF2B5EF4-FFF2-40B4-BE49-F238E27FC236}">
                <a16:creationId xmlns:a16="http://schemas.microsoft.com/office/drawing/2014/main" id="{7BBA58B9-201D-48D9-BD36-C62FC1EF738C}"/>
              </a:ext>
            </a:extLst>
          </p:cNvPr>
          <p:cNvSpPr/>
          <p:nvPr/>
        </p:nvSpPr>
        <p:spPr>
          <a:xfrm>
            <a:off x="5159896" y="679899"/>
            <a:ext cx="648072" cy="616530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1 SORU</a:t>
            </a:r>
          </a:p>
        </p:txBody>
      </p:sp>
      <p:sp>
        <p:nvSpPr>
          <p:cNvPr id="10" name="Dikdörtgen 9">
            <a:extLst>
              <a:ext uri="{FF2B5EF4-FFF2-40B4-BE49-F238E27FC236}">
                <a16:creationId xmlns:a16="http://schemas.microsoft.com/office/drawing/2014/main" id="{E3F33270-8ED8-4A2D-8264-9AE6895B5DD5}"/>
              </a:ext>
            </a:extLst>
          </p:cNvPr>
          <p:cNvSpPr/>
          <p:nvPr/>
        </p:nvSpPr>
        <p:spPr>
          <a:xfrm>
            <a:off x="5851744" y="679899"/>
            <a:ext cx="648072" cy="6165304"/>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vert="vert270" rtlCol="0" anchor="ctr"/>
          <a:lstStyle/>
          <a:p>
            <a:pPr algn="ctr"/>
            <a:r>
              <a:rPr lang="tr-TR" sz="3200" b="1" dirty="0">
                <a:effectLst>
                  <a:outerShdw blurRad="38100" dist="38100" dir="2700000" algn="tl">
                    <a:srgbClr val="000000">
                      <a:alpha val="43137"/>
                    </a:srgbClr>
                  </a:outerShdw>
                </a:effectLst>
              </a:rPr>
              <a:t>1 CEVAP</a:t>
            </a:r>
          </a:p>
        </p:txBody>
      </p:sp>
      <p:sp>
        <p:nvSpPr>
          <p:cNvPr id="3" name="Dikdörtgen: Köşeleri Yuvarlatılmış 2">
            <a:extLst>
              <a:ext uri="{FF2B5EF4-FFF2-40B4-BE49-F238E27FC236}">
                <a16:creationId xmlns:a16="http://schemas.microsoft.com/office/drawing/2014/main" id="{FC93FBC6-1496-4E0C-8B3B-85CF91686047}"/>
              </a:ext>
            </a:extLst>
          </p:cNvPr>
          <p:cNvSpPr/>
          <p:nvPr/>
        </p:nvSpPr>
        <p:spPr>
          <a:xfrm>
            <a:off x="105545" y="2181148"/>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Bir buluşa patent alınabilmesi için buluşun hangi kriterlere sahip olması gerekir?</a:t>
            </a:r>
          </a:p>
        </p:txBody>
      </p:sp>
      <p:sp>
        <p:nvSpPr>
          <p:cNvPr id="14" name="Dikdörtgen: Köşeleri Yuvarlatılmış 13">
            <a:extLst>
              <a:ext uri="{FF2B5EF4-FFF2-40B4-BE49-F238E27FC236}">
                <a16:creationId xmlns:a16="http://schemas.microsoft.com/office/drawing/2014/main" id="{0831C292-DCE7-4A9A-B0BB-9E682DB9781B}"/>
              </a:ext>
            </a:extLst>
          </p:cNvPr>
          <p:cNvSpPr/>
          <p:nvPr/>
        </p:nvSpPr>
        <p:spPr>
          <a:xfrm>
            <a:off x="6666357" y="2229010"/>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Teknolojinin her alanındaki buluşlara yeni olması, buluş basamağı içermesi ve sanayiye uygulanabilir olması şartıyla patent verilir.</a:t>
            </a:r>
          </a:p>
        </p:txBody>
      </p:sp>
      <p:sp>
        <p:nvSpPr>
          <p:cNvPr id="16" name="Dikdörtgen: Köşeleri Yuvarlatılmış 15">
            <a:extLst>
              <a:ext uri="{FF2B5EF4-FFF2-40B4-BE49-F238E27FC236}">
                <a16:creationId xmlns:a16="http://schemas.microsoft.com/office/drawing/2014/main" id="{3B93D84A-ABDE-438E-82E2-DBB6816BDBF4}"/>
              </a:ext>
            </a:extLst>
          </p:cNvPr>
          <p:cNvSpPr/>
          <p:nvPr/>
        </p:nvSpPr>
        <p:spPr>
          <a:xfrm>
            <a:off x="105545" y="2181148"/>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Patentli bir ürün izinsiz kullanılırsa ne olur?</a:t>
            </a:r>
          </a:p>
        </p:txBody>
      </p:sp>
      <p:sp>
        <p:nvSpPr>
          <p:cNvPr id="17" name="Dikdörtgen: Köşeleri Yuvarlatılmış 16">
            <a:extLst>
              <a:ext uri="{FF2B5EF4-FFF2-40B4-BE49-F238E27FC236}">
                <a16:creationId xmlns:a16="http://schemas.microsoft.com/office/drawing/2014/main" id="{A0C76447-6084-4DA7-997F-08A26B5D1F1F}"/>
              </a:ext>
            </a:extLst>
          </p:cNvPr>
          <p:cNvSpPr/>
          <p:nvPr/>
        </p:nvSpPr>
        <p:spPr>
          <a:xfrm>
            <a:off x="6666357" y="2229010"/>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Buluş sahibi, hukuki yollara başvurarak ürünün üretiminin, satışının veya kullanımının durdurulmasını ve maddi-manevi tazminat talep edebilir.</a:t>
            </a:r>
          </a:p>
        </p:txBody>
      </p:sp>
      <p:sp>
        <p:nvSpPr>
          <p:cNvPr id="18" name="Dikdörtgen: Köşeleri Yuvarlatılmış 17">
            <a:extLst>
              <a:ext uri="{FF2B5EF4-FFF2-40B4-BE49-F238E27FC236}">
                <a16:creationId xmlns:a16="http://schemas.microsoft.com/office/drawing/2014/main" id="{EBBB87B0-A9C3-4AD1-9E9E-7D4C8E32F7A0}"/>
              </a:ext>
            </a:extLst>
          </p:cNvPr>
          <p:cNvSpPr/>
          <p:nvPr/>
        </p:nvSpPr>
        <p:spPr>
          <a:xfrm>
            <a:off x="105545" y="2181148"/>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Patent başvurusu yapmak için gerekli belgeler nelerdir?</a:t>
            </a:r>
          </a:p>
        </p:txBody>
      </p:sp>
      <p:sp>
        <p:nvSpPr>
          <p:cNvPr id="19" name="Dikdörtgen: Köşeleri Yuvarlatılmış 18">
            <a:extLst>
              <a:ext uri="{FF2B5EF4-FFF2-40B4-BE49-F238E27FC236}">
                <a16:creationId xmlns:a16="http://schemas.microsoft.com/office/drawing/2014/main" id="{B086A70A-B6A7-440D-ACA5-1577DA2DA06C}"/>
              </a:ext>
            </a:extLst>
          </p:cNvPr>
          <p:cNvSpPr/>
          <p:nvPr/>
        </p:nvSpPr>
        <p:spPr>
          <a:xfrm>
            <a:off x="6666357" y="2229010"/>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Patent başvurusu yapmak için başvuru formu, buluşla ilgili tarifname, istemler, özet, varsa çizimler ve başvuru ücretinin ödendiğine dair dekont gereklidir.</a:t>
            </a:r>
          </a:p>
        </p:txBody>
      </p:sp>
      <p:sp>
        <p:nvSpPr>
          <p:cNvPr id="20" name="Dikdörtgen: Köşeleri Yuvarlatılmış 19">
            <a:extLst>
              <a:ext uri="{FF2B5EF4-FFF2-40B4-BE49-F238E27FC236}">
                <a16:creationId xmlns:a16="http://schemas.microsoft.com/office/drawing/2014/main" id="{A8FC4C55-996C-46B0-B396-3F76DA39DBDB}"/>
              </a:ext>
            </a:extLst>
          </p:cNvPr>
          <p:cNvSpPr/>
          <p:nvPr/>
        </p:nvSpPr>
        <p:spPr>
          <a:xfrm>
            <a:off x="105545" y="2181148"/>
            <a:ext cx="4838327" cy="2928182"/>
          </a:xfrm>
          <a:prstGeom prst="round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Patent hakkının ihlali durumunda hangi yollar izlenmelidir?</a:t>
            </a:r>
          </a:p>
        </p:txBody>
      </p:sp>
      <p:sp>
        <p:nvSpPr>
          <p:cNvPr id="21" name="Dikdörtgen: Köşeleri Yuvarlatılmış 20">
            <a:extLst>
              <a:ext uri="{FF2B5EF4-FFF2-40B4-BE49-F238E27FC236}">
                <a16:creationId xmlns:a16="http://schemas.microsoft.com/office/drawing/2014/main" id="{01BC330C-73F4-4836-9E61-79851E339712}"/>
              </a:ext>
            </a:extLst>
          </p:cNvPr>
          <p:cNvSpPr/>
          <p:nvPr/>
        </p:nvSpPr>
        <p:spPr>
          <a:xfrm>
            <a:off x="6666357" y="2229010"/>
            <a:ext cx="5334299" cy="2928182"/>
          </a:xfrm>
          <a:prstGeom prst="roundRect">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Patent hakkının ihlali durumunda buluş sahibi yetkili mahkemelere başvuruda bulunmalıdır.</a:t>
            </a:r>
          </a:p>
        </p:txBody>
      </p:sp>
    </p:spTree>
    <p:extLst>
      <p:ext uri="{BB962C8B-B14F-4D97-AF65-F5344CB8AC3E}">
        <p14:creationId xmlns:p14="http://schemas.microsoft.com/office/powerpoint/2010/main" val="37765177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right)">
                                      <p:cBhvr>
                                        <p:cTn id="14" dur="500"/>
                                        <p:tgtEl>
                                          <p:spTgt spid="1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1"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1"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xit" presetSubtype="4" fill="hold" grpId="0" nodeType="clickEffect">
                                  <p:stCondLst>
                                    <p:cond delay="0"/>
                                  </p:stCondLst>
                                  <p:childTnLst>
                                    <p:anim calcmode="lin" valueType="num">
                                      <p:cBhvr additive="base">
                                        <p:cTn id="33" dur="500"/>
                                        <p:tgtEl>
                                          <p:spTgt spid="3"/>
                                        </p:tgtEl>
                                        <p:attrNameLst>
                                          <p:attrName>ppt_x</p:attrName>
                                        </p:attrNameLst>
                                      </p:cBhvr>
                                      <p:tavLst>
                                        <p:tav tm="0">
                                          <p:val>
                                            <p:strVal val="ppt_x"/>
                                          </p:val>
                                        </p:tav>
                                        <p:tav tm="100000">
                                          <p:val>
                                            <p:strVal val="ppt_x"/>
                                          </p:val>
                                        </p:tav>
                                      </p:tavLst>
                                    </p:anim>
                                    <p:anim calcmode="lin" valueType="num">
                                      <p:cBhvr additive="base">
                                        <p:cTn id="34" dur="500"/>
                                        <p:tgtEl>
                                          <p:spTgt spid="3"/>
                                        </p:tgtEl>
                                        <p:attrNameLst>
                                          <p:attrName>ppt_y</p:attrName>
                                        </p:attrNameLst>
                                      </p:cBhvr>
                                      <p:tavLst>
                                        <p:tav tm="0">
                                          <p:val>
                                            <p:strVal val="ppt_y"/>
                                          </p:val>
                                        </p:tav>
                                        <p:tav tm="100000">
                                          <p:val>
                                            <p:strVal val="1+ppt_h/2"/>
                                          </p:val>
                                        </p:tav>
                                      </p:tavLst>
                                    </p:anim>
                                    <p:set>
                                      <p:cBhvr>
                                        <p:cTn id="35" dur="1" fill="hold">
                                          <p:stCondLst>
                                            <p:cond delay="499"/>
                                          </p:stCondLst>
                                        </p:cTn>
                                        <p:tgtEl>
                                          <p:spTgt spid="3"/>
                                        </p:tgtEl>
                                        <p:attrNameLst>
                                          <p:attrName>style.visibility</p:attrName>
                                        </p:attrNameLst>
                                      </p:cBhvr>
                                      <p:to>
                                        <p:strVal val="hidden"/>
                                      </p:to>
                                    </p:set>
                                  </p:childTnLst>
                                </p:cTn>
                              </p:par>
                              <p:par>
                                <p:cTn id="36" presetID="2" presetClass="exit" presetSubtype="4" fill="hold" grpId="0" nodeType="withEffect">
                                  <p:stCondLst>
                                    <p:cond delay="0"/>
                                  </p:stCondLst>
                                  <p:childTnLst>
                                    <p:anim calcmode="lin" valueType="num">
                                      <p:cBhvr additive="base">
                                        <p:cTn id="37" dur="500"/>
                                        <p:tgtEl>
                                          <p:spTgt spid="14"/>
                                        </p:tgtEl>
                                        <p:attrNameLst>
                                          <p:attrName>ppt_x</p:attrName>
                                        </p:attrNameLst>
                                      </p:cBhvr>
                                      <p:tavLst>
                                        <p:tav tm="0">
                                          <p:val>
                                            <p:strVal val="ppt_x"/>
                                          </p:val>
                                        </p:tav>
                                        <p:tav tm="100000">
                                          <p:val>
                                            <p:strVal val="ppt_x"/>
                                          </p:val>
                                        </p:tav>
                                      </p:tavLst>
                                    </p:anim>
                                    <p:anim calcmode="lin" valueType="num">
                                      <p:cBhvr additive="base">
                                        <p:cTn id="38" dur="500"/>
                                        <p:tgtEl>
                                          <p:spTgt spid="14"/>
                                        </p:tgtEl>
                                        <p:attrNameLst>
                                          <p:attrName>ppt_y</p:attrName>
                                        </p:attrNameLst>
                                      </p:cBhvr>
                                      <p:tavLst>
                                        <p:tav tm="0">
                                          <p:val>
                                            <p:strVal val="ppt_y"/>
                                          </p:val>
                                        </p:tav>
                                        <p:tav tm="100000">
                                          <p:val>
                                            <p:strVal val="1+ppt_h/2"/>
                                          </p:val>
                                        </p:tav>
                                      </p:tavLst>
                                    </p:anim>
                                    <p:set>
                                      <p:cBhvr>
                                        <p:cTn id="39" dur="1" fill="hold">
                                          <p:stCondLst>
                                            <p:cond delay="499"/>
                                          </p:stCondLst>
                                        </p:cTn>
                                        <p:tgtEl>
                                          <p:spTgt spid="14"/>
                                        </p:tgtEl>
                                        <p:attrNameLst>
                                          <p:attrName>style.visibility</p:attrName>
                                        </p:attrNameLst>
                                      </p:cBhvr>
                                      <p:to>
                                        <p:strVal val="hidden"/>
                                      </p:to>
                                    </p:set>
                                  </p:childTnLst>
                                </p:cTn>
                              </p:par>
                            </p:childTnLst>
                          </p:cTn>
                        </p:par>
                        <p:par>
                          <p:cTn id="40" fill="hold">
                            <p:stCondLst>
                              <p:cond delay="500"/>
                            </p:stCondLst>
                            <p:childTnLst>
                              <p:par>
                                <p:cTn id="41" presetID="2" presetClass="entr" presetSubtype="8" fill="hold" grpId="1"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1"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1+#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grpId="0" nodeType="clickEffect">
                                  <p:stCondLst>
                                    <p:cond delay="0"/>
                                  </p:stCondLst>
                                  <p:childTnLst>
                                    <p:anim calcmode="lin" valueType="num">
                                      <p:cBhvr additive="base">
                                        <p:cTn id="54" dur="500"/>
                                        <p:tgtEl>
                                          <p:spTgt spid="16"/>
                                        </p:tgtEl>
                                        <p:attrNameLst>
                                          <p:attrName>ppt_x</p:attrName>
                                        </p:attrNameLst>
                                      </p:cBhvr>
                                      <p:tavLst>
                                        <p:tav tm="0">
                                          <p:val>
                                            <p:strVal val="ppt_x"/>
                                          </p:val>
                                        </p:tav>
                                        <p:tav tm="100000">
                                          <p:val>
                                            <p:strVal val="ppt_x"/>
                                          </p:val>
                                        </p:tav>
                                      </p:tavLst>
                                    </p:anim>
                                    <p:anim calcmode="lin" valueType="num">
                                      <p:cBhvr additive="base">
                                        <p:cTn id="55" dur="500"/>
                                        <p:tgtEl>
                                          <p:spTgt spid="16"/>
                                        </p:tgtEl>
                                        <p:attrNameLst>
                                          <p:attrName>ppt_y</p:attrName>
                                        </p:attrNameLst>
                                      </p:cBhvr>
                                      <p:tavLst>
                                        <p:tav tm="0">
                                          <p:val>
                                            <p:strVal val="ppt_y"/>
                                          </p:val>
                                        </p:tav>
                                        <p:tav tm="100000">
                                          <p:val>
                                            <p:strVal val="1+ppt_h/2"/>
                                          </p:val>
                                        </p:tav>
                                      </p:tavLst>
                                    </p:anim>
                                    <p:set>
                                      <p:cBhvr>
                                        <p:cTn id="56" dur="1" fill="hold">
                                          <p:stCondLst>
                                            <p:cond delay="499"/>
                                          </p:stCondLst>
                                        </p:cTn>
                                        <p:tgtEl>
                                          <p:spTgt spid="16"/>
                                        </p:tgtEl>
                                        <p:attrNameLst>
                                          <p:attrName>style.visibility</p:attrName>
                                        </p:attrNameLst>
                                      </p:cBhvr>
                                      <p:to>
                                        <p:strVal val="hidden"/>
                                      </p:to>
                                    </p:set>
                                  </p:childTnLst>
                                </p:cTn>
                              </p:par>
                              <p:par>
                                <p:cTn id="57" presetID="2" presetClass="exit" presetSubtype="4" fill="hold" grpId="0" nodeType="withEffect">
                                  <p:stCondLst>
                                    <p:cond delay="0"/>
                                  </p:stCondLst>
                                  <p:childTnLst>
                                    <p:anim calcmode="lin" valueType="num">
                                      <p:cBhvr additive="base">
                                        <p:cTn id="58" dur="500"/>
                                        <p:tgtEl>
                                          <p:spTgt spid="17"/>
                                        </p:tgtEl>
                                        <p:attrNameLst>
                                          <p:attrName>ppt_x</p:attrName>
                                        </p:attrNameLst>
                                      </p:cBhvr>
                                      <p:tavLst>
                                        <p:tav tm="0">
                                          <p:val>
                                            <p:strVal val="ppt_x"/>
                                          </p:val>
                                        </p:tav>
                                        <p:tav tm="100000">
                                          <p:val>
                                            <p:strVal val="ppt_x"/>
                                          </p:val>
                                        </p:tav>
                                      </p:tavLst>
                                    </p:anim>
                                    <p:anim calcmode="lin" valueType="num">
                                      <p:cBhvr additive="base">
                                        <p:cTn id="59" dur="500"/>
                                        <p:tgtEl>
                                          <p:spTgt spid="17"/>
                                        </p:tgtEl>
                                        <p:attrNameLst>
                                          <p:attrName>ppt_y</p:attrName>
                                        </p:attrNameLst>
                                      </p:cBhvr>
                                      <p:tavLst>
                                        <p:tav tm="0">
                                          <p:val>
                                            <p:strVal val="ppt_y"/>
                                          </p:val>
                                        </p:tav>
                                        <p:tav tm="100000">
                                          <p:val>
                                            <p:strVal val="1+ppt_h/2"/>
                                          </p:val>
                                        </p:tav>
                                      </p:tavLst>
                                    </p:anim>
                                    <p:set>
                                      <p:cBhvr>
                                        <p:cTn id="60" dur="1" fill="hold">
                                          <p:stCondLst>
                                            <p:cond delay="499"/>
                                          </p:stCondLst>
                                        </p:cTn>
                                        <p:tgtEl>
                                          <p:spTgt spid="17"/>
                                        </p:tgtEl>
                                        <p:attrNameLst>
                                          <p:attrName>style.visibility</p:attrName>
                                        </p:attrNameLst>
                                      </p:cBhvr>
                                      <p:to>
                                        <p:strVal val="hidden"/>
                                      </p:to>
                                    </p:set>
                                  </p:childTnLst>
                                </p:cTn>
                              </p:par>
                            </p:childTnLst>
                          </p:cTn>
                        </p:par>
                        <p:par>
                          <p:cTn id="61" fill="hold">
                            <p:stCondLst>
                              <p:cond delay="500"/>
                            </p:stCondLst>
                            <p:childTnLst>
                              <p:par>
                                <p:cTn id="62" presetID="2" presetClass="entr" presetSubtype="8" fill="hold" grpId="1"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0-#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1" nodeType="click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1+#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xit" presetSubtype="4" fill="hold" grpId="0" nodeType="clickEffect">
                                  <p:stCondLst>
                                    <p:cond delay="0"/>
                                  </p:stCondLst>
                                  <p:childTnLst>
                                    <p:anim calcmode="lin" valueType="num">
                                      <p:cBhvr additive="base">
                                        <p:cTn id="75" dur="500"/>
                                        <p:tgtEl>
                                          <p:spTgt spid="18"/>
                                        </p:tgtEl>
                                        <p:attrNameLst>
                                          <p:attrName>ppt_x</p:attrName>
                                        </p:attrNameLst>
                                      </p:cBhvr>
                                      <p:tavLst>
                                        <p:tav tm="0">
                                          <p:val>
                                            <p:strVal val="ppt_x"/>
                                          </p:val>
                                        </p:tav>
                                        <p:tav tm="100000">
                                          <p:val>
                                            <p:strVal val="ppt_x"/>
                                          </p:val>
                                        </p:tav>
                                      </p:tavLst>
                                    </p:anim>
                                    <p:anim calcmode="lin" valueType="num">
                                      <p:cBhvr additive="base">
                                        <p:cTn id="76" dur="500"/>
                                        <p:tgtEl>
                                          <p:spTgt spid="18"/>
                                        </p:tgtEl>
                                        <p:attrNameLst>
                                          <p:attrName>ppt_y</p:attrName>
                                        </p:attrNameLst>
                                      </p:cBhvr>
                                      <p:tavLst>
                                        <p:tav tm="0">
                                          <p:val>
                                            <p:strVal val="ppt_y"/>
                                          </p:val>
                                        </p:tav>
                                        <p:tav tm="100000">
                                          <p:val>
                                            <p:strVal val="1+ppt_h/2"/>
                                          </p:val>
                                        </p:tav>
                                      </p:tavLst>
                                    </p:anim>
                                    <p:set>
                                      <p:cBhvr>
                                        <p:cTn id="77" dur="1" fill="hold">
                                          <p:stCondLst>
                                            <p:cond delay="499"/>
                                          </p:stCondLst>
                                        </p:cTn>
                                        <p:tgtEl>
                                          <p:spTgt spid="18"/>
                                        </p:tgtEl>
                                        <p:attrNameLst>
                                          <p:attrName>style.visibility</p:attrName>
                                        </p:attrNameLst>
                                      </p:cBhvr>
                                      <p:to>
                                        <p:strVal val="hidden"/>
                                      </p:to>
                                    </p:set>
                                  </p:childTnLst>
                                </p:cTn>
                              </p:par>
                              <p:par>
                                <p:cTn id="78" presetID="2" presetClass="exit" presetSubtype="4" fill="hold" grpId="0" nodeType="withEffect">
                                  <p:stCondLst>
                                    <p:cond delay="0"/>
                                  </p:stCondLst>
                                  <p:childTnLst>
                                    <p:anim calcmode="lin" valueType="num">
                                      <p:cBhvr additive="base">
                                        <p:cTn id="79" dur="500"/>
                                        <p:tgtEl>
                                          <p:spTgt spid="19"/>
                                        </p:tgtEl>
                                        <p:attrNameLst>
                                          <p:attrName>ppt_x</p:attrName>
                                        </p:attrNameLst>
                                      </p:cBhvr>
                                      <p:tavLst>
                                        <p:tav tm="0">
                                          <p:val>
                                            <p:strVal val="ppt_x"/>
                                          </p:val>
                                        </p:tav>
                                        <p:tav tm="100000">
                                          <p:val>
                                            <p:strVal val="ppt_x"/>
                                          </p:val>
                                        </p:tav>
                                      </p:tavLst>
                                    </p:anim>
                                    <p:anim calcmode="lin" valueType="num">
                                      <p:cBhvr additive="base">
                                        <p:cTn id="80" dur="500"/>
                                        <p:tgtEl>
                                          <p:spTgt spid="19"/>
                                        </p:tgtEl>
                                        <p:attrNameLst>
                                          <p:attrName>ppt_y</p:attrName>
                                        </p:attrNameLst>
                                      </p:cBhvr>
                                      <p:tavLst>
                                        <p:tav tm="0">
                                          <p:val>
                                            <p:strVal val="ppt_y"/>
                                          </p:val>
                                        </p:tav>
                                        <p:tav tm="100000">
                                          <p:val>
                                            <p:strVal val="1+ppt_h/2"/>
                                          </p:val>
                                        </p:tav>
                                      </p:tavLst>
                                    </p:anim>
                                    <p:set>
                                      <p:cBhvr>
                                        <p:cTn id="81" dur="1" fill="hold">
                                          <p:stCondLst>
                                            <p:cond delay="499"/>
                                          </p:stCondLst>
                                        </p:cTn>
                                        <p:tgtEl>
                                          <p:spTgt spid="19"/>
                                        </p:tgtEl>
                                        <p:attrNameLst>
                                          <p:attrName>style.visibility</p:attrName>
                                        </p:attrNameLst>
                                      </p:cBhvr>
                                      <p:to>
                                        <p:strVal val="hidden"/>
                                      </p:to>
                                    </p:set>
                                  </p:childTnLst>
                                </p:cTn>
                              </p:par>
                            </p:childTnLst>
                          </p:cTn>
                        </p:par>
                        <p:par>
                          <p:cTn id="82" fill="hold">
                            <p:stCondLst>
                              <p:cond delay="500"/>
                            </p:stCondLst>
                            <p:childTnLst>
                              <p:par>
                                <p:cTn id="83" presetID="2" presetClass="entr" presetSubtype="8" fill="hold" grpId="1" nodeType="after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0-#ppt_w/2"/>
                                          </p:val>
                                        </p:tav>
                                        <p:tav tm="100000">
                                          <p:val>
                                            <p:strVal val="#ppt_x"/>
                                          </p:val>
                                        </p:tav>
                                      </p:tavLst>
                                    </p:anim>
                                    <p:anim calcmode="lin" valueType="num">
                                      <p:cBhvr additive="base">
                                        <p:cTn id="8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1"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1+#ppt_w/2"/>
                                          </p:val>
                                        </p:tav>
                                        <p:tav tm="100000">
                                          <p:val>
                                            <p:strVal val="#ppt_x"/>
                                          </p:val>
                                        </p:tav>
                                      </p:tavLst>
                                    </p:anim>
                                    <p:anim calcmode="lin" valueType="num">
                                      <p:cBhvr additive="base">
                                        <p:cTn id="92"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grpId="0" nodeType="clickEffect">
                                  <p:stCondLst>
                                    <p:cond delay="0"/>
                                  </p:stCondLst>
                                  <p:childTnLst>
                                    <p:anim calcmode="lin" valueType="num">
                                      <p:cBhvr additive="base">
                                        <p:cTn id="96" dur="500"/>
                                        <p:tgtEl>
                                          <p:spTgt spid="20"/>
                                        </p:tgtEl>
                                        <p:attrNameLst>
                                          <p:attrName>ppt_x</p:attrName>
                                        </p:attrNameLst>
                                      </p:cBhvr>
                                      <p:tavLst>
                                        <p:tav tm="0">
                                          <p:val>
                                            <p:strVal val="ppt_x"/>
                                          </p:val>
                                        </p:tav>
                                        <p:tav tm="100000">
                                          <p:val>
                                            <p:strVal val="ppt_x"/>
                                          </p:val>
                                        </p:tav>
                                      </p:tavLst>
                                    </p:anim>
                                    <p:anim calcmode="lin" valueType="num">
                                      <p:cBhvr additive="base">
                                        <p:cTn id="97" dur="500"/>
                                        <p:tgtEl>
                                          <p:spTgt spid="20"/>
                                        </p:tgtEl>
                                        <p:attrNameLst>
                                          <p:attrName>ppt_y</p:attrName>
                                        </p:attrNameLst>
                                      </p:cBhvr>
                                      <p:tavLst>
                                        <p:tav tm="0">
                                          <p:val>
                                            <p:strVal val="ppt_y"/>
                                          </p:val>
                                        </p:tav>
                                        <p:tav tm="100000">
                                          <p:val>
                                            <p:strVal val="1+ppt_h/2"/>
                                          </p:val>
                                        </p:tav>
                                      </p:tavLst>
                                    </p:anim>
                                    <p:set>
                                      <p:cBhvr>
                                        <p:cTn id="98" dur="1" fill="hold">
                                          <p:stCondLst>
                                            <p:cond delay="499"/>
                                          </p:stCondLst>
                                        </p:cTn>
                                        <p:tgtEl>
                                          <p:spTgt spid="20"/>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500"/>
                                        <p:tgtEl>
                                          <p:spTgt spid="21"/>
                                        </p:tgtEl>
                                        <p:attrNameLst>
                                          <p:attrName>ppt_x</p:attrName>
                                        </p:attrNameLst>
                                      </p:cBhvr>
                                      <p:tavLst>
                                        <p:tav tm="0">
                                          <p:val>
                                            <p:strVal val="ppt_x"/>
                                          </p:val>
                                        </p:tav>
                                        <p:tav tm="100000">
                                          <p:val>
                                            <p:strVal val="ppt_x"/>
                                          </p:val>
                                        </p:tav>
                                      </p:tavLst>
                                    </p:anim>
                                    <p:anim calcmode="lin" valueType="num">
                                      <p:cBhvr additive="base">
                                        <p:cTn id="101" dur="500"/>
                                        <p:tgtEl>
                                          <p:spTgt spid="21"/>
                                        </p:tgtEl>
                                        <p:attrNameLst>
                                          <p:attrName>ppt_y</p:attrName>
                                        </p:attrNameLst>
                                      </p:cBhvr>
                                      <p:tavLst>
                                        <p:tav tm="0">
                                          <p:val>
                                            <p:strVal val="ppt_y"/>
                                          </p:val>
                                        </p:tav>
                                        <p:tav tm="100000">
                                          <p:val>
                                            <p:strVal val="1+ppt_h/2"/>
                                          </p:val>
                                        </p:tav>
                                      </p:tavLst>
                                    </p:anim>
                                    <p:set>
                                      <p:cBhvr>
                                        <p:cTn id="10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2" grpId="0" animBg="1"/>
      <p:bldP spid="10" grpId="0" animBg="1"/>
      <p:bldP spid="3" grpId="0" animBg="1"/>
      <p:bldP spid="3" grpId="1" animBg="1"/>
      <p:bldP spid="14" grpId="0" animBg="1"/>
      <p:bldP spid="14"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42" name="Eylem Düğmesi: Girişe Git 41">
            <a:hlinkClick r:id="rId4" action="ppaction://hlinksldjump" highlightClick="1"/>
            <a:extLst>
              <a:ext uri="{FF2B5EF4-FFF2-40B4-BE49-F238E27FC236}">
                <a16:creationId xmlns:a16="http://schemas.microsoft.com/office/drawing/2014/main" id="{9822D516-6867-4E07-EAD5-F1016410279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103</a:t>
              </a:r>
              <a:r>
                <a:rPr lang="tr-TR" b="1" dirty="0"/>
                <a:t>.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851459"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5"/>
            <a:srcRect/>
            <a:stretch/>
          </p:blipFill>
          <p:spPr>
            <a:xfrm rot="10800000" flipV="1">
              <a:off x="3085884" y="724411"/>
              <a:ext cx="7477209" cy="3637378"/>
            </a:xfrm>
            <a:prstGeom prst="rect">
              <a:avLst/>
            </a:prstGeom>
          </p:spPr>
        </p:pic>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79B74D92-406B-463F-BDC5-91C06DB67E2D}"/>
              </a:ext>
            </a:extLst>
          </p:cNvPr>
          <p:cNvSpPr/>
          <p:nvPr/>
        </p:nvSpPr>
        <p:spPr>
          <a:xfrm>
            <a:off x="11064552" y="44624"/>
            <a:ext cx="648072" cy="589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11</a:t>
            </a:r>
          </a:p>
        </p:txBody>
      </p:sp>
      <p:pic>
        <p:nvPicPr>
          <p:cNvPr id="7" name="Resim 6">
            <a:extLst>
              <a:ext uri="{FF2B5EF4-FFF2-40B4-BE49-F238E27FC236}">
                <a16:creationId xmlns:a16="http://schemas.microsoft.com/office/drawing/2014/main" id="{076C9D97-4ADD-0890-3D69-C507E30EC92B}"/>
              </a:ext>
            </a:extLst>
          </p:cNvPr>
          <p:cNvPicPr>
            <a:picLocks noChangeAspect="1"/>
          </p:cNvPicPr>
          <p:nvPr/>
        </p:nvPicPr>
        <p:blipFill>
          <a:blip r:embed="rId6"/>
          <a:srcRect/>
          <a:stretch/>
        </p:blipFill>
        <p:spPr>
          <a:xfrm>
            <a:off x="1" y="2662215"/>
            <a:ext cx="12191999" cy="2422965"/>
          </a:xfrm>
          <a:prstGeom prst="rect">
            <a:avLst/>
          </a:prstGeom>
        </p:spPr>
      </p:pic>
      <p:sp>
        <p:nvSpPr>
          <p:cNvPr id="14" name="Metin kutusu 13">
            <a:extLst>
              <a:ext uri="{FF2B5EF4-FFF2-40B4-BE49-F238E27FC236}">
                <a16:creationId xmlns:a16="http://schemas.microsoft.com/office/drawing/2014/main" id="{719A5FAB-278B-4C4F-BF33-5E0133C62D1E}"/>
              </a:ext>
            </a:extLst>
          </p:cNvPr>
          <p:cNvSpPr txBox="1"/>
          <p:nvPr/>
        </p:nvSpPr>
        <p:spPr>
          <a:xfrm>
            <a:off x="352523" y="3789040"/>
            <a:ext cx="11089232" cy="1061829"/>
          </a:xfrm>
          <a:prstGeom prst="rect">
            <a:avLst/>
          </a:prstGeom>
          <a:noFill/>
        </p:spPr>
        <p:txBody>
          <a:bodyPr wrap="square" rtlCol="0">
            <a:spAutoFit/>
          </a:bodyPr>
          <a:lstStyle/>
          <a:p>
            <a:pPr algn="ctr"/>
            <a:r>
              <a:rPr lang="tr-TR" sz="2100" b="1" dirty="0">
                <a:solidFill>
                  <a:srgbClr val="FF0000"/>
                </a:solidFill>
                <a:effectLst>
                  <a:outerShdw blurRad="38100" dist="38100" dir="2700000" algn="tl">
                    <a:srgbClr val="000000">
                      <a:alpha val="43137"/>
                    </a:srgbClr>
                  </a:outerShdw>
                </a:effectLst>
                <a:latin typeface="Google Sans Flex"/>
              </a:rPr>
              <a:t>TÜRKPATENT: Başvuru ve süreç rehberi (turkpatent.gov.tr) </a:t>
            </a:r>
            <a:r>
              <a:rPr lang="tr-TR" sz="2100" b="1" u="sng" dirty="0">
                <a:solidFill>
                  <a:srgbClr val="FF0000"/>
                </a:solidFill>
                <a:effectLst>
                  <a:outerShdw blurRad="38100" dist="38100" dir="2700000" algn="tl">
                    <a:srgbClr val="000000">
                      <a:alpha val="43137"/>
                    </a:srgbClr>
                  </a:outerShdw>
                </a:effectLst>
                <a:latin typeface="Google Sans Flex"/>
              </a:rPr>
              <a:t>Sınai Mülkiyet Kanunu:</a:t>
            </a:r>
            <a:r>
              <a:rPr lang="tr-TR" sz="2100" b="1" dirty="0">
                <a:solidFill>
                  <a:srgbClr val="FF0000"/>
                </a:solidFill>
                <a:effectLst>
                  <a:outerShdw blurRad="38100" dist="38100" dir="2700000" algn="tl">
                    <a:srgbClr val="000000">
                      <a:alpha val="43137"/>
                    </a:srgbClr>
                  </a:outerShdw>
                </a:effectLst>
                <a:latin typeface="Google Sans Flex"/>
              </a:rPr>
              <a:t> Patentin yasal dayanağı (6769 sayılı kanun) </a:t>
            </a:r>
            <a:r>
              <a:rPr lang="tr-TR" sz="2100" b="1" u="sng" dirty="0">
                <a:solidFill>
                  <a:srgbClr val="FF0000"/>
                </a:solidFill>
                <a:effectLst>
                  <a:outerShdw blurRad="38100" dist="38100" dir="2700000" algn="tl">
                    <a:srgbClr val="000000">
                      <a:alpha val="43137"/>
                    </a:srgbClr>
                  </a:outerShdw>
                </a:effectLst>
                <a:latin typeface="Google Sans Flex"/>
              </a:rPr>
              <a:t>Google </a:t>
            </a:r>
            <a:r>
              <a:rPr lang="tr-TR" sz="2100" b="1" u="sng" dirty="0" err="1">
                <a:solidFill>
                  <a:srgbClr val="FF0000"/>
                </a:solidFill>
                <a:effectLst>
                  <a:outerShdw blurRad="38100" dist="38100" dir="2700000" algn="tl">
                    <a:srgbClr val="000000">
                      <a:alpha val="43137"/>
                    </a:srgbClr>
                  </a:outerShdw>
                </a:effectLst>
                <a:latin typeface="Google Sans Flex"/>
              </a:rPr>
              <a:t>Patents</a:t>
            </a:r>
            <a:r>
              <a:rPr lang="tr-TR" sz="2100" b="1" u="sng" dirty="0">
                <a:solidFill>
                  <a:srgbClr val="FF0000"/>
                </a:solidFill>
                <a:effectLst>
                  <a:outerShdw blurRad="38100" dist="38100" dir="2700000" algn="tl">
                    <a:srgbClr val="000000">
                      <a:alpha val="43137"/>
                    </a:srgbClr>
                  </a:outerShdw>
                </a:effectLst>
                <a:latin typeface="Google Sans Flex"/>
              </a:rPr>
              <a:t>:</a:t>
            </a:r>
            <a:r>
              <a:rPr lang="tr-TR" sz="2100" b="1" dirty="0">
                <a:solidFill>
                  <a:srgbClr val="FF0000"/>
                </a:solidFill>
                <a:effectLst>
                  <a:outerShdw blurRad="38100" dist="38100" dir="2700000" algn="tl">
                    <a:srgbClr val="000000">
                      <a:alpha val="43137"/>
                    </a:srgbClr>
                  </a:outerShdw>
                </a:effectLst>
                <a:latin typeface="Google Sans Flex"/>
              </a:rPr>
              <a:t> Dijital patent arama motoru (patents.google.com) </a:t>
            </a:r>
            <a:r>
              <a:rPr lang="tr-TR" sz="2100" b="1" u="sng" dirty="0">
                <a:solidFill>
                  <a:srgbClr val="FF0000"/>
                </a:solidFill>
                <a:effectLst>
                  <a:outerShdw blurRad="38100" dist="38100" dir="2700000" algn="tl">
                    <a:srgbClr val="000000">
                      <a:alpha val="43137"/>
                    </a:srgbClr>
                  </a:outerShdw>
                </a:effectLst>
                <a:latin typeface="Google Sans Flex"/>
              </a:rPr>
              <a:t>WIPO &amp; EPO:</a:t>
            </a:r>
            <a:r>
              <a:rPr lang="tr-TR" sz="2100" b="1" dirty="0">
                <a:solidFill>
                  <a:srgbClr val="FF0000"/>
                </a:solidFill>
                <a:effectLst>
                  <a:outerShdw blurRad="38100" dist="38100" dir="2700000" algn="tl">
                    <a:srgbClr val="000000">
                      <a:alpha val="43137"/>
                    </a:srgbClr>
                  </a:outerShdw>
                </a:effectLst>
                <a:latin typeface="Google Sans Flex"/>
              </a:rPr>
              <a:t> Uluslararası standartlar ve veri tabanları (wipo.int, epo.org)</a:t>
            </a:r>
            <a:endParaRPr lang="tr-TR" sz="21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9101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Cha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4000" fill="hold"/>
                                        <p:tgtEl>
                                          <p:spTgt spid="7"/>
                                        </p:tgtEl>
                                        <p:attrNameLst>
                                          <p:attrName>ppt_x</p:attrName>
                                        </p:attrNameLst>
                                      </p:cBhvr>
                                      <p:tavLst>
                                        <p:tav tm="0">
                                          <p:val>
                                            <p:strVal val="0-#ppt_w/2"/>
                                          </p:val>
                                        </p:tav>
                                        <p:tav tm="100000">
                                          <p:val>
                                            <p:strVal val="#ppt_x"/>
                                          </p:val>
                                        </p:tav>
                                      </p:tavLst>
                                    </p:anim>
                                    <p:anim calcmode="lin" valueType="num">
                                      <p:cBhvr additive="base">
                                        <p:cTn id="1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by="(-#ppt_w*2)" calcmode="lin" valueType="num">
                                      <p:cBhvr rctx="PPT">
                                        <p:cTn id="19" dur="250" autoRev="1" fill="hold">
                                          <p:stCondLst>
                                            <p:cond delay="0"/>
                                          </p:stCondLst>
                                        </p:cTn>
                                        <p:tgtEl>
                                          <p:spTgt spid="14"/>
                                        </p:tgtEl>
                                        <p:attrNameLst>
                                          <p:attrName>ppt_w</p:attrName>
                                        </p:attrNameLst>
                                      </p:cBhvr>
                                    </p:anim>
                                    <p:anim by="(#ppt_w*0.50)" calcmode="lin" valueType="num">
                                      <p:cBhvr>
                                        <p:cTn id="20" dur="250" decel="50000" autoRev="1" fill="hold">
                                          <p:stCondLst>
                                            <p:cond delay="0"/>
                                          </p:stCondLst>
                                        </p:cTn>
                                        <p:tgtEl>
                                          <p:spTgt spid="14"/>
                                        </p:tgtEl>
                                        <p:attrNameLst>
                                          <p:attrName>ppt_x</p:attrName>
                                        </p:attrNameLst>
                                      </p:cBhvr>
                                    </p:anim>
                                    <p:anim from="(-#ppt_h/2)" to="(#ppt_y)" calcmode="lin" valueType="num">
                                      <p:cBhvr>
                                        <p:cTn id="21" dur="500" fill="hold">
                                          <p:stCondLst>
                                            <p:cond delay="0"/>
                                          </p:stCondLst>
                                        </p:cTn>
                                        <p:tgtEl>
                                          <p:spTgt spid="14"/>
                                        </p:tgtEl>
                                        <p:attrNameLst>
                                          <p:attrName>ppt_y</p:attrName>
                                        </p:attrNameLst>
                                      </p:cBhvr>
                                    </p:anim>
                                    <p:animRot by="21600000">
                                      <p:cBhvr>
                                        <p:cTn id="22"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34" name="Grup 33">
            <a:extLst>
              <a:ext uri="{FF2B5EF4-FFF2-40B4-BE49-F238E27FC236}">
                <a16:creationId xmlns:a16="http://schemas.microsoft.com/office/drawing/2014/main" id="{C676931A-B248-198F-DFFB-AF794179D2C7}"/>
              </a:ext>
            </a:extLst>
          </p:cNvPr>
          <p:cNvGrpSpPr/>
          <p:nvPr/>
        </p:nvGrpSpPr>
        <p:grpSpPr>
          <a:xfrm>
            <a:off x="717869" y="2193746"/>
            <a:ext cx="11294588" cy="2343435"/>
            <a:chOff x="325531" y="2193746"/>
            <a:chExt cx="11294588" cy="2343435"/>
          </a:xfrm>
        </p:grpSpPr>
        <p:sp>
          <p:nvSpPr>
            <p:cNvPr id="35" name="Akış Çizelgesi: Delikli Teyp 34">
              <a:extLst>
                <a:ext uri="{FF2B5EF4-FFF2-40B4-BE49-F238E27FC236}">
                  <a16:creationId xmlns:a16="http://schemas.microsoft.com/office/drawing/2014/main" id="{53FE5934-918E-8138-C786-B635212051D9}"/>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103</a:t>
              </a:r>
              <a:r>
                <a:rPr lang="tr-TR" sz="1800" b="1" dirty="0"/>
                <a:t>. sayfadaki 2. etkinliği yapalım.</a:t>
              </a:r>
            </a:p>
          </p:txBody>
        </p:sp>
        <p:cxnSp>
          <p:nvCxnSpPr>
            <p:cNvPr id="36" name="Düz Ok Bağlayıcısı 35">
              <a:extLst>
                <a:ext uri="{FF2B5EF4-FFF2-40B4-BE49-F238E27FC236}">
                  <a16:creationId xmlns:a16="http://schemas.microsoft.com/office/drawing/2014/main" id="{3DBA1E18-05BB-FCBF-2E08-8592D31D8A5E}"/>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37" name="Resim 36">
              <a:extLst>
                <a:ext uri="{FF2B5EF4-FFF2-40B4-BE49-F238E27FC236}">
                  <a16:creationId xmlns:a16="http://schemas.microsoft.com/office/drawing/2014/main" id="{352133C8-14A4-DC59-E6F0-96EEB8511D83}"/>
                </a:ext>
              </a:extLst>
            </p:cNvPr>
            <p:cNvPicPr>
              <a:picLocks noChangeAspect="1"/>
            </p:cNvPicPr>
            <p:nvPr/>
          </p:nvPicPr>
          <p:blipFill>
            <a:blip r:embed="rId4"/>
            <a:srcRect/>
            <a:stretch/>
          </p:blipFill>
          <p:spPr>
            <a:xfrm rot="10800000" flipH="1" flipV="1">
              <a:off x="2895794" y="2193746"/>
              <a:ext cx="8724325" cy="2332316"/>
            </a:xfrm>
            <a:prstGeom prst="rect">
              <a:avLst/>
            </a:prstGeom>
          </p:spPr>
        </p:pic>
      </p:grpSp>
      <p:pic>
        <p:nvPicPr>
          <p:cNvPr id="15" name="Resim 14">
            <a:extLst>
              <a:ext uri="{FF2B5EF4-FFF2-40B4-BE49-F238E27FC236}">
                <a16:creationId xmlns:a16="http://schemas.microsoft.com/office/drawing/2014/main" id="{993735A8-AC46-44D6-B08C-B2120DDC77F4}"/>
              </a:ext>
            </a:extLst>
          </p:cNvPr>
          <p:cNvPicPr>
            <a:picLocks noChangeAspect="1"/>
          </p:cNvPicPr>
          <p:nvPr/>
        </p:nvPicPr>
        <p:blipFill>
          <a:blip r:embed="rId5"/>
          <a:srcRect/>
          <a:stretch/>
        </p:blipFill>
        <p:spPr>
          <a:xfrm>
            <a:off x="3165352" y="753405"/>
            <a:ext cx="5861296" cy="6104595"/>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42" name="Eylem Düğmesi: Girişe Git 41">
            <a:hlinkClick r:id="rId6" action="ppaction://hlinksldjump" highlightClick="1"/>
            <a:extLst>
              <a:ext uri="{FF2B5EF4-FFF2-40B4-BE49-F238E27FC236}">
                <a16:creationId xmlns:a16="http://schemas.microsoft.com/office/drawing/2014/main" id="{2EA8C390-BD10-55EF-F64C-D9F617B2B68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3" name="Dikdörtgen 12">
            <a:extLst>
              <a:ext uri="{FF2B5EF4-FFF2-40B4-BE49-F238E27FC236}">
                <a16:creationId xmlns:a16="http://schemas.microsoft.com/office/drawing/2014/main" id="{CD4E075A-F826-4314-A01C-9B456E46610D}"/>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10</a:t>
            </a:r>
          </a:p>
        </p:txBody>
      </p:sp>
      <p:sp>
        <p:nvSpPr>
          <p:cNvPr id="24" name="Metin kutusu 23">
            <a:extLst>
              <a:ext uri="{FF2B5EF4-FFF2-40B4-BE49-F238E27FC236}">
                <a16:creationId xmlns:a16="http://schemas.microsoft.com/office/drawing/2014/main" id="{FF7C3500-7741-40C1-A319-1E0B5631C69D}"/>
              </a:ext>
            </a:extLst>
          </p:cNvPr>
          <p:cNvSpPr txBox="1"/>
          <p:nvPr/>
        </p:nvSpPr>
        <p:spPr>
          <a:xfrm>
            <a:off x="3503712" y="2242463"/>
            <a:ext cx="1656184" cy="1384995"/>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Yenilik: Dünyada daha önce açıklanmamış olmalı. Buluş Basamağı: Tekniğin bilinen durumundan aşikar olmamalı. Sanayiye Uygulanabilirlik: Üretilebilir veya kullanılabilir olmalı.</a:t>
            </a:r>
            <a:endParaRPr lang="tr-TR" sz="1050" dirty="0">
              <a:solidFill>
                <a:srgbClr val="FF0000"/>
              </a:solidFill>
              <a:effectLst>
                <a:outerShdw blurRad="38100" dist="38100" dir="2700000" algn="tl">
                  <a:srgbClr val="000000">
                    <a:alpha val="43137"/>
                  </a:srgbClr>
                </a:outerShdw>
              </a:effectLst>
            </a:endParaRPr>
          </a:p>
        </p:txBody>
      </p:sp>
      <p:sp>
        <p:nvSpPr>
          <p:cNvPr id="25" name="Metin kutusu 24">
            <a:extLst>
              <a:ext uri="{FF2B5EF4-FFF2-40B4-BE49-F238E27FC236}">
                <a16:creationId xmlns:a16="http://schemas.microsoft.com/office/drawing/2014/main" id="{9A396EA0-0D2F-4370-B8B6-5C384D205B10}"/>
              </a:ext>
            </a:extLst>
          </p:cNvPr>
          <p:cNvSpPr txBox="1"/>
          <p:nvPr/>
        </p:nvSpPr>
        <p:spPr>
          <a:xfrm>
            <a:off x="5303912" y="2260029"/>
            <a:ext cx="1656184" cy="900246"/>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Buluş kamuya açıklanmadan önce, yani en erken aşamada (mümkün olan en kısa sürede) başvurulmalıdır.</a:t>
            </a:r>
            <a:endParaRPr lang="tr-TR" sz="1050" dirty="0">
              <a:solidFill>
                <a:srgbClr val="FF0000"/>
              </a:solidFill>
              <a:effectLst>
                <a:outerShdw blurRad="38100" dist="38100" dir="2700000" algn="tl">
                  <a:srgbClr val="000000">
                    <a:alpha val="43137"/>
                  </a:srgbClr>
                </a:outerShdw>
              </a:effectLst>
            </a:endParaRPr>
          </a:p>
        </p:txBody>
      </p:sp>
      <p:sp>
        <p:nvSpPr>
          <p:cNvPr id="26" name="Metin kutusu 25">
            <a:extLst>
              <a:ext uri="{FF2B5EF4-FFF2-40B4-BE49-F238E27FC236}">
                <a16:creationId xmlns:a16="http://schemas.microsoft.com/office/drawing/2014/main" id="{E2593215-F955-4D90-81CF-D04A04DB2578}"/>
              </a:ext>
            </a:extLst>
          </p:cNvPr>
          <p:cNvSpPr txBox="1"/>
          <p:nvPr/>
        </p:nvSpPr>
        <p:spPr>
          <a:xfrm>
            <a:off x="7131408" y="2204775"/>
            <a:ext cx="1656184" cy="1223412"/>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Nereye: Türk Patent ve Marka Kurumuna (TÜRKPATENT).Nasıl: EPATS (e-Devlet) üzerinden elektronik olarak veya fiziki dilekçe ile yapılır.</a:t>
            </a:r>
            <a:endParaRPr lang="tr-TR" sz="1050" dirty="0">
              <a:solidFill>
                <a:srgbClr val="FF0000"/>
              </a:solidFill>
              <a:effectLst>
                <a:outerShdw blurRad="38100" dist="38100" dir="2700000" algn="tl">
                  <a:srgbClr val="000000">
                    <a:alpha val="43137"/>
                  </a:srgbClr>
                </a:outerShdw>
              </a:effectLst>
            </a:endParaRPr>
          </a:p>
        </p:txBody>
      </p:sp>
      <p:sp>
        <p:nvSpPr>
          <p:cNvPr id="27" name="Metin kutusu 26">
            <a:extLst>
              <a:ext uri="{FF2B5EF4-FFF2-40B4-BE49-F238E27FC236}">
                <a16:creationId xmlns:a16="http://schemas.microsoft.com/office/drawing/2014/main" id="{5756C6E6-6A1D-4C9E-8546-4F758C2D6CEC}"/>
              </a:ext>
            </a:extLst>
          </p:cNvPr>
          <p:cNvSpPr txBox="1"/>
          <p:nvPr/>
        </p:nvSpPr>
        <p:spPr>
          <a:xfrm>
            <a:off x="3503712" y="5085184"/>
            <a:ext cx="1656184" cy="1061829"/>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Başvuru formu Tarifname (buluşun detaylı açıklaması) İstemler (korunması istenen özellikler) Özet Teknik resimler (varsa)</a:t>
            </a:r>
            <a:endParaRPr lang="tr-TR" sz="1050" dirty="0">
              <a:solidFill>
                <a:srgbClr val="FF0000"/>
              </a:solidFill>
              <a:effectLst>
                <a:outerShdw blurRad="38100" dist="38100" dir="2700000" algn="tl">
                  <a:srgbClr val="000000">
                    <a:alpha val="43137"/>
                  </a:srgbClr>
                </a:outerShdw>
              </a:effectLst>
            </a:endParaRPr>
          </a:p>
        </p:txBody>
      </p:sp>
      <p:sp>
        <p:nvSpPr>
          <p:cNvPr id="39" name="Metin kutusu 38">
            <a:extLst>
              <a:ext uri="{FF2B5EF4-FFF2-40B4-BE49-F238E27FC236}">
                <a16:creationId xmlns:a16="http://schemas.microsoft.com/office/drawing/2014/main" id="{B5FA4715-3B57-4072-BA55-F9DB259E854A}"/>
              </a:ext>
            </a:extLst>
          </p:cNvPr>
          <p:cNvSpPr txBox="1"/>
          <p:nvPr/>
        </p:nvSpPr>
        <p:spPr>
          <a:xfrm>
            <a:off x="5331486" y="5091349"/>
            <a:ext cx="1656184" cy="1061829"/>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Süre: İncelemeli patentlerde koruma süresi 20 yıldır. Ücret: Evet, patentin geçerli kalması için her yıl yıllık ücret ödenmesi zorunludur.</a:t>
            </a:r>
            <a:endParaRPr lang="tr-TR" sz="1050" dirty="0">
              <a:solidFill>
                <a:srgbClr val="FF0000"/>
              </a:solidFill>
              <a:effectLst>
                <a:outerShdw blurRad="38100" dist="38100" dir="2700000" algn="tl">
                  <a:srgbClr val="000000">
                    <a:alpha val="43137"/>
                  </a:srgbClr>
                </a:outerShdw>
              </a:effectLst>
            </a:endParaRPr>
          </a:p>
        </p:txBody>
      </p:sp>
      <p:sp>
        <p:nvSpPr>
          <p:cNvPr id="40" name="Metin kutusu 39">
            <a:extLst>
              <a:ext uri="{FF2B5EF4-FFF2-40B4-BE49-F238E27FC236}">
                <a16:creationId xmlns:a16="http://schemas.microsoft.com/office/drawing/2014/main" id="{C58BFAF8-9DF9-46F1-8015-BD8AEA3A37DC}"/>
              </a:ext>
            </a:extLst>
          </p:cNvPr>
          <p:cNvSpPr txBox="1"/>
          <p:nvPr/>
        </p:nvSpPr>
        <p:spPr>
          <a:xfrm>
            <a:off x="7150501" y="5052225"/>
            <a:ext cx="1656184" cy="1384995"/>
          </a:xfrm>
          <a:prstGeom prst="rect">
            <a:avLst/>
          </a:prstGeom>
          <a:noFill/>
        </p:spPr>
        <p:txBody>
          <a:bodyPr wrap="square" rtlCol="0">
            <a:spAutoFit/>
          </a:bodyPr>
          <a:lstStyle/>
          <a:p>
            <a:pPr algn="ctr"/>
            <a:r>
              <a:rPr lang="tr-TR" sz="1050" b="1" dirty="0">
                <a:solidFill>
                  <a:srgbClr val="FF0000"/>
                </a:solidFill>
                <a:effectLst>
                  <a:outerShdw blurRad="38100" dist="38100" dir="2700000" algn="tl">
                    <a:srgbClr val="000000">
                      <a:alpha val="43137"/>
                    </a:srgbClr>
                  </a:outerShdw>
                </a:effectLst>
                <a:latin typeface="Google Sans Flex"/>
              </a:rPr>
              <a:t>İhlal edene ihtarname gönderilerek durdurulması istenebilir. Sonuç alınamazsa Fikri ve Sınai Haklar Mahkemesinde tazminat ve men (durdurma) davaları açılabilir.</a:t>
            </a:r>
            <a:endParaRPr lang="tr-TR" sz="105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977699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3000" fill="hold"/>
                                        <p:tgtEl>
                                          <p:spTgt spid="34"/>
                                        </p:tgtEl>
                                        <p:attrNameLst>
                                          <p:attrName>ppt_x</p:attrName>
                                        </p:attrNameLst>
                                      </p:cBhvr>
                                      <p:tavLst>
                                        <p:tav tm="0">
                                          <p:val>
                                            <p:strVal val="0-#ppt_w/2"/>
                                          </p:val>
                                        </p:tav>
                                        <p:tav tm="100000">
                                          <p:val>
                                            <p:strVal val="#ppt_x"/>
                                          </p:val>
                                        </p:tav>
                                      </p:tavLst>
                                    </p:anim>
                                    <p:anim calcmode="lin" valueType="num">
                                      <p:cBhvr additive="base">
                                        <p:cTn id="8" dur="3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34"/>
                                        </p:tgtEl>
                                        <p:attrNameLst>
                                          <p:attrName>ppt_x</p:attrName>
                                        </p:attrNameLst>
                                      </p:cBhvr>
                                      <p:tavLst>
                                        <p:tav tm="0">
                                          <p:val>
                                            <p:strVal val="ppt_x"/>
                                          </p:val>
                                        </p:tav>
                                        <p:tav tm="100000">
                                          <p:val>
                                            <p:strVal val="1+ppt_w/2"/>
                                          </p:val>
                                        </p:tav>
                                      </p:tavLst>
                                    </p:anim>
                                    <p:anim calcmode="lin" valueType="num">
                                      <p:cBhvr additive="base">
                                        <p:cTn id="13" dur="3000"/>
                                        <p:tgtEl>
                                          <p:spTgt spid="34"/>
                                        </p:tgtEl>
                                        <p:attrNameLst>
                                          <p:attrName>ppt_y</p:attrName>
                                        </p:attrNameLst>
                                      </p:cBhvr>
                                      <p:tavLst>
                                        <p:tav tm="0">
                                          <p:val>
                                            <p:strVal val="ppt_y"/>
                                          </p:val>
                                        </p:tav>
                                        <p:tav tm="100000">
                                          <p:val>
                                            <p:strVal val="ppt_y"/>
                                          </p:val>
                                        </p:tav>
                                      </p:tavLst>
                                    </p:anim>
                                    <p:set>
                                      <p:cBhvr>
                                        <p:cTn id="14" dur="1" fill="hold">
                                          <p:stCondLst>
                                            <p:cond delay="29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jet-engine-6753 (mp3cut.net).wav"/>
                                        </p:tgtEl>
                                      </p:cMediaNode>
                                    </p:audio>
                                  </p:subTnLst>
                                </p:cTn>
                              </p:par>
                            </p:childTnLst>
                          </p:cTn>
                        </p:par>
                        <p:par>
                          <p:cTn id="15" fill="hold">
                            <p:stCondLst>
                              <p:cond delay="3000"/>
                            </p:stCondLst>
                            <p:childTnLst>
                              <p:par>
                                <p:cTn id="16" presetID="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grpId="0" nodeType="clickEffect">
                                  <p:stCondLst>
                                    <p:cond delay="0"/>
                                  </p:stCondLst>
                                  <p:iterate type="wd">
                                    <p:tmPct val="10000"/>
                                  </p:iterate>
                                  <p:childTnLst>
                                    <p:set>
                                      <p:cBhvr>
                                        <p:cTn id="23" dur="1" fill="hold">
                                          <p:stCondLst>
                                            <p:cond delay="0"/>
                                          </p:stCondLst>
                                        </p:cTn>
                                        <p:tgtEl>
                                          <p:spTgt spid="24"/>
                                        </p:tgtEl>
                                        <p:attrNameLst>
                                          <p:attrName>style.visibility</p:attrName>
                                        </p:attrNameLst>
                                      </p:cBhvr>
                                      <p:to>
                                        <p:strVal val="visible"/>
                                      </p:to>
                                    </p:set>
                                    <p:anim by="(-#ppt_w*2)" calcmode="lin" valueType="num">
                                      <p:cBhvr rctx="PPT">
                                        <p:cTn id="24" dur="250" autoRev="1" fill="hold">
                                          <p:stCondLst>
                                            <p:cond delay="0"/>
                                          </p:stCondLst>
                                        </p:cTn>
                                        <p:tgtEl>
                                          <p:spTgt spid="24"/>
                                        </p:tgtEl>
                                        <p:attrNameLst>
                                          <p:attrName>ppt_w</p:attrName>
                                        </p:attrNameLst>
                                      </p:cBhvr>
                                    </p:anim>
                                    <p:anim by="(#ppt_w*0.50)" calcmode="lin" valueType="num">
                                      <p:cBhvr>
                                        <p:cTn id="25" dur="250" decel="50000" autoRev="1" fill="hold">
                                          <p:stCondLst>
                                            <p:cond delay="0"/>
                                          </p:stCondLst>
                                        </p:cTn>
                                        <p:tgtEl>
                                          <p:spTgt spid="24"/>
                                        </p:tgtEl>
                                        <p:attrNameLst>
                                          <p:attrName>ppt_x</p:attrName>
                                        </p:attrNameLst>
                                      </p:cBhvr>
                                    </p:anim>
                                    <p:anim from="(-#ppt_h/2)" to="(#ppt_y)" calcmode="lin" valueType="num">
                                      <p:cBhvr>
                                        <p:cTn id="26" dur="500" fill="hold">
                                          <p:stCondLst>
                                            <p:cond delay="0"/>
                                          </p:stCondLst>
                                        </p:cTn>
                                        <p:tgtEl>
                                          <p:spTgt spid="24"/>
                                        </p:tgtEl>
                                        <p:attrNameLst>
                                          <p:attrName>ppt_y</p:attrName>
                                        </p:attrNameLst>
                                      </p:cBhvr>
                                    </p:anim>
                                    <p:animRot by="21600000">
                                      <p:cBhvr>
                                        <p:cTn id="27" dur="500" fill="hold">
                                          <p:stCondLst>
                                            <p:cond delay="0"/>
                                          </p:stCondLst>
                                        </p:cTn>
                                        <p:tgtEl>
                                          <p:spTgt spid="24"/>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grpId="0" nodeType="clickEffect">
                                  <p:stCondLst>
                                    <p:cond delay="0"/>
                                  </p:stCondLst>
                                  <p:iterate type="wd">
                                    <p:tmPct val="10000"/>
                                  </p:iterate>
                                  <p:childTnLst>
                                    <p:set>
                                      <p:cBhvr>
                                        <p:cTn id="31" dur="1" fill="hold">
                                          <p:stCondLst>
                                            <p:cond delay="0"/>
                                          </p:stCondLst>
                                        </p:cTn>
                                        <p:tgtEl>
                                          <p:spTgt spid="25"/>
                                        </p:tgtEl>
                                        <p:attrNameLst>
                                          <p:attrName>style.visibility</p:attrName>
                                        </p:attrNameLst>
                                      </p:cBhvr>
                                      <p:to>
                                        <p:strVal val="visible"/>
                                      </p:to>
                                    </p:set>
                                    <p:anim by="(-#ppt_w*2)" calcmode="lin" valueType="num">
                                      <p:cBhvr rctx="PPT">
                                        <p:cTn id="32" dur="250" autoRev="1" fill="hold">
                                          <p:stCondLst>
                                            <p:cond delay="0"/>
                                          </p:stCondLst>
                                        </p:cTn>
                                        <p:tgtEl>
                                          <p:spTgt spid="25"/>
                                        </p:tgtEl>
                                        <p:attrNameLst>
                                          <p:attrName>ppt_w</p:attrName>
                                        </p:attrNameLst>
                                      </p:cBhvr>
                                    </p:anim>
                                    <p:anim by="(#ppt_w*0.50)" calcmode="lin" valueType="num">
                                      <p:cBhvr>
                                        <p:cTn id="33" dur="250" decel="50000" autoRev="1" fill="hold">
                                          <p:stCondLst>
                                            <p:cond delay="0"/>
                                          </p:stCondLst>
                                        </p:cTn>
                                        <p:tgtEl>
                                          <p:spTgt spid="25"/>
                                        </p:tgtEl>
                                        <p:attrNameLst>
                                          <p:attrName>ppt_x</p:attrName>
                                        </p:attrNameLst>
                                      </p:cBhvr>
                                    </p:anim>
                                    <p:anim from="(-#ppt_h/2)" to="(#ppt_y)" calcmode="lin" valueType="num">
                                      <p:cBhvr>
                                        <p:cTn id="34" dur="500" fill="hold">
                                          <p:stCondLst>
                                            <p:cond delay="0"/>
                                          </p:stCondLst>
                                        </p:cTn>
                                        <p:tgtEl>
                                          <p:spTgt spid="25"/>
                                        </p:tgtEl>
                                        <p:attrNameLst>
                                          <p:attrName>ppt_y</p:attrName>
                                        </p:attrNameLst>
                                      </p:cBhvr>
                                    </p:anim>
                                    <p:animRot by="21600000">
                                      <p:cBhvr>
                                        <p:cTn id="35" dur="500" fill="hold">
                                          <p:stCondLst>
                                            <p:cond delay="0"/>
                                          </p:stCondLst>
                                        </p:cTn>
                                        <p:tgtEl>
                                          <p:spTgt spid="25"/>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grpId="0" nodeType="clickEffect">
                                  <p:stCondLst>
                                    <p:cond delay="0"/>
                                  </p:stCondLst>
                                  <p:iterate type="wd">
                                    <p:tmPct val="10000"/>
                                  </p:iterate>
                                  <p:childTnLst>
                                    <p:set>
                                      <p:cBhvr>
                                        <p:cTn id="39" dur="1" fill="hold">
                                          <p:stCondLst>
                                            <p:cond delay="0"/>
                                          </p:stCondLst>
                                        </p:cTn>
                                        <p:tgtEl>
                                          <p:spTgt spid="26"/>
                                        </p:tgtEl>
                                        <p:attrNameLst>
                                          <p:attrName>style.visibility</p:attrName>
                                        </p:attrNameLst>
                                      </p:cBhvr>
                                      <p:to>
                                        <p:strVal val="visible"/>
                                      </p:to>
                                    </p:set>
                                    <p:anim by="(-#ppt_w*2)" calcmode="lin" valueType="num">
                                      <p:cBhvr rctx="PPT">
                                        <p:cTn id="40" dur="250" autoRev="1" fill="hold">
                                          <p:stCondLst>
                                            <p:cond delay="0"/>
                                          </p:stCondLst>
                                        </p:cTn>
                                        <p:tgtEl>
                                          <p:spTgt spid="26"/>
                                        </p:tgtEl>
                                        <p:attrNameLst>
                                          <p:attrName>ppt_w</p:attrName>
                                        </p:attrNameLst>
                                      </p:cBhvr>
                                    </p:anim>
                                    <p:anim by="(#ppt_w*0.50)" calcmode="lin" valueType="num">
                                      <p:cBhvr>
                                        <p:cTn id="41" dur="250" decel="50000" autoRev="1" fill="hold">
                                          <p:stCondLst>
                                            <p:cond delay="0"/>
                                          </p:stCondLst>
                                        </p:cTn>
                                        <p:tgtEl>
                                          <p:spTgt spid="26"/>
                                        </p:tgtEl>
                                        <p:attrNameLst>
                                          <p:attrName>ppt_x</p:attrName>
                                        </p:attrNameLst>
                                      </p:cBhvr>
                                    </p:anim>
                                    <p:anim from="(-#ppt_h/2)" to="(#ppt_y)" calcmode="lin" valueType="num">
                                      <p:cBhvr>
                                        <p:cTn id="42" dur="500" fill="hold">
                                          <p:stCondLst>
                                            <p:cond delay="0"/>
                                          </p:stCondLst>
                                        </p:cTn>
                                        <p:tgtEl>
                                          <p:spTgt spid="26"/>
                                        </p:tgtEl>
                                        <p:attrNameLst>
                                          <p:attrName>ppt_y</p:attrName>
                                        </p:attrNameLst>
                                      </p:cBhvr>
                                    </p:anim>
                                    <p:animRot by="21600000">
                                      <p:cBhvr>
                                        <p:cTn id="43" dur="500" fill="hold">
                                          <p:stCondLst>
                                            <p:cond delay="0"/>
                                          </p:stCondLst>
                                        </p:cTn>
                                        <p:tgtEl>
                                          <p:spTgt spid="26"/>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grpId="0" nodeType="clickEffect">
                                  <p:stCondLst>
                                    <p:cond delay="0"/>
                                  </p:stCondLst>
                                  <p:iterate type="wd">
                                    <p:tmPct val="10000"/>
                                  </p:iterate>
                                  <p:childTnLst>
                                    <p:set>
                                      <p:cBhvr>
                                        <p:cTn id="47" dur="1" fill="hold">
                                          <p:stCondLst>
                                            <p:cond delay="0"/>
                                          </p:stCondLst>
                                        </p:cTn>
                                        <p:tgtEl>
                                          <p:spTgt spid="27"/>
                                        </p:tgtEl>
                                        <p:attrNameLst>
                                          <p:attrName>style.visibility</p:attrName>
                                        </p:attrNameLst>
                                      </p:cBhvr>
                                      <p:to>
                                        <p:strVal val="visible"/>
                                      </p:to>
                                    </p:set>
                                    <p:anim by="(-#ppt_w*2)" calcmode="lin" valueType="num">
                                      <p:cBhvr rctx="PPT">
                                        <p:cTn id="48" dur="250" autoRev="1" fill="hold">
                                          <p:stCondLst>
                                            <p:cond delay="0"/>
                                          </p:stCondLst>
                                        </p:cTn>
                                        <p:tgtEl>
                                          <p:spTgt spid="27"/>
                                        </p:tgtEl>
                                        <p:attrNameLst>
                                          <p:attrName>ppt_w</p:attrName>
                                        </p:attrNameLst>
                                      </p:cBhvr>
                                    </p:anim>
                                    <p:anim by="(#ppt_w*0.50)" calcmode="lin" valueType="num">
                                      <p:cBhvr>
                                        <p:cTn id="49" dur="250" decel="50000" autoRev="1" fill="hold">
                                          <p:stCondLst>
                                            <p:cond delay="0"/>
                                          </p:stCondLst>
                                        </p:cTn>
                                        <p:tgtEl>
                                          <p:spTgt spid="27"/>
                                        </p:tgtEl>
                                        <p:attrNameLst>
                                          <p:attrName>ppt_x</p:attrName>
                                        </p:attrNameLst>
                                      </p:cBhvr>
                                    </p:anim>
                                    <p:anim from="(-#ppt_h/2)" to="(#ppt_y)" calcmode="lin" valueType="num">
                                      <p:cBhvr>
                                        <p:cTn id="50" dur="500" fill="hold">
                                          <p:stCondLst>
                                            <p:cond delay="0"/>
                                          </p:stCondLst>
                                        </p:cTn>
                                        <p:tgtEl>
                                          <p:spTgt spid="27"/>
                                        </p:tgtEl>
                                        <p:attrNameLst>
                                          <p:attrName>ppt_y</p:attrName>
                                        </p:attrNameLst>
                                      </p:cBhvr>
                                    </p:anim>
                                    <p:animRot by="21600000">
                                      <p:cBhvr>
                                        <p:cTn id="51" dur="500" fill="hold">
                                          <p:stCondLst>
                                            <p:cond delay="0"/>
                                          </p:stCondLst>
                                        </p:cTn>
                                        <p:tgtEl>
                                          <p:spTgt spid="27"/>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grpId="0" nodeType="clickEffect">
                                  <p:stCondLst>
                                    <p:cond delay="0"/>
                                  </p:stCondLst>
                                  <p:iterate type="wd">
                                    <p:tmPct val="10000"/>
                                  </p:iterate>
                                  <p:childTnLst>
                                    <p:set>
                                      <p:cBhvr>
                                        <p:cTn id="55" dur="1" fill="hold">
                                          <p:stCondLst>
                                            <p:cond delay="0"/>
                                          </p:stCondLst>
                                        </p:cTn>
                                        <p:tgtEl>
                                          <p:spTgt spid="39"/>
                                        </p:tgtEl>
                                        <p:attrNameLst>
                                          <p:attrName>style.visibility</p:attrName>
                                        </p:attrNameLst>
                                      </p:cBhvr>
                                      <p:to>
                                        <p:strVal val="visible"/>
                                      </p:to>
                                    </p:set>
                                    <p:anim by="(-#ppt_w*2)" calcmode="lin" valueType="num">
                                      <p:cBhvr rctx="PPT">
                                        <p:cTn id="56" dur="250" autoRev="1" fill="hold">
                                          <p:stCondLst>
                                            <p:cond delay="0"/>
                                          </p:stCondLst>
                                        </p:cTn>
                                        <p:tgtEl>
                                          <p:spTgt spid="39"/>
                                        </p:tgtEl>
                                        <p:attrNameLst>
                                          <p:attrName>ppt_w</p:attrName>
                                        </p:attrNameLst>
                                      </p:cBhvr>
                                    </p:anim>
                                    <p:anim by="(#ppt_w*0.50)" calcmode="lin" valueType="num">
                                      <p:cBhvr>
                                        <p:cTn id="57" dur="250" decel="50000" autoRev="1" fill="hold">
                                          <p:stCondLst>
                                            <p:cond delay="0"/>
                                          </p:stCondLst>
                                        </p:cTn>
                                        <p:tgtEl>
                                          <p:spTgt spid="39"/>
                                        </p:tgtEl>
                                        <p:attrNameLst>
                                          <p:attrName>ppt_x</p:attrName>
                                        </p:attrNameLst>
                                      </p:cBhvr>
                                    </p:anim>
                                    <p:anim from="(-#ppt_h/2)" to="(#ppt_y)" calcmode="lin" valueType="num">
                                      <p:cBhvr>
                                        <p:cTn id="58" dur="500" fill="hold">
                                          <p:stCondLst>
                                            <p:cond delay="0"/>
                                          </p:stCondLst>
                                        </p:cTn>
                                        <p:tgtEl>
                                          <p:spTgt spid="39"/>
                                        </p:tgtEl>
                                        <p:attrNameLst>
                                          <p:attrName>ppt_y</p:attrName>
                                        </p:attrNameLst>
                                      </p:cBhvr>
                                    </p:anim>
                                    <p:animRot by="21600000">
                                      <p:cBhvr>
                                        <p:cTn id="59" dur="500" fill="hold">
                                          <p:stCondLst>
                                            <p:cond delay="0"/>
                                          </p:stCondLst>
                                        </p:cTn>
                                        <p:tgtEl>
                                          <p:spTgt spid="39"/>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grpId="0" nodeType="clickEffect">
                                  <p:stCondLst>
                                    <p:cond delay="0"/>
                                  </p:stCondLst>
                                  <p:iterate type="wd">
                                    <p:tmPct val="10000"/>
                                  </p:iterate>
                                  <p:childTnLst>
                                    <p:set>
                                      <p:cBhvr>
                                        <p:cTn id="63" dur="1" fill="hold">
                                          <p:stCondLst>
                                            <p:cond delay="0"/>
                                          </p:stCondLst>
                                        </p:cTn>
                                        <p:tgtEl>
                                          <p:spTgt spid="40"/>
                                        </p:tgtEl>
                                        <p:attrNameLst>
                                          <p:attrName>style.visibility</p:attrName>
                                        </p:attrNameLst>
                                      </p:cBhvr>
                                      <p:to>
                                        <p:strVal val="visible"/>
                                      </p:to>
                                    </p:set>
                                    <p:anim by="(-#ppt_w*2)" calcmode="lin" valueType="num">
                                      <p:cBhvr rctx="PPT">
                                        <p:cTn id="64" dur="250" autoRev="1" fill="hold">
                                          <p:stCondLst>
                                            <p:cond delay="0"/>
                                          </p:stCondLst>
                                        </p:cTn>
                                        <p:tgtEl>
                                          <p:spTgt spid="40"/>
                                        </p:tgtEl>
                                        <p:attrNameLst>
                                          <p:attrName>ppt_w</p:attrName>
                                        </p:attrNameLst>
                                      </p:cBhvr>
                                    </p:anim>
                                    <p:anim by="(#ppt_w*0.50)" calcmode="lin" valueType="num">
                                      <p:cBhvr>
                                        <p:cTn id="65" dur="250" decel="50000" autoRev="1" fill="hold">
                                          <p:stCondLst>
                                            <p:cond delay="0"/>
                                          </p:stCondLst>
                                        </p:cTn>
                                        <p:tgtEl>
                                          <p:spTgt spid="40"/>
                                        </p:tgtEl>
                                        <p:attrNameLst>
                                          <p:attrName>ppt_x</p:attrName>
                                        </p:attrNameLst>
                                      </p:cBhvr>
                                    </p:anim>
                                    <p:anim from="(-#ppt_h/2)" to="(#ppt_y)" calcmode="lin" valueType="num">
                                      <p:cBhvr>
                                        <p:cTn id="66" dur="500" fill="hold">
                                          <p:stCondLst>
                                            <p:cond delay="0"/>
                                          </p:stCondLst>
                                        </p:cTn>
                                        <p:tgtEl>
                                          <p:spTgt spid="40"/>
                                        </p:tgtEl>
                                        <p:attrNameLst>
                                          <p:attrName>ppt_y</p:attrName>
                                        </p:attrNameLst>
                                      </p:cBhvr>
                                    </p:anim>
                                    <p:animRot by="21600000">
                                      <p:cBhvr>
                                        <p:cTn id="67" dur="500"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39" grpId="0"/>
      <p:bldP spid="40"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9</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3134349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8</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1523508"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38065308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7</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1523508"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39794791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6</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1523508"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25956930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5</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1523508"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8477971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4</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1523508"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031140"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147058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Metin kutusu 18">
            <a:extLst>
              <a:ext uri="{FF2B5EF4-FFF2-40B4-BE49-F238E27FC236}">
                <a16:creationId xmlns:a16="http://schemas.microsoft.com/office/drawing/2014/main" id="{3F67ED92-569E-4D54-AFAB-F0AC83B9486C}"/>
              </a:ext>
            </a:extLst>
          </p:cNvPr>
          <p:cNvSpPr txBox="1"/>
          <p:nvPr/>
        </p:nvSpPr>
        <p:spPr>
          <a:xfrm>
            <a:off x="1031140"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2"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890385" y="-76745"/>
            <a:ext cx="2411238"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ÖZETLE</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3</a:t>
            </a:r>
          </a:p>
        </p:txBody>
      </p:sp>
      <p:sp>
        <p:nvSpPr>
          <p:cNvPr id="2" name="Dikdörtgen: Köşeleri Yuvarlatılmış 1">
            <a:extLst>
              <a:ext uri="{FF2B5EF4-FFF2-40B4-BE49-F238E27FC236}">
                <a16:creationId xmlns:a16="http://schemas.microsoft.com/office/drawing/2014/main" id="{F331DB13-3B04-440D-B525-F6ACB51710C2}"/>
              </a:ext>
            </a:extLst>
          </p:cNvPr>
          <p:cNvSpPr/>
          <p:nvPr/>
        </p:nvSpPr>
        <p:spPr>
          <a:xfrm>
            <a:off x="47328" y="625425"/>
            <a:ext cx="720080" cy="6232575"/>
          </a:xfrm>
          <a:prstGeom prst="roundRect">
            <a:avLst/>
          </a:prstGeom>
          <a:solidFill>
            <a:schemeClr val="accent2">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tr-TR" sz="4800" b="1" dirty="0">
                <a:effectLst>
                  <a:outerShdw blurRad="38100" dist="38100" dir="2700000" algn="tl">
                    <a:srgbClr val="000000">
                      <a:alpha val="43137"/>
                    </a:srgbClr>
                  </a:outerShdw>
                </a:effectLst>
              </a:rPr>
              <a:t>ÖZETLE</a:t>
            </a:r>
          </a:p>
        </p:txBody>
      </p:sp>
      <p:sp>
        <p:nvSpPr>
          <p:cNvPr id="3" name="Metin kutusu 2">
            <a:extLst>
              <a:ext uri="{FF2B5EF4-FFF2-40B4-BE49-F238E27FC236}">
                <a16:creationId xmlns:a16="http://schemas.microsoft.com/office/drawing/2014/main" id="{CD5CE10A-D9AF-46A3-ABBD-55E3BB61FB61}"/>
              </a:ext>
            </a:extLst>
          </p:cNvPr>
          <p:cNvSpPr txBox="1"/>
          <p:nvPr/>
        </p:nvSpPr>
        <p:spPr>
          <a:xfrm>
            <a:off x="1047596" y="836712"/>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Telif hakkı, eser sahibinin emeğini korumak, eserin izinsiz kullanımını önlemek ve yaratıcı üretimi teşvik etmek için gereklidir.</a:t>
            </a:r>
          </a:p>
        </p:txBody>
      </p:sp>
      <p:sp>
        <p:nvSpPr>
          <p:cNvPr id="11" name="Metin kutusu 10">
            <a:extLst>
              <a:ext uri="{FF2B5EF4-FFF2-40B4-BE49-F238E27FC236}">
                <a16:creationId xmlns:a16="http://schemas.microsoft.com/office/drawing/2014/main" id="{903EBE33-126C-4B8A-9FBF-73FD95FDACE7}"/>
              </a:ext>
            </a:extLst>
          </p:cNvPr>
          <p:cNvSpPr txBox="1"/>
          <p:nvPr/>
        </p:nvSpPr>
        <p:spPr>
          <a:xfrm>
            <a:off x="1047596" y="1818576"/>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 telif hakkı sahibinden izin alınmadan çoğaltılan, dağıtılan veya satılan eserlerdir. Bu ürünler yasal olmayan yollarla üretilir ve satışı telif hakkı ihlalidir.</a:t>
            </a:r>
          </a:p>
        </p:txBody>
      </p:sp>
      <p:sp>
        <p:nvSpPr>
          <p:cNvPr id="12" name="Metin kutusu 11">
            <a:extLst>
              <a:ext uri="{FF2B5EF4-FFF2-40B4-BE49-F238E27FC236}">
                <a16:creationId xmlns:a16="http://schemas.microsoft.com/office/drawing/2014/main" id="{8E3C14B8-E893-4947-A3D8-0CAF622F311A}"/>
              </a:ext>
            </a:extLst>
          </p:cNvPr>
          <p:cNvSpPr txBox="1"/>
          <p:nvPr/>
        </p:nvSpPr>
        <p:spPr>
          <a:xfrm>
            <a:off x="1047596" y="2800440"/>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Korsan ürünler, eser sahibinin emeğini ve gelirini çalar. Bu durum, yaratıcı çalışmaları ve sanat üretimini olumsuz etkiler. Devlet, korsan ürünler nedeniyle vergi kaybına uğrar.</a:t>
            </a:r>
          </a:p>
        </p:txBody>
      </p:sp>
      <p:sp>
        <p:nvSpPr>
          <p:cNvPr id="13" name="Metin kutusu 12">
            <a:extLst>
              <a:ext uri="{FF2B5EF4-FFF2-40B4-BE49-F238E27FC236}">
                <a16:creationId xmlns:a16="http://schemas.microsoft.com/office/drawing/2014/main" id="{80EE8F4C-DD64-4B9B-862B-01D8A550E239}"/>
              </a:ext>
            </a:extLst>
          </p:cNvPr>
          <p:cNvSpPr txBox="1"/>
          <p:nvPr/>
        </p:nvSpPr>
        <p:spPr>
          <a:xfrm>
            <a:off x="1047596" y="3782304"/>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Türk Patent ve Marka Kurumu; buluşların takibi, teknoloji transferi, arşivleme ve bilgilendirme faaliyetlerinin yanı sıra, patent hakları alanında uluslararası kuruluşlar ve yabancı ülkelerle ilişkiler kurar, iş birlikleri geliştirir.</a:t>
            </a:r>
          </a:p>
        </p:txBody>
      </p:sp>
      <p:sp>
        <p:nvSpPr>
          <p:cNvPr id="14" name="Metin kutusu 13">
            <a:extLst>
              <a:ext uri="{FF2B5EF4-FFF2-40B4-BE49-F238E27FC236}">
                <a16:creationId xmlns:a16="http://schemas.microsoft.com/office/drawing/2014/main" id="{DE0280B4-AC6E-443B-9D63-51DE3D7C596F}"/>
              </a:ext>
            </a:extLst>
          </p:cNvPr>
          <p:cNvSpPr txBox="1"/>
          <p:nvPr/>
        </p:nvSpPr>
        <p:spPr>
          <a:xfrm>
            <a:off x="1047596" y="4764168"/>
            <a:ext cx="10574724" cy="646331"/>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Patentler alındığı ülkeler için hak sahipliği doğururlar. Türkiye'de alınmış bir patent sadece Türkiye içinde sahibine hak sağlamaktadır.</a:t>
            </a:r>
          </a:p>
        </p:txBody>
      </p:sp>
      <p:sp>
        <p:nvSpPr>
          <p:cNvPr id="15" name="Metin kutusu 14">
            <a:extLst>
              <a:ext uri="{FF2B5EF4-FFF2-40B4-BE49-F238E27FC236}">
                <a16:creationId xmlns:a16="http://schemas.microsoft.com/office/drawing/2014/main" id="{7E0A95C8-4E9C-4A9D-8F9B-B7C787E750AD}"/>
              </a:ext>
            </a:extLst>
          </p:cNvPr>
          <p:cNvSpPr txBox="1"/>
          <p:nvPr/>
        </p:nvSpPr>
        <p:spPr>
          <a:xfrm>
            <a:off x="1047596" y="5746030"/>
            <a:ext cx="10574724" cy="923330"/>
          </a:xfrm>
          <a:prstGeom prst="rect">
            <a:avLst/>
          </a:prstGeom>
          <a:solidFill>
            <a:schemeClr val="bg1"/>
          </a:solidFill>
          <a:ln>
            <a:noFill/>
          </a:ln>
        </p:spPr>
        <p:txBody>
          <a:bodyPr wrap="square" rtlCol="0">
            <a:spAutoFit/>
          </a:bodyPr>
          <a:lstStyle/>
          <a:p>
            <a:r>
              <a:rPr lang="tr-TR" sz="1800" b="1" kern="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Üreticilerimizin sahip olduğu patent sayısının artması, ülkemizde teknoloji ve yenilikçiliği teşvik ederken ekonomik büyümeye, uluslararası rekabet gücünün artmasına, yatırımların ve istihdamın gelişmesine katkı sağlar.</a:t>
            </a:r>
          </a:p>
        </p:txBody>
      </p:sp>
      <p:grpSp>
        <p:nvGrpSpPr>
          <p:cNvPr id="10" name="Grup 9">
            <a:extLst>
              <a:ext uri="{FF2B5EF4-FFF2-40B4-BE49-F238E27FC236}">
                <a16:creationId xmlns:a16="http://schemas.microsoft.com/office/drawing/2014/main" id="{6839257B-C09D-41C7-B083-96F3C0855055}"/>
              </a:ext>
            </a:extLst>
          </p:cNvPr>
          <p:cNvGrpSpPr/>
          <p:nvPr/>
        </p:nvGrpSpPr>
        <p:grpSpPr>
          <a:xfrm>
            <a:off x="1031140" y="836712"/>
            <a:ext cx="10558268" cy="646331"/>
            <a:chOff x="1047596" y="836712"/>
            <a:chExt cx="10558268" cy="646331"/>
          </a:xfrm>
        </p:grpSpPr>
        <p:sp>
          <p:nvSpPr>
            <p:cNvPr id="9" name="Dikdörtgen 8">
              <a:extLst>
                <a:ext uri="{FF2B5EF4-FFF2-40B4-BE49-F238E27FC236}">
                  <a16:creationId xmlns:a16="http://schemas.microsoft.com/office/drawing/2014/main" id="{D6CC9293-7BF1-40A5-A507-871757CBEBB5}"/>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7">
              <a:extLst>
                <a:ext uri="{FF2B5EF4-FFF2-40B4-BE49-F238E27FC236}">
                  <a16:creationId xmlns:a16="http://schemas.microsoft.com/office/drawing/2014/main" id="{7C5B44D9-D887-4CBE-9336-529C77A20A89}"/>
                </a:ext>
              </a:extLst>
            </p:cNvPr>
            <p:cNvSpPr/>
            <p:nvPr/>
          </p:nvSpPr>
          <p:spPr>
            <a:xfrm>
              <a:off x="1047596" y="836712"/>
              <a:ext cx="6559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1</a:t>
              </a:r>
            </a:p>
          </p:txBody>
        </p:sp>
      </p:grpSp>
      <p:grpSp>
        <p:nvGrpSpPr>
          <p:cNvPr id="22" name="Grup 21">
            <a:extLst>
              <a:ext uri="{FF2B5EF4-FFF2-40B4-BE49-F238E27FC236}">
                <a16:creationId xmlns:a16="http://schemas.microsoft.com/office/drawing/2014/main" id="{534B2CB7-C47D-470A-8A5F-C9D51D5498F9}"/>
              </a:ext>
            </a:extLst>
          </p:cNvPr>
          <p:cNvGrpSpPr/>
          <p:nvPr/>
        </p:nvGrpSpPr>
        <p:grpSpPr>
          <a:xfrm>
            <a:off x="1031140" y="1831402"/>
            <a:ext cx="10558268" cy="646331"/>
            <a:chOff x="1047596" y="836712"/>
            <a:chExt cx="10558268" cy="646331"/>
          </a:xfrm>
        </p:grpSpPr>
        <p:sp>
          <p:nvSpPr>
            <p:cNvPr id="23" name="Dikdörtgen 22">
              <a:extLst>
                <a:ext uri="{FF2B5EF4-FFF2-40B4-BE49-F238E27FC236}">
                  <a16:creationId xmlns:a16="http://schemas.microsoft.com/office/drawing/2014/main" id="{8EFEA812-72F4-4C9E-86D9-0BC683F40CFA}"/>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Dikdörtgen 23">
              <a:extLst>
                <a:ext uri="{FF2B5EF4-FFF2-40B4-BE49-F238E27FC236}">
                  <a16:creationId xmlns:a16="http://schemas.microsoft.com/office/drawing/2014/main" id="{15FE6167-E39E-4CA0-BEFF-399EB0349569}"/>
                </a:ext>
              </a:extLst>
            </p:cNvPr>
            <p:cNvSpPr/>
            <p:nvPr/>
          </p:nvSpPr>
          <p:spPr>
            <a:xfrm>
              <a:off x="1047596" y="836712"/>
              <a:ext cx="65591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2</a:t>
              </a:r>
            </a:p>
          </p:txBody>
        </p:sp>
      </p:grpSp>
      <p:grpSp>
        <p:nvGrpSpPr>
          <p:cNvPr id="25" name="Grup 24">
            <a:extLst>
              <a:ext uri="{FF2B5EF4-FFF2-40B4-BE49-F238E27FC236}">
                <a16:creationId xmlns:a16="http://schemas.microsoft.com/office/drawing/2014/main" id="{D207A79D-4506-4FD8-BCA9-CED9DD8CE551}"/>
              </a:ext>
            </a:extLst>
          </p:cNvPr>
          <p:cNvGrpSpPr/>
          <p:nvPr/>
        </p:nvGrpSpPr>
        <p:grpSpPr>
          <a:xfrm>
            <a:off x="1031140" y="2826092"/>
            <a:ext cx="10558268" cy="646331"/>
            <a:chOff x="1047596" y="836712"/>
            <a:chExt cx="10558268" cy="646331"/>
          </a:xfrm>
        </p:grpSpPr>
        <p:sp>
          <p:nvSpPr>
            <p:cNvPr id="26" name="Dikdörtgen 25">
              <a:extLst>
                <a:ext uri="{FF2B5EF4-FFF2-40B4-BE49-F238E27FC236}">
                  <a16:creationId xmlns:a16="http://schemas.microsoft.com/office/drawing/2014/main" id="{DECC74A5-5D14-46BF-B039-6A2585B9F4EF}"/>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Dikdörtgen 26">
              <a:extLst>
                <a:ext uri="{FF2B5EF4-FFF2-40B4-BE49-F238E27FC236}">
                  <a16:creationId xmlns:a16="http://schemas.microsoft.com/office/drawing/2014/main" id="{18C8ECE9-1253-4B1E-ADE0-87DD8FDBD257}"/>
                </a:ext>
              </a:extLst>
            </p:cNvPr>
            <p:cNvSpPr/>
            <p:nvPr/>
          </p:nvSpPr>
          <p:spPr>
            <a:xfrm>
              <a:off x="1047596" y="836712"/>
              <a:ext cx="655916" cy="6463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3</a:t>
              </a:r>
            </a:p>
          </p:txBody>
        </p:sp>
      </p:grpSp>
      <p:grpSp>
        <p:nvGrpSpPr>
          <p:cNvPr id="28" name="Grup 27">
            <a:extLst>
              <a:ext uri="{FF2B5EF4-FFF2-40B4-BE49-F238E27FC236}">
                <a16:creationId xmlns:a16="http://schemas.microsoft.com/office/drawing/2014/main" id="{ECA59EFE-A7E0-465E-8842-A3264F3107C2}"/>
              </a:ext>
            </a:extLst>
          </p:cNvPr>
          <p:cNvGrpSpPr/>
          <p:nvPr/>
        </p:nvGrpSpPr>
        <p:grpSpPr>
          <a:xfrm>
            <a:off x="1031140" y="3820782"/>
            <a:ext cx="10558268" cy="646331"/>
            <a:chOff x="1047596" y="836712"/>
            <a:chExt cx="10558268" cy="646331"/>
          </a:xfrm>
        </p:grpSpPr>
        <p:sp>
          <p:nvSpPr>
            <p:cNvPr id="29" name="Dikdörtgen 28">
              <a:extLst>
                <a:ext uri="{FF2B5EF4-FFF2-40B4-BE49-F238E27FC236}">
                  <a16:creationId xmlns:a16="http://schemas.microsoft.com/office/drawing/2014/main" id="{11CE8E16-2378-4C12-BD74-1369C1171310}"/>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Dikdörtgen 29">
              <a:extLst>
                <a:ext uri="{FF2B5EF4-FFF2-40B4-BE49-F238E27FC236}">
                  <a16:creationId xmlns:a16="http://schemas.microsoft.com/office/drawing/2014/main" id="{D2DE53BC-8CF8-4C9E-A105-502EA92F53E5}"/>
                </a:ext>
              </a:extLst>
            </p:cNvPr>
            <p:cNvSpPr/>
            <p:nvPr/>
          </p:nvSpPr>
          <p:spPr>
            <a:xfrm>
              <a:off x="1047596" y="836712"/>
              <a:ext cx="65591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4</a:t>
              </a:r>
            </a:p>
          </p:txBody>
        </p:sp>
      </p:grpSp>
      <p:grpSp>
        <p:nvGrpSpPr>
          <p:cNvPr id="31" name="Grup 30">
            <a:extLst>
              <a:ext uri="{FF2B5EF4-FFF2-40B4-BE49-F238E27FC236}">
                <a16:creationId xmlns:a16="http://schemas.microsoft.com/office/drawing/2014/main" id="{7099CC35-2F5A-4B2A-87B3-E6C8C787359D}"/>
              </a:ext>
            </a:extLst>
          </p:cNvPr>
          <p:cNvGrpSpPr/>
          <p:nvPr/>
        </p:nvGrpSpPr>
        <p:grpSpPr>
          <a:xfrm>
            <a:off x="1031140" y="4815472"/>
            <a:ext cx="10558268" cy="646331"/>
            <a:chOff x="1047596" y="836712"/>
            <a:chExt cx="10558268" cy="646331"/>
          </a:xfrm>
        </p:grpSpPr>
        <p:sp>
          <p:nvSpPr>
            <p:cNvPr id="34" name="Dikdörtgen 33">
              <a:extLst>
                <a:ext uri="{FF2B5EF4-FFF2-40B4-BE49-F238E27FC236}">
                  <a16:creationId xmlns:a16="http://schemas.microsoft.com/office/drawing/2014/main" id="{37945F9E-5211-4CBD-8CE3-003A49039743}"/>
                </a:ext>
              </a:extLst>
            </p:cNvPr>
            <p:cNvSpPr/>
            <p:nvPr/>
          </p:nvSpPr>
          <p:spPr>
            <a:xfrm>
              <a:off x="1047596" y="836712"/>
              <a:ext cx="10558268" cy="646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Dikdörtgen 34">
              <a:extLst>
                <a:ext uri="{FF2B5EF4-FFF2-40B4-BE49-F238E27FC236}">
                  <a16:creationId xmlns:a16="http://schemas.microsoft.com/office/drawing/2014/main" id="{6554F4B6-9263-477B-A183-9E8DFB6B8A97}"/>
                </a:ext>
              </a:extLst>
            </p:cNvPr>
            <p:cNvSpPr/>
            <p:nvPr/>
          </p:nvSpPr>
          <p:spPr>
            <a:xfrm>
              <a:off x="1047596" y="836712"/>
              <a:ext cx="655916" cy="64633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5</a:t>
              </a:r>
            </a:p>
          </p:txBody>
        </p:sp>
      </p:grpSp>
      <p:grpSp>
        <p:nvGrpSpPr>
          <p:cNvPr id="36" name="Grup 35">
            <a:extLst>
              <a:ext uri="{FF2B5EF4-FFF2-40B4-BE49-F238E27FC236}">
                <a16:creationId xmlns:a16="http://schemas.microsoft.com/office/drawing/2014/main" id="{11669B8A-E244-4A4B-9333-23D8ADDA2D35}"/>
              </a:ext>
            </a:extLst>
          </p:cNvPr>
          <p:cNvGrpSpPr/>
          <p:nvPr/>
        </p:nvGrpSpPr>
        <p:grpSpPr>
          <a:xfrm>
            <a:off x="11523508" y="5810162"/>
            <a:ext cx="10558268" cy="859198"/>
            <a:chOff x="1047596" y="836712"/>
            <a:chExt cx="10558268" cy="859198"/>
          </a:xfrm>
        </p:grpSpPr>
        <p:sp>
          <p:nvSpPr>
            <p:cNvPr id="37" name="Dikdörtgen 36">
              <a:extLst>
                <a:ext uri="{FF2B5EF4-FFF2-40B4-BE49-F238E27FC236}">
                  <a16:creationId xmlns:a16="http://schemas.microsoft.com/office/drawing/2014/main" id="{F746EE77-0B45-4EAB-9976-F7FECF659E0D}"/>
                </a:ext>
              </a:extLst>
            </p:cNvPr>
            <p:cNvSpPr/>
            <p:nvPr/>
          </p:nvSpPr>
          <p:spPr>
            <a:xfrm>
              <a:off x="1047596" y="836712"/>
              <a:ext cx="10558268" cy="85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a:extLst>
                <a:ext uri="{FF2B5EF4-FFF2-40B4-BE49-F238E27FC236}">
                  <a16:creationId xmlns:a16="http://schemas.microsoft.com/office/drawing/2014/main" id="{B4AA4BAE-9AC5-4B1D-A6B3-389B50464464}"/>
                </a:ext>
              </a:extLst>
            </p:cNvPr>
            <p:cNvSpPr/>
            <p:nvPr/>
          </p:nvSpPr>
          <p:spPr>
            <a:xfrm>
              <a:off x="1047596" y="836712"/>
              <a:ext cx="655916"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4400" b="1" dirty="0">
                  <a:effectLst>
                    <a:outerShdw blurRad="38100" dist="38100" dir="2700000" algn="tl">
                      <a:srgbClr val="000000">
                        <a:alpha val="43137"/>
                      </a:srgbClr>
                    </a:outerShdw>
                  </a:effectLst>
                </a:rPr>
                <a:t>6</a:t>
              </a:r>
            </a:p>
          </p:txBody>
        </p:sp>
      </p:grpSp>
    </p:spTree>
    <p:extLst>
      <p:ext uri="{BB962C8B-B14F-4D97-AF65-F5344CB8AC3E}">
        <p14:creationId xmlns:p14="http://schemas.microsoft.com/office/powerpoint/2010/main" val="7126216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a:extLst>
              <a:ext uri="{FF2B5EF4-FFF2-40B4-BE49-F238E27FC236}">
                <a16:creationId xmlns:a16="http://schemas.microsoft.com/office/drawing/2014/main" id="{D92CCFC6-6CCE-4D78-A870-C880D472D662}"/>
              </a:ext>
            </a:extLst>
          </p:cNvPr>
          <p:cNvGrpSpPr/>
          <p:nvPr/>
        </p:nvGrpSpPr>
        <p:grpSpPr>
          <a:xfrm>
            <a:off x="972008" y="3106073"/>
            <a:ext cx="11172664" cy="899190"/>
            <a:chOff x="900000" y="4881500"/>
            <a:chExt cx="11172664" cy="923764"/>
          </a:xfrm>
        </p:grpSpPr>
        <p:sp>
          <p:nvSpPr>
            <p:cNvPr id="10" name="Dikdörtgen 9">
              <a:extLst>
                <a:ext uri="{FF2B5EF4-FFF2-40B4-BE49-F238E27FC236}">
                  <a16:creationId xmlns:a16="http://schemas.microsoft.com/office/drawing/2014/main" id="{8893868D-CA13-46D4-9632-A939D1885EB2}"/>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C62F1B5A-DB4A-4D17-B7DF-141ED0A46B57}"/>
                </a:ext>
              </a:extLst>
            </p:cNvPr>
            <p:cNvPicPr>
              <a:picLocks noChangeAspect="1"/>
            </p:cNvPicPr>
            <p:nvPr/>
          </p:nvPicPr>
          <p:blipFill>
            <a:blip r:embed="rId5"/>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D794E2BE-C4DE-4F23-954A-61C3C242B02F}"/>
                </a:ext>
              </a:extLst>
            </p:cNvPr>
            <p:cNvSpPr txBox="1"/>
            <p:nvPr/>
          </p:nvSpPr>
          <p:spPr>
            <a:xfrm>
              <a:off x="1865724" y="4999476"/>
              <a:ext cx="10009112" cy="727232"/>
            </a:xfrm>
            <a:prstGeom prst="rect">
              <a:avLst/>
            </a:prstGeom>
            <a:noFill/>
          </p:spPr>
          <p:txBody>
            <a:bodyPr wrap="square" rtlCol="0">
              <a:spAutoFit/>
            </a:bodyPr>
            <a:lstStyle/>
            <a:p>
              <a:pPr algn="just"/>
              <a:r>
                <a:rPr lang="tr-TR" sz="2000" b="1"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Verilen ifadelerin </a:t>
              </a:r>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telif veya patent haklarından hangisi ile ilgili olduğunu </a:t>
              </a:r>
              <a:r>
                <a:rPr lang="tr-TR" sz="2000" b="1" i="0" u="none" strike="noStrike" baseline="0" dirty="0">
                  <a:solidFill>
                    <a:schemeClr val="bg1"/>
                  </a:solidFill>
                  <a:effectLst>
                    <a:outerShdw blurRad="38100" dist="38100" dir="2700000" algn="tl">
                      <a:srgbClr val="000000">
                        <a:alpha val="43137"/>
                      </a:srgbClr>
                    </a:outerShdw>
                  </a:effectLst>
                  <a:latin typeface="Arial" panose="020B0604020202020204" pitchFamily="34" charset="0"/>
                </a:rPr>
                <a:t> belirtiniz.</a:t>
              </a:r>
              <a:endParaRPr lang="tr-TR" sz="2000" b="1" dirty="0">
                <a:solidFill>
                  <a:schemeClr val="bg1"/>
                </a:solidFill>
                <a:effectLst>
                  <a:outerShdw blurRad="38100" dist="38100" dir="2700000" algn="tl">
                    <a:srgbClr val="000000">
                      <a:alpha val="43137"/>
                    </a:srgbClr>
                  </a:outerShdw>
                </a:effectLst>
              </a:endParaRPr>
            </a:p>
          </p:txBody>
        </p:sp>
      </p:grpSp>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6"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702833" y="-76745"/>
            <a:ext cx="2786340"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2</a:t>
            </a:r>
          </a:p>
        </p:txBody>
      </p:sp>
      <p:sp>
        <p:nvSpPr>
          <p:cNvPr id="13" name="Kısmi Daire 12">
            <a:extLst>
              <a:ext uri="{FF2B5EF4-FFF2-40B4-BE49-F238E27FC236}">
                <a16:creationId xmlns:a16="http://schemas.microsoft.com/office/drawing/2014/main" id="{C04F499C-5C39-4909-91ED-7B759A26A355}"/>
              </a:ext>
            </a:extLst>
          </p:cNvPr>
          <p:cNvSpPr/>
          <p:nvPr/>
        </p:nvSpPr>
        <p:spPr>
          <a:xfrm rot="16200000">
            <a:off x="47328" y="31411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4" name="Grup 13">
            <a:extLst>
              <a:ext uri="{FF2B5EF4-FFF2-40B4-BE49-F238E27FC236}">
                <a16:creationId xmlns:a16="http://schemas.microsoft.com/office/drawing/2014/main" id="{2DF89DFB-6F23-4714-9246-6B2D07604557}"/>
              </a:ext>
            </a:extLst>
          </p:cNvPr>
          <p:cNvGrpSpPr/>
          <p:nvPr/>
        </p:nvGrpSpPr>
        <p:grpSpPr>
          <a:xfrm>
            <a:off x="47327" y="988191"/>
            <a:ext cx="7441846" cy="835240"/>
            <a:chOff x="339643" y="1198695"/>
            <a:chExt cx="6832192" cy="543810"/>
          </a:xfrm>
        </p:grpSpPr>
        <p:sp>
          <p:nvSpPr>
            <p:cNvPr id="15" name="Serbest Form: Şekil 14">
              <a:extLst>
                <a:ext uri="{FF2B5EF4-FFF2-40B4-BE49-F238E27FC236}">
                  <a16:creationId xmlns:a16="http://schemas.microsoft.com/office/drawing/2014/main" id="{334C2021-643D-48EE-A7C4-1EABF7F468F8}"/>
                </a:ext>
              </a:extLst>
            </p:cNvPr>
            <p:cNvSpPr/>
            <p:nvPr/>
          </p:nvSpPr>
          <p:spPr>
            <a:xfrm>
              <a:off x="611547" y="1198695"/>
              <a:ext cx="6560288" cy="543810"/>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1" rIns="113792" bIns="60961" numCol="1" spcCol="1270" anchor="ctr" anchorCtr="0">
              <a:noAutofit/>
            </a:bodyPr>
            <a:lstStyle/>
            <a:p>
              <a:pPr marL="0" lvl="0" indent="0" algn="just" defTabSz="7112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Buluş sahibine, izinsiz üretim, satış, kullanım veya ithalatı önleme yetkisi veren haklardır. </a:t>
              </a:r>
            </a:p>
          </p:txBody>
        </p:sp>
        <p:sp>
          <p:nvSpPr>
            <p:cNvPr id="16" name="Oval 15">
              <a:extLst>
                <a:ext uri="{FF2B5EF4-FFF2-40B4-BE49-F238E27FC236}">
                  <a16:creationId xmlns:a16="http://schemas.microsoft.com/office/drawing/2014/main" id="{0FC2BE19-2ECF-4C86-9B1E-169F787D957C}"/>
                </a:ext>
              </a:extLst>
            </p:cNvPr>
            <p:cNvSpPr/>
            <p:nvPr/>
          </p:nvSpPr>
          <p:spPr>
            <a:xfrm>
              <a:off x="339643" y="1198696"/>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txBody>
            <a:bodyPr/>
            <a:lstStyle/>
            <a:p>
              <a:endParaRPr lang="tr-TR" sz="2400" b="1" dirty="0"/>
            </a:p>
          </p:txBody>
        </p:sp>
      </p:grpSp>
      <p:grpSp>
        <p:nvGrpSpPr>
          <p:cNvPr id="17" name="Grup 16">
            <a:extLst>
              <a:ext uri="{FF2B5EF4-FFF2-40B4-BE49-F238E27FC236}">
                <a16:creationId xmlns:a16="http://schemas.microsoft.com/office/drawing/2014/main" id="{BD6DF3C4-4BB4-46D7-A7BF-B259DBA2954D}"/>
              </a:ext>
            </a:extLst>
          </p:cNvPr>
          <p:cNvGrpSpPr/>
          <p:nvPr/>
        </p:nvGrpSpPr>
        <p:grpSpPr>
          <a:xfrm>
            <a:off x="47327" y="1896512"/>
            <a:ext cx="7441846" cy="835240"/>
            <a:chOff x="339643" y="1904835"/>
            <a:chExt cx="6832192" cy="543810"/>
          </a:xfrm>
        </p:grpSpPr>
        <p:sp>
          <p:nvSpPr>
            <p:cNvPr id="18" name="Serbest Form: Şekil 17">
              <a:extLst>
                <a:ext uri="{FF2B5EF4-FFF2-40B4-BE49-F238E27FC236}">
                  <a16:creationId xmlns:a16="http://schemas.microsoft.com/office/drawing/2014/main" id="{2B27BBE0-EBD2-4277-92BB-430C4CB885A4}"/>
                </a:ext>
              </a:extLst>
            </p:cNvPr>
            <p:cNvSpPr/>
            <p:nvPr/>
          </p:nvSpPr>
          <p:spPr>
            <a:xfrm>
              <a:off x="611547" y="1904835"/>
              <a:ext cx="6560288" cy="543810"/>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1" rIns="113792" bIns="60961" numCol="1" spcCol="1270" anchor="ctr" anchorCtr="0">
              <a:noAutofit/>
            </a:bodyPr>
            <a:lstStyle/>
            <a:p>
              <a:pPr marL="0" lvl="0" indent="0" algn="just" defTabSz="711200">
                <a:lnSpc>
                  <a:spcPct val="90000"/>
                </a:lnSpc>
                <a:spcBef>
                  <a:spcPct val="0"/>
                </a:spcBef>
                <a:spcAft>
                  <a:spcPct val="35000"/>
                </a:spcAft>
                <a:buFont typeface="+mj-lt"/>
                <a:buNone/>
              </a:pPr>
              <a:r>
                <a:rPr lang="tr-TR" sz="2000" b="1" kern="1200" dirty="0">
                  <a:effectLst>
                    <a:outerShdw blurRad="38100" dist="38100" dir="2700000" algn="tl">
                      <a:srgbClr val="000000">
                        <a:alpha val="43137"/>
                      </a:srgbClr>
                    </a:outerShdw>
                  </a:effectLst>
                </a:rPr>
                <a:t>Ülkemizde bu hak, Sınai Mülkiyet Kanunu ile düzenlenmektedir. </a:t>
              </a:r>
            </a:p>
          </p:txBody>
        </p:sp>
        <p:sp>
          <p:nvSpPr>
            <p:cNvPr id="19" name="Oval 18">
              <a:extLst>
                <a:ext uri="{FF2B5EF4-FFF2-40B4-BE49-F238E27FC236}">
                  <a16:creationId xmlns:a16="http://schemas.microsoft.com/office/drawing/2014/main" id="{7DFA2786-8C50-4C39-8248-71FA4326E735}"/>
                </a:ext>
              </a:extLst>
            </p:cNvPr>
            <p:cNvSpPr/>
            <p:nvPr/>
          </p:nvSpPr>
          <p:spPr>
            <a:xfrm>
              <a:off x="339643" y="1904836"/>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grpSp>
      <p:grpSp>
        <p:nvGrpSpPr>
          <p:cNvPr id="20" name="Grup 19">
            <a:extLst>
              <a:ext uri="{FF2B5EF4-FFF2-40B4-BE49-F238E27FC236}">
                <a16:creationId xmlns:a16="http://schemas.microsoft.com/office/drawing/2014/main" id="{68AE4CA5-BC4C-4BE4-968B-9D521F1B4B17}"/>
              </a:ext>
            </a:extLst>
          </p:cNvPr>
          <p:cNvGrpSpPr/>
          <p:nvPr/>
        </p:nvGrpSpPr>
        <p:grpSpPr>
          <a:xfrm>
            <a:off x="47327" y="2804833"/>
            <a:ext cx="7441846" cy="835238"/>
            <a:chOff x="339643" y="2610975"/>
            <a:chExt cx="6832192" cy="543809"/>
          </a:xfrm>
        </p:grpSpPr>
        <p:sp>
          <p:nvSpPr>
            <p:cNvPr id="21" name="Serbest Form: Şekil 20">
              <a:extLst>
                <a:ext uri="{FF2B5EF4-FFF2-40B4-BE49-F238E27FC236}">
                  <a16:creationId xmlns:a16="http://schemas.microsoft.com/office/drawing/2014/main" id="{F921E989-03A8-431D-B18C-215A5E2EFD3E}"/>
                </a:ext>
              </a:extLst>
            </p:cNvPr>
            <p:cNvSpPr/>
            <p:nvPr/>
          </p:nvSpPr>
          <p:spPr>
            <a:xfrm>
              <a:off x="611547" y="2610975"/>
              <a:ext cx="6560288" cy="543809"/>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0" rIns="113792" bIns="60961" numCol="1" spcCol="1270" anchor="ctr" anchorCtr="0">
              <a:noAutofit/>
            </a:bodyPr>
            <a:lstStyle/>
            <a:p>
              <a:pPr marL="0" lvl="0" indent="0" algn="just" defTabSz="711200">
                <a:lnSpc>
                  <a:spcPct val="90000"/>
                </a:lnSpc>
                <a:spcBef>
                  <a:spcPct val="0"/>
                </a:spcBef>
                <a:spcAft>
                  <a:spcPct val="35000"/>
                </a:spcAft>
                <a:buFont typeface="+mj-lt"/>
                <a:buNone/>
              </a:pPr>
              <a:r>
                <a:rPr lang="tr-TR" sz="2000" b="1" kern="1200" dirty="0">
                  <a:effectLst>
                    <a:outerShdw blurRad="38100" dist="38100" dir="2700000" algn="tl">
                      <a:srgbClr val="000000">
                        <a:alpha val="43137"/>
                      </a:srgbClr>
                    </a:outerShdw>
                  </a:effectLst>
                </a:rPr>
                <a:t>Bu hak kapsamında korunan eserlerde "©" simgesi kullanılır. </a:t>
              </a:r>
            </a:p>
          </p:txBody>
        </p:sp>
        <p:sp>
          <p:nvSpPr>
            <p:cNvPr id="22" name="Oval 21">
              <a:extLst>
                <a:ext uri="{FF2B5EF4-FFF2-40B4-BE49-F238E27FC236}">
                  <a16:creationId xmlns:a16="http://schemas.microsoft.com/office/drawing/2014/main" id="{8EDC58B7-F6E1-4E95-BAFC-4AF4F9E60C32}"/>
                </a:ext>
              </a:extLst>
            </p:cNvPr>
            <p:cNvSpPr/>
            <p:nvPr/>
          </p:nvSpPr>
          <p:spPr>
            <a:xfrm>
              <a:off x="339643" y="2610975"/>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grpSp>
      <p:grpSp>
        <p:nvGrpSpPr>
          <p:cNvPr id="23" name="Grup 22">
            <a:extLst>
              <a:ext uri="{FF2B5EF4-FFF2-40B4-BE49-F238E27FC236}">
                <a16:creationId xmlns:a16="http://schemas.microsoft.com/office/drawing/2014/main" id="{6581B1C4-3AB7-4D04-A55C-1B4F1CAED687}"/>
              </a:ext>
            </a:extLst>
          </p:cNvPr>
          <p:cNvGrpSpPr/>
          <p:nvPr/>
        </p:nvGrpSpPr>
        <p:grpSpPr>
          <a:xfrm>
            <a:off x="47327" y="3713153"/>
            <a:ext cx="7441846" cy="835238"/>
            <a:chOff x="339643" y="3317114"/>
            <a:chExt cx="6832192" cy="543809"/>
          </a:xfrm>
        </p:grpSpPr>
        <p:sp>
          <p:nvSpPr>
            <p:cNvPr id="24" name="Serbest Form: Şekil 23">
              <a:extLst>
                <a:ext uri="{FF2B5EF4-FFF2-40B4-BE49-F238E27FC236}">
                  <a16:creationId xmlns:a16="http://schemas.microsoft.com/office/drawing/2014/main" id="{A396340C-4E9D-47AD-97EC-A5659216ECFE}"/>
                </a:ext>
              </a:extLst>
            </p:cNvPr>
            <p:cNvSpPr/>
            <p:nvPr/>
          </p:nvSpPr>
          <p:spPr>
            <a:xfrm>
              <a:off x="611547" y="3317114"/>
              <a:ext cx="6560288" cy="543809"/>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1" rIns="113792" bIns="60960" numCol="1" spcCol="1270" anchor="ctr" anchorCtr="0">
              <a:noAutofit/>
            </a:bodyPr>
            <a:lstStyle/>
            <a:p>
              <a:pPr marL="0" lvl="0" indent="0" algn="just" defTabSz="711200">
                <a:lnSpc>
                  <a:spcPct val="90000"/>
                </a:lnSpc>
                <a:spcBef>
                  <a:spcPct val="0"/>
                </a:spcBef>
                <a:spcAft>
                  <a:spcPct val="35000"/>
                </a:spcAft>
                <a:buFont typeface="+mj-lt"/>
                <a:buNone/>
              </a:pPr>
              <a:r>
                <a:rPr lang="tr-TR" sz="2000" b="1" kern="1200" dirty="0">
                  <a:effectLst>
                    <a:outerShdw blurRad="38100" dist="38100" dir="2700000" algn="tl">
                      <a:srgbClr val="000000">
                        <a:alpha val="43137"/>
                      </a:srgbClr>
                    </a:outerShdw>
                  </a:effectLst>
                </a:rPr>
                <a:t>Bu hak kapsamında musiki, edebiyat, güzel sanatlar, sinema ve derleme eserler korunur. </a:t>
              </a:r>
            </a:p>
          </p:txBody>
        </p:sp>
        <p:sp>
          <p:nvSpPr>
            <p:cNvPr id="25" name="Oval 24">
              <a:extLst>
                <a:ext uri="{FF2B5EF4-FFF2-40B4-BE49-F238E27FC236}">
                  <a16:creationId xmlns:a16="http://schemas.microsoft.com/office/drawing/2014/main" id="{9DD0CAF2-3F08-47BD-B99A-F767972806D9}"/>
                </a:ext>
              </a:extLst>
            </p:cNvPr>
            <p:cNvSpPr/>
            <p:nvPr/>
          </p:nvSpPr>
          <p:spPr>
            <a:xfrm>
              <a:off x="339643" y="3317115"/>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grpSp>
      <p:grpSp>
        <p:nvGrpSpPr>
          <p:cNvPr id="26" name="Grup 25">
            <a:extLst>
              <a:ext uri="{FF2B5EF4-FFF2-40B4-BE49-F238E27FC236}">
                <a16:creationId xmlns:a16="http://schemas.microsoft.com/office/drawing/2014/main" id="{9DB97CC4-D0A6-4908-ADBF-F412E8E22AC2}"/>
              </a:ext>
            </a:extLst>
          </p:cNvPr>
          <p:cNvGrpSpPr/>
          <p:nvPr/>
        </p:nvGrpSpPr>
        <p:grpSpPr>
          <a:xfrm>
            <a:off x="47327" y="4621473"/>
            <a:ext cx="7441846" cy="835238"/>
            <a:chOff x="339643" y="4023253"/>
            <a:chExt cx="6832192" cy="543809"/>
          </a:xfrm>
        </p:grpSpPr>
        <p:sp>
          <p:nvSpPr>
            <p:cNvPr id="27" name="Serbest Form: Şekil 26">
              <a:extLst>
                <a:ext uri="{FF2B5EF4-FFF2-40B4-BE49-F238E27FC236}">
                  <a16:creationId xmlns:a16="http://schemas.microsoft.com/office/drawing/2014/main" id="{5DC0E306-9B23-4C2F-83E5-AE576A86C25A}"/>
                </a:ext>
              </a:extLst>
            </p:cNvPr>
            <p:cNvSpPr/>
            <p:nvPr/>
          </p:nvSpPr>
          <p:spPr>
            <a:xfrm>
              <a:off x="611547" y="4023253"/>
              <a:ext cx="6560288" cy="543809"/>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1" rIns="113792" bIns="60960" numCol="1" spcCol="1270" anchor="ctr" anchorCtr="0">
              <a:noAutofit/>
            </a:bodyPr>
            <a:lstStyle/>
            <a:p>
              <a:pPr marL="0" lvl="0" indent="0" algn="just" defTabSz="711200">
                <a:lnSpc>
                  <a:spcPct val="90000"/>
                </a:lnSpc>
                <a:spcBef>
                  <a:spcPct val="0"/>
                </a:spcBef>
                <a:spcAft>
                  <a:spcPct val="35000"/>
                </a:spcAft>
                <a:buFont typeface="+mj-lt"/>
                <a:buNone/>
              </a:pPr>
              <a:r>
                <a:rPr lang="tr-TR" sz="2000" b="1" kern="1200" dirty="0">
                  <a:effectLst>
                    <a:outerShdw blurRad="38100" dist="38100" dir="2700000" algn="tl">
                      <a:srgbClr val="000000">
                        <a:alpha val="43137"/>
                      </a:srgbClr>
                    </a:outerShdw>
                  </a:effectLst>
                </a:rPr>
                <a:t>Bu hak, başvuru tarihinden başlayarak 20 yıl süreyle geçerlidir. </a:t>
              </a:r>
            </a:p>
          </p:txBody>
        </p:sp>
        <p:sp>
          <p:nvSpPr>
            <p:cNvPr id="28" name="Oval 27">
              <a:extLst>
                <a:ext uri="{FF2B5EF4-FFF2-40B4-BE49-F238E27FC236}">
                  <a16:creationId xmlns:a16="http://schemas.microsoft.com/office/drawing/2014/main" id="{7AEE049A-438A-44F8-ABE6-EFC5B636087A}"/>
                </a:ext>
              </a:extLst>
            </p:cNvPr>
            <p:cNvSpPr/>
            <p:nvPr/>
          </p:nvSpPr>
          <p:spPr>
            <a:xfrm>
              <a:off x="339643" y="4023254"/>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grpSp>
      <p:grpSp>
        <p:nvGrpSpPr>
          <p:cNvPr id="29" name="Grup 28">
            <a:extLst>
              <a:ext uri="{FF2B5EF4-FFF2-40B4-BE49-F238E27FC236}">
                <a16:creationId xmlns:a16="http://schemas.microsoft.com/office/drawing/2014/main" id="{B1F9BB78-410A-495C-AF13-525BCB9CC06D}"/>
              </a:ext>
            </a:extLst>
          </p:cNvPr>
          <p:cNvGrpSpPr/>
          <p:nvPr/>
        </p:nvGrpSpPr>
        <p:grpSpPr>
          <a:xfrm>
            <a:off x="47327" y="5529791"/>
            <a:ext cx="7441846" cy="835238"/>
            <a:chOff x="339643" y="4729393"/>
            <a:chExt cx="6832192" cy="543809"/>
          </a:xfrm>
        </p:grpSpPr>
        <p:sp>
          <p:nvSpPr>
            <p:cNvPr id="30" name="Serbest Form: Şekil 29">
              <a:extLst>
                <a:ext uri="{FF2B5EF4-FFF2-40B4-BE49-F238E27FC236}">
                  <a16:creationId xmlns:a16="http://schemas.microsoft.com/office/drawing/2014/main" id="{A8563B4A-15E5-430D-A4A8-CA5EEEB347C9}"/>
                </a:ext>
              </a:extLst>
            </p:cNvPr>
            <p:cNvSpPr/>
            <p:nvPr/>
          </p:nvSpPr>
          <p:spPr>
            <a:xfrm>
              <a:off x="611547" y="4729393"/>
              <a:ext cx="6560288" cy="543809"/>
            </a:xfrm>
            <a:custGeom>
              <a:avLst/>
              <a:gdLst>
                <a:gd name="connsiteX0" fmla="*/ 0 w 6560288"/>
                <a:gd name="connsiteY0" fmla="*/ 0 h 543808"/>
                <a:gd name="connsiteX1" fmla="*/ 6288384 w 6560288"/>
                <a:gd name="connsiteY1" fmla="*/ 0 h 543808"/>
                <a:gd name="connsiteX2" fmla="*/ 6560288 w 6560288"/>
                <a:gd name="connsiteY2" fmla="*/ 271904 h 543808"/>
                <a:gd name="connsiteX3" fmla="*/ 6288384 w 6560288"/>
                <a:gd name="connsiteY3" fmla="*/ 543808 h 543808"/>
                <a:gd name="connsiteX4" fmla="*/ 0 w 6560288"/>
                <a:gd name="connsiteY4" fmla="*/ 543808 h 543808"/>
                <a:gd name="connsiteX5" fmla="*/ 0 w 6560288"/>
                <a:gd name="connsiteY5" fmla="*/ 0 h 543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0288" h="543808">
                  <a:moveTo>
                    <a:pt x="6560288" y="543807"/>
                  </a:moveTo>
                  <a:lnTo>
                    <a:pt x="271904" y="543807"/>
                  </a:lnTo>
                  <a:lnTo>
                    <a:pt x="0" y="271904"/>
                  </a:lnTo>
                  <a:lnTo>
                    <a:pt x="271904" y="1"/>
                  </a:lnTo>
                  <a:lnTo>
                    <a:pt x="6560288" y="1"/>
                  </a:lnTo>
                  <a:lnTo>
                    <a:pt x="6560288" y="543807"/>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5756" tIns="60961" rIns="113792" bIns="60960" numCol="1" spcCol="1270" anchor="ctr" anchorCtr="0">
              <a:noAutofit/>
            </a:bodyPr>
            <a:lstStyle/>
            <a:p>
              <a:pPr marL="0" lvl="0" indent="0" algn="just" defTabSz="711200">
                <a:lnSpc>
                  <a:spcPct val="90000"/>
                </a:lnSpc>
                <a:spcBef>
                  <a:spcPct val="0"/>
                </a:spcBef>
                <a:spcAft>
                  <a:spcPct val="35000"/>
                </a:spcAft>
                <a:buFont typeface="+mj-lt"/>
                <a:buNone/>
              </a:pPr>
              <a:r>
                <a:rPr lang="tr-TR" sz="2000" b="1" kern="1200" dirty="0">
                  <a:effectLst>
                    <a:outerShdw blurRad="38100" dist="38100" dir="2700000" algn="tl">
                      <a:srgbClr val="000000">
                        <a:alpha val="43137"/>
                      </a:srgbClr>
                    </a:outerShdw>
                  </a:effectLst>
                </a:rPr>
                <a:t>Özgün bir fikir ya da sanat eseri ortaya koyan kişinin, eser üzerindeki tüm haklarıdır.</a:t>
              </a:r>
            </a:p>
          </p:txBody>
        </p:sp>
        <p:sp>
          <p:nvSpPr>
            <p:cNvPr id="31" name="Oval 30">
              <a:extLst>
                <a:ext uri="{FF2B5EF4-FFF2-40B4-BE49-F238E27FC236}">
                  <a16:creationId xmlns:a16="http://schemas.microsoft.com/office/drawing/2014/main" id="{56A650B5-0D13-4631-A388-59E79FD349C0}"/>
                </a:ext>
              </a:extLst>
            </p:cNvPr>
            <p:cNvSpPr/>
            <p:nvPr/>
          </p:nvSpPr>
          <p:spPr>
            <a:xfrm>
              <a:off x="339643" y="4729394"/>
              <a:ext cx="543808" cy="543808"/>
            </a:xfrm>
            <a:prstGeom prst="ellipse">
              <a:avLst/>
            </a:prstGeom>
            <a:blipFill>
              <a:blip r:embed="rId7"/>
              <a:srcRect/>
              <a:stretch>
                <a:fillRect/>
              </a:stretch>
            </a:blipFill>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grpSp>
      <p:sp>
        <p:nvSpPr>
          <p:cNvPr id="41" name="Dikdörtgen 40">
            <a:extLst>
              <a:ext uri="{FF2B5EF4-FFF2-40B4-BE49-F238E27FC236}">
                <a16:creationId xmlns:a16="http://schemas.microsoft.com/office/drawing/2014/main" id="{D0CC04AC-4AC4-4355-8A0D-4758801E794C}"/>
              </a:ext>
            </a:extLst>
          </p:cNvPr>
          <p:cNvSpPr/>
          <p:nvPr/>
        </p:nvSpPr>
        <p:spPr>
          <a:xfrm>
            <a:off x="7651119" y="980727"/>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42" name="Dikdörtgen 41">
            <a:extLst>
              <a:ext uri="{FF2B5EF4-FFF2-40B4-BE49-F238E27FC236}">
                <a16:creationId xmlns:a16="http://schemas.microsoft.com/office/drawing/2014/main" id="{4B1B6273-32BB-4BC0-8948-464F2A6C471A}"/>
              </a:ext>
            </a:extLst>
          </p:cNvPr>
          <p:cNvSpPr/>
          <p:nvPr/>
        </p:nvSpPr>
        <p:spPr>
          <a:xfrm>
            <a:off x="9420212" y="995863"/>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
        <p:nvSpPr>
          <p:cNvPr id="43" name="Dikdörtgen 42">
            <a:extLst>
              <a:ext uri="{FF2B5EF4-FFF2-40B4-BE49-F238E27FC236}">
                <a16:creationId xmlns:a16="http://schemas.microsoft.com/office/drawing/2014/main" id="{5685A2EB-B748-46DD-B73F-E9A562E63F03}"/>
              </a:ext>
            </a:extLst>
          </p:cNvPr>
          <p:cNvSpPr/>
          <p:nvPr/>
        </p:nvSpPr>
        <p:spPr>
          <a:xfrm>
            <a:off x="7651119" y="2802259"/>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44" name="Dikdörtgen 43">
            <a:extLst>
              <a:ext uri="{FF2B5EF4-FFF2-40B4-BE49-F238E27FC236}">
                <a16:creationId xmlns:a16="http://schemas.microsoft.com/office/drawing/2014/main" id="{F351BA7B-84F4-46AA-A86E-D4B8CCBBE44B}"/>
              </a:ext>
            </a:extLst>
          </p:cNvPr>
          <p:cNvSpPr/>
          <p:nvPr/>
        </p:nvSpPr>
        <p:spPr>
          <a:xfrm>
            <a:off x="9420212" y="1906629"/>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
        <p:nvSpPr>
          <p:cNvPr id="45" name="Dikdörtgen 44">
            <a:extLst>
              <a:ext uri="{FF2B5EF4-FFF2-40B4-BE49-F238E27FC236}">
                <a16:creationId xmlns:a16="http://schemas.microsoft.com/office/drawing/2014/main" id="{D2CD4009-14D3-4547-B2DE-2B3472BB4D1B}"/>
              </a:ext>
            </a:extLst>
          </p:cNvPr>
          <p:cNvSpPr/>
          <p:nvPr/>
        </p:nvSpPr>
        <p:spPr>
          <a:xfrm>
            <a:off x="7651119" y="1891493"/>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46" name="Dikdörtgen 45">
            <a:extLst>
              <a:ext uri="{FF2B5EF4-FFF2-40B4-BE49-F238E27FC236}">
                <a16:creationId xmlns:a16="http://schemas.microsoft.com/office/drawing/2014/main" id="{87607A99-D726-425F-AE56-A90B36E8FF36}"/>
              </a:ext>
            </a:extLst>
          </p:cNvPr>
          <p:cNvSpPr/>
          <p:nvPr/>
        </p:nvSpPr>
        <p:spPr>
          <a:xfrm>
            <a:off x="9420212" y="2817395"/>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
        <p:nvSpPr>
          <p:cNvPr id="47" name="Dikdörtgen 46">
            <a:extLst>
              <a:ext uri="{FF2B5EF4-FFF2-40B4-BE49-F238E27FC236}">
                <a16:creationId xmlns:a16="http://schemas.microsoft.com/office/drawing/2014/main" id="{B5BEE53B-E4A1-46ED-8773-796CD050669F}"/>
              </a:ext>
            </a:extLst>
          </p:cNvPr>
          <p:cNvSpPr/>
          <p:nvPr/>
        </p:nvSpPr>
        <p:spPr>
          <a:xfrm>
            <a:off x="7651119" y="3713025"/>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48" name="Dikdörtgen 47">
            <a:extLst>
              <a:ext uri="{FF2B5EF4-FFF2-40B4-BE49-F238E27FC236}">
                <a16:creationId xmlns:a16="http://schemas.microsoft.com/office/drawing/2014/main" id="{867D7AE8-3BC3-48CC-8CE5-3598C9868601}"/>
              </a:ext>
            </a:extLst>
          </p:cNvPr>
          <p:cNvSpPr/>
          <p:nvPr/>
        </p:nvSpPr>
        <p:spPr>
          <a:xfrm>
            <a:off x="9420212" y="3728161"/>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
        <p:nvSpPr>
          <p:cNvPr id="49" name="Dikdörtgen 48">
            <a:extLst>
              <a:ext uri="{FF2B5EF4-FFF2-40B4-BE49-F238E27FC236}">
                <a16:creationId xmlns:a16="http://schemas.microsoft.com/office/drawing/2014/main" id="{A3D30918-89D4-4213-A671-15C80EFD7EFB}"/>
              </a:ext>
            </a:extLst>
          </p:cNvPr>
          <p:cNvSpPr/>
          <p:nvPr/>
        </p:nvSpPr>
        <p:spPr>
          <a:xfrm>
            <a:off x="7651119" y="4623791"/>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50" name="Dikdörtgen 49">
            <a:extLst>
              <a:ext uri="{FF2B5EF4-FFF2-40B4-BE49-F238E27FC236}">
                <a16:creationId xmlns:a16="http://schemas.microsoft.com/office/drawing/2014/main" id="{A1093DBF-2154-4B30-995B-48CFBE67CD8E}"/>
              </a:ext>
            </a:extLst>
          </p:cNvPr>
          <p:cNvSpPr/>
          <p:nvPr/>
        </p:nvSpPr>
        <p:spPr>
          <a:xfrm>
            <a:off x="9420212" y="4638927"/>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
        <p:nvSpPr>
          <p:cNvPr id="51" name="Dikdörtgen 50">
            <a:extLst>
              <a:ext uri="{FF2B5EF4-FFF2-40B4-BE49-F238E27FC236}">
                <a16:creationId xmlns:a16="http://schemas.microsoft.com/office/drawing/2014/main" id="{16EE098A-93D6-4862-B8C8-4144337D39D8}"/>
              </a:ext>
            </a:extLst>
          </p:cNvPr>
          <p:cNvSpPr/>
          <p:nvPr/>
        </p:nvSpPr>
        <p:spPr>
          <a:xfrm>
            <a:off x="7651119" y="5534559"/>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TELİF HAKKI</a:t>
            </a:r>
          </a:p>
        </p:txBody>
      </p:sp>
      <p:sp>
        <p:nvSpPr>
          <p:cNvPr id="52" name="Dikdörtgen 51">
            <a:extLst>
              <a:ext uri="{FF2B5EF4-FFF2-40B4-BE49-F238E27FC236}">
                <a16:creationId xmlns:a16="http://schemas.microsoft.com/office/drawing/2014/main" id="{1B7BCF37-4EE3-4793-80E8-36D44D2D6734}"/>
              </a:ext>
            </a:extLst>
          </p:cNvPr>
          <p:cNvSpPr/>
          <p:nvPr/>
        </p:nvSpPr>
        <p:spPr>
          <a:xfrm>
            <a:off x="9420212" y="5549695"/>
            <a:ext cx="1368152" cy="830469"/>
          </a:xfrm>
          <a:prstGeom prst="rect">
            <a:avLst/>
          </a:prstGeom>
          <a:solidFill>
            <a:schemeClr val="bg1"/>
          </a:solidFill>
          <a:ln w="38100">
            <a:solidFill>
              <a:schemeClr val="tx1"/>
            </a:solidFill>
          </a:ln>
          <a:effectLst>
            <a:outerShdw blurRad="44450" dist="27940" dir="5400000" algn="ctr">
              <a:srgbClr val="000000">
                <a:alpha val="32000"/>
              </a:srgbClr>
            </a:out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tx2"/>
                </a:solidFill>
                <a:effectLst>
                  <a:outerShdw blurRad="38100" dist="38100" dir="2700000" algn="tl">
                    <a:srgbClr val="000000">
                      <a:alpha val="43137"/>
                    </a:srgbClr>
                  </a:outerShdw>
                </a:effectLst>
              </a:rPr>
              <a:t>PATENT HAKKI</a:t>
            </a:r>
            <a:endParaRPr lang="tr-TR"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38990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reeze.wav"/>
                                        </p:tgtEl>
                                      </p:cMediaNode>
                                    </p:audio>
                                  </p:sub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1" presetClass="exit" presetSubtype="0" fill="hold" grpId="3" nodeType="afterEffect">
                                  <p:stCondLst>
                                    <p:cond delay="0"/>
                                  </p:stCondLst>
                                  <p:childTnLst>
                                    <p:set>
                                      <p:cBhvr>
                                        <p:cTn id="24" dur="1" fill="hold">
                                          <p:stCondLst>
                                            <p:cond delay="0"/>
                                          </p:stCondLst>
                                        </p:cTn>
                                        <p:tgtEl>
                                          <p:spTgt spid="13"/>
                                        </p:tgtEl>
                                        <p:attrNameLst>
                                          <p:attrName>style.visibility</p:attrName>
                                        </p:attrNameLst>
                                      </p:cBhvr>
                                      <p:to>
                                        <p:strVal val="hidden"/>
                                      </p:to>
                                    </p:set>
                                  </p:childTnLst>
                                </p:cTn>
                              </p:par>
                            </p:childTnLst>
                          </p:cTn>
                        </p:par>
                        <p:par>
                          <p:cTn id="25" fill="hold">
                            <p:stCondLst>
                              <p:cond delay="1500"/>
                            </p:stCondLst>
                            <p:childTnLst>
                              <p:par>
                                <p:cTn id="26" presetID="2" presetClass="entr" presetSubtype="8"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7" presetClass="entr" presetSubtype="0"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1000"/>
                                        <p:tgtEl>
                                          <p:spTgt spid="41"/>
                                        </p:tgtEl>
                                      </p:cBhvr>
                                    </p:animEffect>
                                    <p:anim calcmode="lin" valueType="num">
                                      <p:cBhvr>
                                        <p:cTn id="34" dur="1000" fill="hold"/>
                                        <p:tgtEl>
                                          <p:spTgt spid="41"/>
                                        </p:tgtEl>
                                        <p:attrNameLst>
                                          <p:attrName>ppt_x</p:attrName>
                                        </p:attrNameLst>
                                      </p:cBhvr>
                                      <p:tavLst>
                                        <p:tav tm="0">
                                          <p:val>
                                            <p:strVal val="#ppt_x"/>
                                          </p:val>
                                        </p:tav>
                                        <p:tav tm="100000">
                                          <p:val>
                                            <p:strVal val="#ppt_x"/>
                                          </p:val>
                                        </p:tav>
                                      </p:tavLst>
                                    </p:anim>
                                    <p:anim calcmode="lin" valueType="num">
                                      <p:cBhvr>
                                        <p:cTn id="35" dur="1000" fill="hold"/>
                                        <p:tgtEl>
                                          <p:spTgt spid="41"/>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1000"/>
                                        <p:tgtEl>
                                          <p:spTgt spid="42"/>
                                        </p:tgtEl>
                                      </p:cBhvr>
                                    </p:animEffect>
                                    <p:anim calcmode="lin" valueType="num">
                                      <p:cBhvr>
                                        <p:cTn id="39" dur="1000" fill="hold"/>
                                        <p:tgtEl>
                                          <p:spTgt spid="42"/>
                                        </p:tgtEl>
                                        <p:attrNameLst>
                                          <p:attrName>ppt_x</p:attrName>
                                        </p:attrNameLst>
                                      </p:cBhvr>
                                      <p:tavLst>
                                        <p:tav tm="0">
                                          <p:val>
                                            <p:strVal val="#ppt_x"/>
                                          </p:val>
                                        </p:tav>
                                        <p:tav tm="100000">
                                          <p:val>
                                            <p:strVal val="#ppt_x"/>
                                          </p:val>
                                        </p:tav>
                                      </p:tavLst>
                                    </p:anim>
                                    <p:anim calcmode="lin" valueType="num">
                                      <p:cBhvr>
                                        <p:cTn id="40"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0-#ppt_w/2"/>
                                          </p:val>
                                        </p:tav>
                                        <p:tav tm="100000">
                                          <p:val>
                                            <p:strVal val="#ppt_x"/>
                                          </p:val>
                                        </p:tav>
                                      </p:tavLst>
                                    </p:anim>
                                    <p:anim calcmode="lin" valueType="num">
                                      <p:cBhvr additive="base">
                                        <p:cTn id="46" dur="500" fill="hold"/>
                                        <p:tgtEl>
                                          <p:spTgt spid="17"/>
                                        </p:tgtEl>
                                        <p:attrNameLst>
                                          <p:attrName>ppt_y</p:attrName>
                                        </p:attrNameLst>
                                      </p:cBhvr>
                                      <p:tavLst>
                                        <p:tav tm="0">
                                          <p:val>
                                            <p:strVal val="#ppt_y"/>
                                          </p:val>
                                        </p:tav>
                                        <p:tav tm="100000">
                                          <p:val>
                                            <p:strVal val="#ppt_y"/>
                                          </p:val>
                                        </p:tav>
                                      </p:tavLst>
                                    </p:anim>
                                  </p:childTnLst>
                                </p:cTn>
                              </p:par>
                            </p:childTnLst>
                          </p:cTn>
                        </p:par>
                        <p:par>
                          <p:cTn id="47" fill="hold">
                            <p:stCondLst>
                              <p:cond delay="500"/>
                            </p:stCondLst>
                            <p:childTnLst>
                              <p:par>
                                <p:cTn id="48" presetID="47" presetClass="entr" presetSubtype="0" fill="hold" grpId="0" nodeType="after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1000"/>
                                        <p:tgtEl>
                                          <p:spTgt spid="44"/>
                                        </p:tgtEl>
                                      </p:cBhvr>
                                    </p:animEffect>
                                    <p:anim calcmode="lin" valueType="num">
                                      <p:cBhvr>
                                        <p:cTn id="51" dur="1000" fill="hold"/>
                                        <p:tgtEl>
                                          <p:spTgt spid="44"/>
                                        </p:tgtEl>
                                        <p:attrNameLst>
                                          <p:attrName>ppt_x</p:attrName>
                                        </p:attrNameLst>
                                      </p:cBhvr>
                                      <p:tavLst>
                                        <p:tav tm="0">
                                          <p:val>
                                            <p:strVal val="#ppt_x"/>
                                          </p:val>
                                        </p:tav>
                                        <p:tav tm="100000">
                                          <p:val>
                                            <p:strVal val="#ppt_x"/>
                                          </p:val>
                                        </p:tav>
                                      </p:tavLst>
                                    </p:anim>
                                    <p:anim calcmode="lin" valueType="num">
                                      <p:cBhvr>
                                        <p:cTn id="52" dur="1000" fill="hold"/>
                                        <p:tgtEl>
                                          <p:spTgt spid="44"/>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fade">
                                      <p:cBhvr>
                                        <p:cTn id="55" dur="1000"/>
                                        <p:tgtEl>
                                          <p:spTgt spid="45"/>
                                        </p:tgtEl>
                                      </p:cBhvr>
                                    </p:animEffect>
                                    <p:anim calcmode="lin" valueType="num">
                                      <p:cBhvr>
                                        <p:cTn id="56" dur="1000" fill="hold"/>
                                        <p:tgtEl>
                                          <p:spTgt spid="45"/>
                                        </p:tgtEl>
                                        <p:attrNameLst>
                                          <p:attrName>ppt_x</p:attrName>
                                        </p:attrNameLst>
                                      </p:cBhvr>
                                      <p:tavLst>
                                        <p:tav tm="0">
                                          <p:val>
                                            <p:strVal val="#ppt_x"/>
                                          </p:val>
                                        </p:tav>
                                        <p:tav tm="100000">
                                          <p:val>
                                            <p:strVal val="#ppt_x"/>
                                          </p:val>
                                        </p:tav>
                                      </p:tavLst>
                                    </p:anim>
                                    <p:anim calcmode="lin" valueType="num">
                                      <p:cBhvr>
                                        <p:cTn id="5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nodeType="click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0-#ppt_w/2"/>
                                          </p:val>
                                        </p:tav>
                                        <p:tav tm="100000">
                                          <p:val>
                                            <p:strVal val="#ppt_x"/>
                                          </p:val>
                                        </p:tav>
                                      </p:tavLst>
                                    </p:anim>
                                    <p:anim calcmode="lin" valueType="num">
                                      <p:cBhvr additive="base">
                                        <p:cTn id="63" dur="500" fill="hold"/>
                                        <p:tgtEl>
                                          <p:spTgt spid="20"/>
                                        </p:tgtEl>
                                        <p:attrNameLst>
                                          <p:attrName>ppt_y</p:attrName>
                                        </p:attrNameLst>
                                      </p:cBhvr>
                                      <p:tavLst>
                                        <p:tav tm="0">
                                          <p:val>
                                            <p:strVal val="#ppt_y"/>
                                          </p:val>
                                        </p:tav>
                                        <p:tav tm="100000">
                                          <p:val>
                                            <p:strVal val="#ppt_y"/>
                                          </p:val>
                                        </p:tav>
                                      </p:tavLst>
                                    </p:anim>
                                  </p:childTnLst>
                                </p:cTn>
                              </p:par>
                            </p:childTnLst>
                          </p:cTn>
                        </p:par>
                        <p:par>
                          <p:cTn id="64" fill="hold">
                            <p:stCondLst>
                              <p:cond delay="500"/>
                            </p:stCondLst>
                            <p:childTnLst>
                              <p:par>
                                <p:cTn id="65" presetID="47" presetClass="entr" presetSubtype="0"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1000"/>
                                        <p:tgtEl>
                                          <p:spTgt spid="43"/>
                                        </p:tgtEl>
                                      </p:cBhvr>
                                    </p:animEffect>
                                    <p:anim calcmode="lin" valueType="num">
                                      <p:cBhvr>
                                        <p:cTn id="68" dur="1000" fill="hold"/>
                                        <p:tgtEl>
                                          <p:spTgt spid="43"/>
                                        </p:tgtEl>
                                        <p:attrNameLst>
                                          <p:attrName>ppt_x</p:attrName>
                                        </p:attrNameLst>
                                      </p:cBhvr>
                                      <p:tavLst>
                                        <p:tav tm="0">
                                          <p:val>
                                            <p:strVal val="#ppt_x"/>
                                          </p:val>
                                        </p:tav>
                                        <p:tav tm="100000">
                                          <p:val>
                                            <p:strVal val="#ppt_x"/>
                                          </p:val>
                                        </p:tav>
                                      </p:tavLst>
                                    </p:anim>
                                    <p:anim calcmode="lin" valueType="num">
                                      <p:cBhvr>
                                        <p:cTn id="69" dur="1000" fill="hold"/>
                                        <p:tgtEl>
                                          <p:spTgt spid="43"/>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0-#ppt_w/2"/>
                                          </p:val>
                                        </p:tav>
                                        <p:tav tm="100000">
                                          <p:val>
                                            <p:strVal val="#ppt_x"/>
                                          </p:val>
                                        </p:tav>
                                      </p:tavLst>
                                    </p:anim>
                                    <p:anim calcmode="lin" valueType="num">
                                      <p:cBhvr additive="base">
                                        <p:cTn id="80" dur="500" fill="hold"/>
                                        <p:tgtEl>
                                          <p:spTgt spid="23"/>
                                        </p:tgtEl>
                                        <p:attrNameLst>
                                          <p:attrName>ppt_y</p:attrName>
                                        </p:attrNameLst>
                                      </p:cBhvr>
                                      <p:tavLst>
                                        <p:tav tm="0">
                                          <p:val>
                                            <p:strVal val="#ppt_y"/>
                                          </p:val>
                                        </p:tav>
                                        <p:tav tm="100000">
                                          <p:val>
                                            <p:strVal val="#ppt_y"/>
                                          </p:val>
                                        </p:tav>
                                      </p:tavLst>
                                    </p:anim>
                                  </p:childTnLst>
                                </p:cTn>
                              </p:par>
                            </p:childTnLst>
                          </p:cTn>
                        </p:par>
                        <p:par>
                          <p:cTn id="81" fill="hold">
                            <p:stCondLst>
                              <p:cond delay="500"/>
                            </p:stCondLst>
                            <p:childTnLst>
                              <p:par>
                                <p:cTn id="82" presetID="47" presetClass="entr" presetSubtype="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fade">
                                      <p:cBhvr>
                                        <p:cTn id="84" dur="1000"/>
                                        <p:tgtEl>
                                          <p:spTgt spid="47"/>
                                        </p:tgtEl>
                                      </p:cBhvr>
                                    </p:animEffect>
                                    <p:anim calcmode="lin" valueType="num">
                                      <p:cBhvr>
                                        <p:cTn id="85" dur="1000" fill="hold"/>
                                        <p:tgtEl>
                                          <p:spTgt spid="47"/>
                                        </p:tgtEl>
                                        <p:attrNameLst>
                                          <p:attrName>ppt_x</p:attrName>
                                        </p:attrNameLst>
                                      </p:cBhvr>
                                      <p:tavLst>
                                        <p:tav tm="0">
                                          <p:val>
                                            <p:strVal val="#ppt_x"/>
                                          </p:val>
                                        </p:tav>
                                        <p:tav tm="100000">
                                          <p:val>
                                            <p:strVal val="#ppt_x"/>
                                          </p:val>
                                        </p:tav>
                                      </p:tavLst>
                                    </p:anim>
                                    <p:anim calcmode="lin" valueType="num">
                                      <p:cBhvr>
                                        <p:cTn id="86" dur="1000" fill="hold"/>
                                        <p:tgtEl>
                                          <p:spTgt spid="47"/>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animEffect transition="in" filter="fade">
                                      <p:cBhvr>
                                        <p:cTn id="89" dur="1000"/>
                                        <p:tgtEl>
                                          <p:spTgt spid="48"/>
                                        </p:tgtEl>
                                      </p:cBhvr>
                                    </p:animEffect>
                                    <p:anim calcmode="lin" valueType="num">
                                      <p:cBhvr>
                                        <p:cTn id="90" dur="1000" fill="hold"/>
                                        <p:tgtEl>
                                          <p:spTgt spid="48"/>
                                        </p:tgtEl>
                                        <p:attrNameLst>
                                          <p:attrName>ppt_x</p:attrName>
                                        </p:attrNameLst>
                                      </p:cBhvr>
                                      <p:tavLst>
                                        <p:tav tm="0">
                                          <p:val>
                                            <p:strVal val="#ppt_x"/>
                                          </p:val>
                                        </p:tav>
                                        <p:tav tm="100000">
                                          <p:val>
                                            <p:strVal val="#ppt_x"/>
                                          </p:val>
                                        </p:tav>
                                      </p:tavLst>
                                    </p:anim>
                                    <p:anim calcmode="lin" valueType="num">
                                      <p:cBhvr>
                                        <p:cTn id="91"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nodeType="click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fill="hold"/>
                                        <p:tgtEl>
                                          <p:spTgt spid="26"/>
                                        </p:tgtEl>
                                        <p:attrNameLst>
                                          <p:attrName>ppt_x</p:attrName>
                                        </p:attrNameLst>
                                      </p:cBhvr>
                                      <p:tavLst>
                                        <p:tav tm="0">
                                          <p:val>
                                            <p:strVal val="0-#ppt_w/2"/>
                                          </p:val>
                                        </p:tav>
                                        <p:tav tm="100000">
                                          <p:val>
                                            <p:strVal val="#ppt_x"/>
                                          </p:val>
                                        </p:tav>
                                      </p:tavLst>
                                    </p:anim>
                                    <p:anim calcmode="lin" valueType="num">
                                      <p:cBhvr additive="base">
                                        <p:cTn id="97" dur="500" fill="hold"/>
                                        <p:tgtEl>
                                          <p:spTgt spid="26"/>
                                        </p:tgtEl>
                                        <p:attrNameLst>
                                          <p:attrName>ppt_y</p:attrName>
                                        </p:attrNameLst>
                                      </p:cBhvr>
                                      <p:tavLst>
                                        <p:tav tm="0">
                                          <p:val>
                                            <p:strVal val="#ppt_y"/>
                                          </p:val>
                                        </p:tav>
                                        <p:tav tm="100000">
                                          <p:val>
                                            <p:strVal val="#ppt_y"/>
                                          </p:val>
                                        </p:tav>
                                      </p:tavLst>
                                    </p:anim>
                                  </p:childTnLst>
                                </p:cTn>
                              </p:par>
                            </p:childTnLst>
                          </p:cTn>
                        </p:par>
                        <p:par>
                          <p:cTn id="98" fill="hold">
                            <p:stCondLst>
                              <p:cond delay="500"/>
                            </p:stCondLst>
                            <p:childTnLst>
                              <p:par>
                                <p:cTn id="99" presetID="47" presetClass="entr" presetSubtype="0" fill="hold" grpId="0" nodeType="after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fade">
                                      <p:cBhvr>
                                        <p:cTn id="101" dur="1000"/>
                                        <p:tgtEl>
                                          <p:spTgt spid="49"/>
                                        </p:tgtEl>
                                      </p:cBhvr>
                                    </p:animEffect>
                                    <p:anim calcmode="lin" valueType="num">
                                      <p:cBhvr>
                                        <p:cTn id="102" dur="1000" fill="hold"/>
                                        <p:tgtEl>
                                          <p:spTgt spid="49"/>
                                        </p:tgtEl>
                                        <p:attrNameLst>
                                          <p:attrName>ppt_x</p:attrName>
                                        </p:attrNameLst>
                                      </p:cBhvr>
                                      <p:tavLst>
                                        <p:tav tm="0">
                                          <p:val>
                                            <p:strVal val="#ppt_x"/>
                                          </p:val>
                                        </p:tav>
                                        <p:tav tm="100000">
                                          <p:val>
                                            <p:strVal val="#ppt_x"/>
                                          </p:val>
                                        </p:tav>
                                      </p:tavLst>
                                    </p:anim>
                                    <p:anim calcmode="lin" valueType="num">
                                      <p:cBhvr>
                                        <p:cTn id="103" dur="1000" fill="hold"/>
                                        <p:tgtEl>
                                          <p:spTgt spid="4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50"/>
                                        </p:tgtEl>
                                        <p:attrNameLst>
                                          <p:attrName>style.visibility</p:attrName>
                                        </p:attrNameLst>
                                      </p:cBhvr>
                                      <p:to>
                                        <p:strVal val="visible"/>
                                      </p:to>
                                    </p:set>
                                    <p:animEffect transition="in" filter="fade">
                                      <p:cBhvr>
                                        <p:cTn id="106" dur="1000"/>
                                        <p:tgtEl>
                                          <p:spTgt spid="50"/>
                                        </p:tgtEl>
                                      </p:cBhvr>
                                    </p:animEffect>
                                    <p:anim calcmode="lin" valueType="num">
                                      <p:cBhvr>
                                        <p:cTn id="107" dur="1000" fill="hold"/>
                                        <p:tgtEl>
                                          <p:spTgt spid="50"/>
                                        </p:tgtEl>
                                        <p:attrNameLst>
                                          <p:attrName>ppt_x</p:attrName>
                                        </p:attrNameLst>
                                      </p:cBhvr>
                                      <p:tavLst>
                                        <p:tav tm="0">
                                          <p:val>
                                            <p:strVal val="#ppt_x"/>
                                          </p:val>
                                        </p:tav>
                                        <p:tav tm="100000">
                                          <p:val>
                                            <p:strVal val="#ppt_x"/>
                                          </p:val>
                                        </p:tav>
                                      </p:tavLst>
                                    </p:anim>
                                    <p:anim calcmode="lin" valueType="num">
                                      <p:cBhvr>
                                        <p:cTn id="108"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nodeType="click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500" fill="hold"/>
                                        <p:tgtEl>
                                          <p:spTgt spid="29"/>
                                        </p:tgtEl>
                                        <p:attrNameLst>
                                          <p:attrName>ppt_x</p:attrName>
                                        </p:attrNameLst>
                                      </p:cBhvr>
                                      <p:tavLst>
                                        <p:tav tm="0">
                                          <p:val>
                                            <p:strVal val="0-#ppt_w/2"/>
                                          </p:val>
                                        </p:tav>
                                        <p:tav tm="100000">
                                          <p:val>
                                            <p:strVal val="#ppt_x"/>
                                          </p:val>
                                        </p:tav>
                                      </p:tavLst>
                                    </p:anim>
                                    <p:anim calcmode="lin" valueType="num">
                                      <p:cBhvr additive="base">
                                        <p:cTn id="114" dur="500" fill="hold"/>
                                        <p:tgtEl>
                                          <p:spTgt spid="29"/>
                                        </p:tgtEl>
                                        <p:attrNameLst>
                                          <p:attrName>ppt_y</p:attrName>
                                        </p:attrNameLst>
                                      </p:cBhvr>
                                      <p:tavLst>
                                        <p:tav tm="0">
                                          <p:val>
                                            <p:strVal val="#ppt_y"/>
                                          </p:val>
                                        </p:tav>
                                        <p:tav tm="100000">
                                          <p:val>
                                            <p:strVal val="#ppt_y"/>
                                          </p:val>
                                        </p:tav>
                                      </p:tavLst>
                                    </p:anim>
                                  </p:childTnLst>
                                </p:cTn>
                              </p:par>
                            </p:childTnLst>
                          </p:cTn>
                        </p:par>
                        <p:par>
                          <p:cTn id="115" fill="hold">
                            <p:stCondLst>
                              <p:cond delay="500"/>
                            </p:stCondLst>
                            <p:childTnLst>
                              <p:par>
                                <p:cTn id="116" presetID="47" presetClass="entr" presetSubtype="0" fill="hold" grpId="0" nodeType="afterEffect">
                                  <p:stCondLst>
                                    <p:cond delay="0"/>
                                  </p:stCondLst>
                                  <p:childTnLst>
                                    <p:set>
                                      <p:cBhvr>
                                        <p:cTn id="117" dur="1" fill="hold">
                                          <p:stCondLst>
                                            <p:cond delay="0"/>
                                          </p:stCondLst>
                                        </p:cTn>
                                        <p:tgtEl>
                                          <p:spTgt spid="51"/>
                                        </p:tgtEl>
                                        <p:attrNameLst>
                                          <p:attrName>style.visibility</p:attrName>
                                        </p:attrNameLst>
                                      </p:cBhvr>
                                      <p:to>
                                        <p:strVal val="visible"/>
                                      </p:to>
                                    </p:set>
                                    <p:animEffect transition="in" filter="fade">
                                      <p:cBhvr>
                                        <p:cTn id="118" dur="1000"/>
                                        <p:tgtEl>
                                          <p:spTgt spid="51"/>
                                        </p:tgtEl>
                                      </p:cBhvr>
                                    </p:animEffect>
                                    <p:anim calcmode="lin" valueType="num">
                                      <p:cBhvr>
                                        <p:cTn id="119" dur="1000" fill="hold"/>
                                        <p:tgtEl>
                                          <p:spTgt spid="51"/>
                                        </p:tgtEl>
                                        <p:attrNameLst>
                                          <p:attrName>ppt_x</p:attrName>
                                        </p:attrNameLst>
                                      </p:cBhvr>
                                      <p:tavLst>
                                        <p:tav tm="0">
                                          <p:val>
                                            <p:strVal val="#ppt_x"/>
                                          </p:val>
                                        </p:tav>
                                        <p:tav tm="100000">
                                          <p:val>
                                            <p:strVal val="#ppt_x"/>
                                          </p:val>
                                        </p:tav>
                                      </p:tavLst>
                                    </p:anim>
                                    <p:anim calcmode="lin" valueType="num">
                                      <p:cBhvr>
                                        <p:cTn id="120" dur="1000" fill="hold"/>
                                        <p:tgtEl>
                                          <p:spTgt spid="51"/>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1000"/>
                                        <p:tgtEl>
                                          <p:spTgt spid="52"/>
                                        </p:tgtEl>
                                      </p:cBhvr>
                                    </p:animEffect>
                                    <p:anim calcmode="lin" valueType="num">
                                      <p:cBhvr>
                                        <p:cTn id="124" dur="1000" fill="hold"/>
                                        <p:tgtEl>
                                          <p:spTgt spid="52"/>
                                        </p:tgtEl>
                                        <p:attrNameLst>
                                          <p:attrName>ppt_x</p:attrName>
                                        </p:attrNameLst>
                                      </p:cBhvr>
                                      <p:tavLst>
                                        <p:tav tm="0">
                                          <p:val>
                                            <p:strVal val="#ppt_x"/>
                                          </p:val>
                                        </p:tav>
                                        <p:tav tm="100000">
                                          <p:val>
                                            <p:strVal val="#ppt_x"/>
                                          </p:val>
                                        </p:tav>
                                      </p:tavLst>
                                    </p:anim>
                                    <p:anim calcmode="lin" valueType="num">
                                      <p:cBhvr>
                                        <p:cTn id="125"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6" restart="whenNotActive" fill="hold" evtFilter="cancelBubble" nodeType="interactiveSeq">
                <p:stCondLst>
                  <p:cond evt="onClick" delay="0">
                    <p:tgtEl>
                      <p:spTgt spid="41"/>
                    </p:tgtEl>
                  </p:cond>
                </p:stCondLst>
                <p:endSync evt="end" delay="0">
                  <p:rtn val="all"/>
                </p:endSync>
                <p:childTnLst>
                  <p:par>
                    <p:cTn id="127" fill="hold">
                      <p:stCondLst>
                        <p:cond delay="0"/>
                      </p:stCondLst>
                      <p:childTnLst>
                        <p:par>
                          <p:cTn id="128" fill="hold">
                            <p:stCondLst>
                              <p:cond delay="0"/>
                            </p:stCondLst>
                            <p:childTnLst>
                              <p:par>
                                <p:cTn id="129" presetID="19" presetClass="emph" presetSubtype="0" fill="hold" grpId="1" nodeType="clickEffect">
                                  <p:stCondLst>
                                    <p:cond delay="0"/>
                                  </p:stCondLst>
                                  <p:childTnLst>
                                    <p:animClr clrSpc="rgb" dir="cw">
                                      <p:cBhvr override="childStyle">
                                        <p:cTn id="130" dur="500" fill="hold"/>
                                        <p:tgtEl>
                                          <p:spTgt spid="41"/>
                                        </p:tgtEl>
                                        <p:attrNameLst>
                                          <p:attrName>style.color</p:attrName>
                                        </p:attrNameLst>
                                      </p:cBhvr>
                                      <p:to>
                                        <a:srgbClr val="FF0000"/>
                                      </p:to>
                                    </p:animClr>
                                    <p:animClr clrSpc="rgb" dir="cw">
                                      <p:cBhvr>
                                        <p:cTn id="131" dur="500" fill="hold"/>
                                        <p:tgtEl>
                                          <p:spTgt spid="41"/>
                                        </p:tgtEl>
                                        <p:attrNameLst>
                                          <p:attrName>fillcolor</p:attrName>
                                        </p:attrNameLst>
                                      </p:cBhvr>
                                      <p:to>
                                        <a:srgbClr val="FF0000"/>
                                      </p:to>
                                    </p:animClr>
                                    <p:set>
                                      <p:cBhvr>
                                        <p:cTn id="132" dur="500" fill="hold"/>
                                        <p:tgtEl>
                                          <p:spTgt spid="41"/>
                                        </p:tgtEl>
                                        <p:attrNameLst>
                                          <p:attrName>fill.type</p:attrName>
                                        </p:attrNameLst>
                                      </p:cBhvr>
                                      <p:to>
                                        <p:strVal val="solid"/>
                                      </p:to>
                                    </p:set>
                                    <p:set>
                                      <p:cBhvr>
                                        <p:cTn id="133" dur="500" fill="hold"/>
                                        <p:tgtEl>
                                          <p:spTgt spid="41"/>
                                        </p:tgtEl>
                                        <p:attrNameLst>
                                          <p:attrName>fill.on</p:attrName>
                                        </p:attrNameLst>
                                      </p:cBhvr>
                                      <p:to>
                                        <p:strVal val="true"/>
                                      </p:to>
                                    </p:set>
                                  </p:childTnLst>
                                  <p:subTnLst>
                                    <p:audio>
                                      <p:cMediaNode>
                                        <p:cTn display="0" masterRel="sameClick">
                                          <p:stCondLst>
                                            <p:cond evt="begin" delay="0">
                                              <p:tn val="12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41"/>
                  </p:tgtEl>
                </p:cond>
              </p:nextCondLst>
            </p:seq>
            <p:seq concurrent="1" nextAc="seek">
              <p:cTn id="134" restart="whenNotActive" fill="hold" evtFilter="cancelBubble" nodeType="interactiveSeq">
                <p:stCondLst>
                  <p:cond evt="onClick" delay="0">
                    <p:tgtEl>
                      <p:spTgt spid="42"/>
                    </p:tgtEl>
                  </p:cond>
                </p:stCondLst>
                <p:endSync evt="end" delay="0">
                  <p:rtn val="all"/>
                </p:endSync>
                <p:childTnLst>
                  <p:par>
                    <p:cTn id="135" fill="hold">
                      <p:stCondLst>
                        <p:cond delay="0"/>
                      </p:stCondLst>
                      <p:childTnLst>
                        <p:par>
                          <p:cTn id="136" fill="hold">
                            <p:stCondLst>
                              <p:cond delay="0"/>
                            </p:stCondLst>
                            <p:childTnLst>
                              <p:par>
                                <p:cTn id="137" presetID="19" presetClass="emph" presetSubtype="0" fill="hold" grpId="1" nodeType="clickEffect">
                                  <p:stCondLst>
                                    <p:cond delay="0"/>
                                  </p:stCondLst>
                                  <p:childTnLst>
                                    <p:animClr clrSpc="rgb" dir="cw">
                                      <p:cBhvr override="childStyle">
                                        <p:cTn id="138" dur="500" fill="hold"/>
                                        <p:tgtEl>
                                          <p:spTgt spid="42"/>
                                        </p:tgtEl>
                                        <p:attrNameLst>
                                          <p:attrName>style.color</p:attrName>
                                        </p:attrNameLst>
                                      </p:cBhvr>
                                      <p:to>
                                        <a:srgbClr val="00B050"/>
                                      </p:to>
                                    </p:animClr>
                                    <p:animClr clrSpc="rgb" dir="cw">
                                      <p:cBhvr>
                                        <p:cTn id="139" dur="500" fill="hold"/>
                                        <p:tgtEl>
                                          <p:spTgt spid="42"/>
                                        </p:tgtEl>
                                        <p:attrNameLst>
                                          <p:attrName>fillcolor</p:attrName>
                                        </p:attrNameLst>
                                      </p:cBhvr>
                                      <p:to>
                                        <a:srgbClr val="00B050"/>
                                      </p:to>
                                    </p:animClr>
                                    <p:set>
                                      <p:cBhvr>
                                        <p:cTn id="140" dur="500" fill="hold"/>
                                        <p:tgtEl>
                                          <p:spTgt spid="42"/>
                                        </p:tgtEl>
                                        <p:attrNameLst>
                                          <p:attrName>fill.type</p:attrName>
                                        </p:attrNameLst>
                                      </p:cBhvr>
                                      <p:to>
                                        <p:strVal val="solid"/>
                                      </p:to>
                                    </p:set>
                                    <p:set>
                                      <p:cBhvr>
                                        <p:cTn id="141" dur="500" fill="hold"/>
                                        <p:tgtEl>
                                          <p:spTgt spid="42"/>
                                        </p:tgtEl>
                                        <p:attrNameLst>
                                          <p:attrName>fill.on</p:attrName>
                                        </p:attrNameLst>
                                      </p:cBhvr>
                                      <p:to>
                                        <p:strVal val="true"/>
                                      </p:to>
                                    </p:set>
                                  </p:childTnLst>
                                  <p:subTnLst>
                                    <p:audio>
                                      <p:cMediaNode>
                                        <p:cTn display="0" masterRel="sameClick">
                                          <p:stCondLst>
                                            <p:cond evt="begin" delay="0">
                                              <p:tn val="13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42"/>
                  </p:tgtEl>
                </p:cond>
              </p:nextCondLst>
            </p:seq>
            <p:seq concurrent="1" nextAc="seek">
              <p:cTn id="142" restart="whenNotActive" fill="hold" evtFilter="cancelBubble" nodeType="interactiveSeq">
                <p:stCondLst>
                  <p:cond evt="onClick" delay="0">
                    <p:tgtEl>
                      <p:spTgt spid="45"/>
                    </p:tgtEl>
                  </p:cond>
                </p:stCondLst>
                <p:endSync evt="end" delay="0">
                  <p:rtn val="all"/>
                </p:endSync>
                <p:childTnLst>
                  <p:par>
                    <p:cTn id="143" fill="hold">
                      <p:stCondLst>
                        <p:cond delay="0"/>
                      </p:stCondLst>
                      <p:childTnLst>
                        <p:par>
                          <p:cTn id="144" fill="hold">
                            <p:stCondLst>
                              <p:cond delay="0"/>
                            </p:stCondLst>
                            <p:childTnLst>
                              <p:par>
                                <p:cTn id="145" presetID="19" presetClass="emph" presetSubtype="0" fill="hold" grpId="1" nodeType="clickEffect">
                                  <p:stCondLst>
                                    <p:cond delay="0"/>
                                  </p:stCondLst>
                                  <p:childTnLst>
                                    <p:animClr clrSpc="rgb" dir="cw">
                                      <p:cBhvr override="childStyle">
                                        <p:cTn id="146" dur="500" fill="hold"/>
                                        <p:tgtEl>
                                          <p:spTgt spid="45"/>
                                        </p:tgtEl>
                                        <p:attrNameLst>
                                          <p:attrName>style.color</p:attrName>
                                        </p:attrNameLst>
                                      </p:cBhvr>
                                      <p:to>
                                        <a:srgbClr val="FF0000"/>
                                      </p:to>
                                    </p:animClr>
                                    <p:animClr clrSpc="rgb" dir="cw">
                                      <p:cBhvr>
                                        <p:cTn id="147" dur="500" fill="hold"/>
                                        <p:tgtEl>
                                          <p:spTgt spid="45"/>
                                        </p:tgtEl>
                                        <p:attrNameLst>
                                          <p:attrName>fillcolor</p:attrName>
                                        </p:attrNameLst>
                                      </p:cBhvr>
                                      <p:to>
                                        <a:srgbClr val="FF0000"/>
                                      </p:to>
                                    </p:animClr>
                                    <p:set>
                                      <p:cBhvr>
                                        <p:cTn id="148" dur="500" fill="hold"/>
                                        <p:tgtEl>
                                          <p:spTgt spid="45"/>
                                        </p:tgtEl>
                                        <p:attrNameLst>
                                          <p:attrName>fill.type</p:attrName>
                                        </p:attrNameLst>
                                      </p:cBhvr>
                                      <p:to>
                                        <p:strVal val="solid"/>
                                      </p:to>
                                    </p:set>
                                    <p:set>
                                      <p:cBhvr>
                                        <p:cTn id="149" dur="500" fill="hold"/>
                                        <p:tgtEl>
                                          <p:spTgt spid="45"/>
                                        </p:tgtEl>
                                        <p:attrNameLst>
                                          <p:attrName>fill.on</p:attrName>
                                        </p:attrNameLst>
                                      </p:cBhvr>
                                      <p:to>
                                        <p:strVal val="true"/>
                                      </p:to>
                                    </p:set>
                                  </p:childTnLst>
                                  <p:subTnLst>
                                    <p:audio>
                                      <p:cMediaNode>
                                        <p:cTn display="0" masterRel="sameClick">
                                          <p:stCondLst>
                                            <p:cond evt="begin" delay="0">
                                              <p:tn val="145"/>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45"/>
                  </p:tgtEl>
                </p:cond>
              </p:nextCondLst>
            </p:seq>
            <p:seq concurrent="1" nextAc="seek">
              <p:cTn id="150" restart="whenNotActive" fill="hold" evtFilter="cancelBubble" nodeType="interactiveSeq">
                <p:stCondLst>
                  <p:cond evt="onClick" delay="0">
                    <p:tgtEl>
                      <p:spTgt spid="44"/>
                    </p:tgtEl>
                  </p:cond>
                </p:stCondLst>
                <p:endSync evt="end" delay="0">
                  <p:rtn val="all"/>
                </p:endSync>
                <p:childTnLst>
                  <p:par>
                    <p:cTn id="151" fill="hold">
                      <p:stCondLst>
                        <p:cond delay="0"/>
                      </p:stCondLst>
                      <p:childTnLst>
                        <p:par>
                          <p:cTn id="152" fill="hold">
                            <p:stCondLst>
                              <p:cond delay="0"/>
                            </p:stCondLst>
                            <p:childTnLst>
                              <p:par>
                                <p:cTn id="153" presetID="19" presetClass="emph" presetSubtype="0" fill="hold" grpId="1" nodeType="clickEffect">
                                  <p:stCondLst>
                                    <p:cond delay="0"/>
                                  </p:stCondLst>
                                  <p:childTnLst>
                                    <p:animClr clrSpc="rgb" dir="cw">
                                      <p:cBhvr override="childStyle">
                                        <p:cTn id="154" dur="500" fill="hold"/>
                                        <p:tgtEl>
                                          <p:spTgt spid="44"/>
                                        </p:tgtEl>
                                        <p:attrNameLst>
                                          <p:attrName>style.color</p:attrName>
                                        </p:attrNameLst>
                                      </p:cBhvr>
                                      <p:to>
                                        <a:srgbClr val="00B050"/>
                                      </p:to>
                                    </p:animClr>
                                    <p:animClr clrSpc="rgb" dir="cw">
                                      <p:cBhvr>
                                        <p:cTn id="155" dur="500" fill="hold"/>
                                        <p:tgtEl>
                                          <p:spTgt spid="44"/>
                                        </p:tgtEl>
                                        <p:attrNameLst>
                                          <p:attrName>fillcolor</p:attrName>
                                        </p:attrNameLst>
                                      </p:cBhvr>
                                      <p:to>
                                        <a:srgbClr val="00B050"/>
                                      </p:to>
                                    </p:animClr>
                                    <p:set>
                                      <p:cBhvr>
                                        <p:cTn id="156" dur="500" fill="hold"/>
                                        <p:tgtEl>
                                          <p:spTgt spid="44"/>
                                        </p:tgtEl>
                                        <p:attrNameLst>
                                          <p:attrName>fill.type</p:attrName>
                                        </p:attrNameLst>
                                      </p:cBhvr>
                                      <p:to>
                                        <p:strVal val="solid"/>
                                      </p:to>
                                    </p:set>
                                    <p:set>
                                      <p:cBhvr>
                                        <p:cTn id="157" dur="500" fill="hold"/>
                                        <p:tgtEl>
                                          <p:spTgt spid="44"/>
                                        </p:tgtEl>
                                        <p:attrNameLst>
                                          <p:attrName>fill.on</p:attrName>
                                        </p:attrNameLst>
                                      </p:cBhvr>
                                      <p:to>
                                        <p:strVal val="true"/>
                                      </p:to>
                                    </p:set>
                                  </p:childTnLst>
                                  <p:subTnLst>
                                    <p:audio>
                                      <p:cMediaNode>
                                        <p:cTn display="0" masterRel="sameClick">
                                          <p:stCondLst>
                                            <p:cond evt="begin" delay="0">
                                              <p:tn val="15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44"/>
                  </p:tgtEl>
                </p:cond>
              </p:nextCondLst>
            </p:seq>
            <p:seq concurrent="1" nextAc="seek">
              <p:cTn id="158" restart="whenNotActive" fill="hold" evtFilter="cancelBubble" nodeType="interactiveSeq">
                <p:stCondLst>
                  <p:cond evt="onClick" delay="0">
                    <p:tgtEl>
                      <p:spTgt spid="43"/>
                    </p:tgtEl>
                  </p:cond>
                </p:stCondLst>
                <p:endSync evt="end" delay="0">
                  <p:rtn val="all"/>
                </p:endSync>
                <p:childTnLst>
                  <p:par>
                    <p:cTn id="159" fill="hold">
                      <p:stCondLst>
                        <p:cond delay="0"/>
                      </p:stCondLst>
                      <p:childTnLst>
                        <p:par>
                          <p:cTn id="160" fill="hold">
                            <p:stCondLst>
                              <p:cond delay="0"/>
                            </p:stCondLst>
                            <p:childTnLst>
                              <p:par>
                                <p:cTn id="161" presetID="19" presetClass="emph" presetSubtype="0" fill="hold" grpId="1" nodeType="clickEffect">
                                  <p:stCondLst>
                                    <p:cond delay="0"/>
                                  </p:stCondLst>
                                  <p:childTnLst>
                                    <p:animClr clrSpc="rgb" dir="cw">
                                      <p:cBhvr override="childStyle">
                                        <p:cTn id="162" dur="500" fill="hold"/>
                                        <p:tgtEl>
                                          <p:spTgt spid="43"/>
                                        </p:tgtEl>
                                        <p:attrNameLst>
                                          <p:attrName>style.color</p:attrName>
                                        </p:attrNameLst>
                                      </p:cBhvr>
                                      <p:to>
                                        <a:srgbClr val="00B050"/>
                                      </p:to>
                                    </p:animClr>
                                    <p:animClr clrSpc="rgb" dir="cw">
                                      <p:cBhvr>
                                        <p:cTn id="163" dur="500" fill="hold"/>
                                        <p:tgtEl>
                                          <p:spTgt spid="43"/>
                                        </p:tgtEl>
                                        <p:attrNameLst>
                                          <p:attrName>fillcolor</p:attrName>
                                        </p:attrNameLst>
                                      </p:cBhvr>
                                      <p:to>
                                        <a:srgbClr val="00B050"/>
                                      </p:to>
                                    </p:animClr>
                                    <p:set>
                                      <p:cBhvr>
                                        <p:cTn id="164" dur="500" fill="hold"/>
                                        <p:tgtEl>
                                          <p:spTgt spid="43"/>
                                        </p:tgtEl>
                                        <p:attrNameLst>
                                          <p:attrName>fill.type</p:attrName>
                                        </p:attrNameLst>
                                      </p:cBhvr>
                                      <p:to>
                                        <p:strVal val="solid"/>
                                      </p:to>
                                    </p:set>
                                    <p:set>
                                      <p:cBhvr>
                                        <p:cTn id="165" dur="500" fill="hold"/>
                                        <p:tgtEl>
                                          <p:spTgt spid="43"/>
                                        </p:tgtEl>
                                        <p:attrNameLst>
                                          <p:attrName>fill.on</p:attrName>
                                        </p:attrNameLst>
                                      </p:cBhvr>
                                      <p:to>
                                        <p:strVal val="true"/>
                                      </p:to>
                                    </p:set>
                                  </p:childTnLst>
                                  <p:subTnLst>
                                    <p:audio>
                                      <p:cMediaNode>
                                        <p:cTn display="0" masterRel="sameClick">
                                          <p:stCondLst>
                                            <p:cond evt="begin" delay="0">
                                              <p:tn val="16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43"/>
                  </p:tgtEl>
                </p:cond>
              </p:nextCondLst>
            </p:seq>
            <p:seq concurrent="1" nextAc="seek">
              <p:cTn id="166" restart="whenNotActive" fill="hold" evtFilter="cancelBubble" nodeType="interactiveSeq">
                <p:stCondLst>
                  <p:cond evt="onClick" delay="0">
                    <p:tgtEl>
                      <p:spTgt spid="46"/>
                    </p:tgtEl>
                  </p:cond>
                </p:stCondLst>
                <p:endSync evt="end" delay="0">
                  <p:rtn val="all"/>
                </p:endSync>
                <p:childTnLst>
                  <p:par>
                    <p:cTn id="167" fill="hold">
                      <p:stCondLst>
                        <p:cond delay="0"/>
                      </p:stCondLst>
                      <p:childTnLst>
                        <p:par>
                          <p:cTn id="168" fill="hold">
                            <p:stCondLst>
                              <p:cond delay="0"/>
                            </p:stCondLst>
                            <p:childTnLst>
                              <p:par>
                                <p:cTn id="169" presetID="19" presetClass="emph" presetSubtype="0" fill="hold" grpId="1" nodeType="clickEffect">
                                  <p:stCondLst>
                                    <p:cond delay="0"/>
                                  </p:stCondLst>
                                  <p:childTnLst>
                                    <p:animClr clrSpc="rgb" dir="cw">
                                      <p:cBhvr override="childStyle">
                                        <p:cTn id="170" dur="500" fill="hold"/>
                                        <p:tgtEl>
                                          <p:spTgt spid="46"/>
                                        </p:tgtEl>
                                        <p:attrNameLst>
                                          <p:attrName>style.color</p:attrName>
                                        </p:attrNameLst>
                                      </p:cBhvr>
                                      <p:to>
                                        <a:srgbClr val="FF0000"/>
                                      </p:to>
                                    </p:animClr>
                                    <p:animClr clrSpc="rgb" dir="cw">
                                      <p:cBhvr>
                                        <p:cTn id="171" dur="500" fill="hold"/>
                                        <p:tgtEl>
                                          <p:spTgt spid="46"/>
                                        </p:tgtEl>
                                        <p:attrNameLst>
                                          <p:attrName>fillcolor</p:attrName>
                                        </p:attrNameLst>
                                      </p:cBhvr>
                                      <p:to>
                                        <a:srgbClr val="FF0000"/>
                                      </p:to>
                                    </p:animClr>
                                    <p:set>
                                      <p:cBhvr>
                                        <p:cTn id="172" dur="500" fill="hold"/>
                                        <p:tgtEl>
                                          <p:spTgt spid="46"/>
                                        </p:tgtEl>
                                        <p:attrNameLst>
                                          <p:attrName>fill.type</p:attrName>
                                        </p:attrNameLst>
                                      </p:cBhvr>
                                      <p:to>
                                        <p:strVal val="solid"/>
                                      </p:to>
                                    </p:set>
                                    <p:set>
                                      <p:cBhvr>
                                        <p:cTn id="173" dur="500" fill="hold"/>
                                        <p:tgtEl>
                                          <p:spTgt spid="46"/>
                                        </p:tgtEl>
                                        <p:attrNameLst>
                                          <p:attrName>fill.on</p:attrName>
                                        </p:attrNameLst>
                                      </p:cBhvr>
                                      <p:to>
                                        <p:strVal val="true"/>
                                      </p:to>
                                    </p:set>
                                  </p:childTnLst>
                                  <p:subTnLst>
                                    <p:audio>
                                      <p:cMediaNode>
                                        <p:cTn display="0" masterRel="sameClick">
                                          <p:stCondLst>
                                            <p:cond evt="begin" delay="0">
                                              <p:tn val="16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46"/>
                  </p:tgtEl>
                </p:cond>
              </p:nextCondLst>
            </p:seq>
            <p:seq concurrent="1" nextAc="seek">
              <p:cTn id="174" restart="whenNotActive" fill="hold" evtFilter="cancelBubble" nodeType="interactiveSeq">
                <p:stCondLst>
                  <p:cond evt="onClick" delay="0">
                    <p:tgtEl>
                      <p:spTgt spid="47"/>
                    </p:tgtEl>
                  </p:cond>
                </p:stCondLst>
                <p:endSync evt="end" delay="0">
                  <p:rtn val="all"/>
                </p:endSync>
                <p:childTnLst>
                  <p:par>
                    <p:cTn id="175" fill="hold">
                      <p:stCondLst>
                        <p:cond delay="0"/>
                      </p:stCondLst>
                      <p:childTnLst>
                        <p:par>
                          <p:cTn id="176" fill="hold">
                            <p:stCondLst>
                              <p:cond delay="0"/>
                            </p:stCondLst>
                            <p:childTnLst>
                              <p:par>
                                <p:cTn id="177" presetID="19" presetClass="emph" presetSubtype="0" fill="hold" grpId="1" nodeType="clickEffect">
                                  <p:stCondLst>
                                    <p:cond delay="0"/>
                                  </p:stCondLst>
                                  <p:childTnLst>
                                    <p:animClr clrSpc="rgb" dir="cw">
                                      <p:cBhvr override="childStyle">
                                        <p:cTn id="178" dur="500" fill="hold"/>
                                        <p:tgtEl>
                                          <p:spTgt spid="47"/>
                                        </p:tgtEl>
                                        <p:attrNameLst>
                                          <p:attrName>style.color</p:attrName>
                                        </p:attrNameLst>
                                      </p:cBhvr>
                                      <p:to>
                                        <a:srgbClr val="00B050"/>
                                      </p:to>
                                    </p:animClr>
                                    <p:animClr clrSpc="rgb" dir="cw">
                                      <p:cBhvr>
                                        <p:cTn id="179" dur="500" fill="hold"/>
                                        <p:tgtEl>
                                          <p:spTgt spid="47"/>
                                        </p:tgtEl>
                                        <p:attrNameLst>
                                          <p:attrName>fillcolor</p:attrName>
                                        </p:attrNameLst>
                                      </p:cBhvr>
                                      <p:to>
                                        <a:srgbClr val="00B050"/>
                                      </p:to>
                                    </p:animClr>
                                    <p:set>
                                      <p:cBhvr>
                                        <p:cTn id="180" dur="500" fill="hold"/>
                                        <p:tgtEl>
                                          <p:spTgt spid="47"/>
                                        </p:tgtEl>
                                        <p:attrNameLst>
                                          <p:attrName>fill.type</p:attrName>
                                        </p:attrNameLst>
                                      </p:cBhvr>
                                      <p:to>
                                        <p:strVal val="solid"/>
                                      </p:to>
                                    </p:set>
                                    <p:set>
                                      <p:cBhvr>
                                        <p:cTn id="181" dur="500" fill="hold"/>
                                        <p:tgtEl>
                                          <p:spTgt spid="47"/>
                                        </p:tgtEl>
                                        <p:attrNameLst>
                                          <p:attrName>fill.on</p:attrName>
                                        </p:attrNameLst>
                                      </p:cBhvr>
                                      <p:to>
                                        <p:strVal val="true"/>
                                      </p:to>
                                    </p:set>
                                  </p:childTnLst>
                                  <p:subTnLst>
                                    <p:audio>
                                      <p:cMediaNode>
                                        <p:cTn display="0" masterRel="sameClick">
                                          <p:stCondLst>
                                            <p:cond evt="begin" delay="0">
                                              <p:tn val="17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47"/>
                  </p:tgtEl>
                </p:cond>
              </p:nextCondLst>
            </p:seq>
            <p:seq concurrent="1" nextAc="seek">
              <p:cTn id="182" restart="whenNotActive" fill="hold" evtFilter="cancelBubble" nodeType="interactiveSeq">
                <p:stCondLst>
                  <p:cond evt="onClick" delay="0">
                    <p:tgtEl>
                      <p:spTgt spid="50"/>
                    </p:tgtEl>
                  </p:cond>
                </p:stCondLst>
                <p:endSync evt="end" delay="0">
                  <p:rtn val="all"/>
                </p:endSync>
                <p:childTnLst>
                  <p:par>
                    <p:cTn id="183" fill="hold">
                      <p:stCondLst>
                        <p:cond delay="0"/>
                      </p:stCondLst>
                      <p:childTnLst>
                        <p:par>
                          <p:cTn id="184" fill="hold">
                            <p:stCondLst>
                              <p:cond delay="0"/>
                            </p:stCondLst>
                            <p:childTnLst>
                              <p:par>
                                <p:cTn id="185" presetID="19" presetClass="emph" presetSubtype="0" fill="hold" grpId="1" nodeType="clickEffect">
                                  <p:stCondLst>
                                    <p:cond delay="0"/>
                                  </p:stCondLst>
                                  <p:childTnLst>
                                    <p:animClr clrSpc="rgb" dir="cw">
                                      <p:cBhvr override="childStyle">
                                        <p:cTn id="186" dur="500" fill="hold"/>
                                        <p:tgtEl>
                                          <p:spTgt spid="50"/>
                                        </p:tgtEl>
                                        <p:attrNameLst>
                                          <p:attrName>style.color</p:attrName>
                                        </p:attrNameLst>
                                      </p:cBhvr>
                                      <p:to>
                                        <a:srgbClr val="00B050"/>
                                      </p:to>
                                    </p:animClr>
                                    <p:animClr clrSpc="rgb" dir="cw">
                                      <p:cBhvr>
                                        <p:cTn id="187" dur="500" fill="hold"/>
                                        <p:tgtEl>
                                          <p:spTgt spid="50"/>
                                        </p:tgtEl>
                                        <p:attrNameLst>
                                          <p:attrName>fillcolor</p:attrName>
                                        </p:attrNameLst>
                                      </p:cBhvr>
                                      <p:to>
                                        <a:srgbClr val="00B050"/>
                                      </p:to>
                                    </p:animClr>
                                    <p:set>
                                      <p:cBhvr>
                                        <p:cTn id="188" dur="500" fill="hold"/>
                                        <p:tgtEl>
                                          <p:spTgt spid="50"/>
                                        </p:tgtEl>
                                        <p:attrNameLst>
                                          <p:attrName>fill.type</p:attrName>
                                        </p:attrNameLst>
                                      </p:cBhvr>
                                      <p:to>
                                        <p:strVal val="solid"/>
                                      </p:to>
                                    </p:set>
                                    <p:set>
                                      <p:cBhvr>
                                        <p:cTn id="189" dur="500" fill="hold"/>
                                        <p:tgtEl>
                                          <p:spTgt spid="50"/>
                                        </p:tgtEl>
                                        <p:attrNameLst>
                                          <p:attrName>fill.on</p:attrName>
                                        </p:attrNameLst>
                                      </p:cBhvr>
                                      <p:to>
                                        <p:strVal val="true"/>
                                      </p:to>
                                    </p:set>
                                  </p:childTnLst>
                                  <p:subTnLst>
                                    <p:audio>
                                      <p:cMediaNode>
                                        <p:cTn display="0" masterRel="sameClick">
                                          <p:stCondLst>
                                            <p:cond evt="begin" delay="0">
                                              <p:tn val="185"/>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0"/>
                  </p:tgtEl>
                </p:cond>
              </p:nextCondLst>
            </p:seq>
            <p:seq concurrent="1" nextAc="seek">
              <p:cTn id="190" restart="whenNotActive" fill="hold" evtFilter="cancelBubble" nodeType="interactiveSeq">
                <p:stCondLst>
                  <p:cond evt="onClick" delay="0">
                    <p:tgtEl>
                      <p:spTgt spid="52"/>
                    </p:tgtEl>
                  </p:cond>
                </p:stCondLst>
                <p:endSync evt="end" delay="0">
                  <p:rtn val="all"/>
                </p:endSync>
                <p:childTnLst>
                  <p:par>
                    <p:cTn id="191" fill="hold">
                      <p:stCondLst>
                        <p:cond delay="0"/>
                      </p:stCondLst>
                      <p:childTnLst>
                        <p:par>
                          <p:cTn id="192" fill="hold">
                            <p:stCondLst>
                              <p:cond delay="0"/>
                            </p:stCondLst>
                            <p:childTnLst>
                              <p:par>
                                <p:cTn id="193" presetID="19" presetClass="emph" presetSubtype="0" fill="hold" grpId="1" nodeType="clickEffect">
                                  <p:stCondLst>
                                    <p:cond delay="0"/>
                                  </p:stCondLst>
                                  <p:childTnLst>
                                    <p:animClr clrSpc="rgb" dir="cw">
                                      <p:cBhvr override="childStyle">
                                        <p:cTn id="194" dur="500" fill="hold"/>
                                        <p:tgtEl>
                                          <p:spTgt spid="52"/>
                                        </p:tgtEl>
                                        <p:attrNameLst>
                                          <p:attrName>style.color</p:attrName>
                                        </p:attrNameLst>
                                      </p:cBhvr>
                                      <p:to>
                                        <a:srgbClr val="FF0000"/>
                                      </p:to>
                                    </p:animClr>
                                    <p:animClr clrSpc="rgb" dir="cw">
                                      <p:cBhvr>
                                        <p:cTn id="195" dur="500" fill="hold"/>
                                        <p:tgtEl>
                                          <p:spTgt spid="52"/>
                                        </p:tgtEl>
                                        <p:attrNameLst>
                                          <p:attrName>fillcolor</p:attrName>
                                        </p:attrNameLst>
                                      </p:cBhvr>
                                      <p:to>
                                        <a:srgbClr val="FF0000"/>
                                      </p:to>
                                    </p:animClr>
                                    <p:set>
                                      <p:cBhvr>
                                        <p:cTn id="196" dur="500" fill="hold"/>
                                        <p:tgtEl>
                                          <p:spTgt spid="52"/>
                                        </p:tgtEl>
                                        <p:attrNameLst>
                                          <p:attrName>fill.type</p:attrName>
                                        </p:attrNameLst>
                                      </p:cBhvr>
                                      <p:to>
                                        <p:strVal val="solid"/>
                                      </p:to>
                                    </p:set>
                                    <p:set>
                                      <p:cBhvr>
                                        <p:cTn id="197" dur="500" fill="hold"/>
                                        <p:tgtEl>
                                          <p:spTgt spid="52"/>
                                        </p:tgtEl>
                                        <p:attrNameLst>
                                          <p:attrName>fill.on</p:attrName>
                                        </p:attrNameLst>
                                      </p:cBhvr>
                                      <p:to>
                                        <p:strVal val="true"/>
                                      </p:to>
                                    </p:set>
                                  </p:childTnLst>
                                  <p:subTnLst>
                                    <p:audio>
                                      <p:cMediaNode>
                                        <p:cTn display="0" masterRel="sameClick">
                                          <p:stCondLst>
                                            <p:cond evt="begin" delay="0">
                                              <p:tn val="193"/>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52"/>
                  </p:tgtEl>
                </p:cond>
              </p:nextCondLst>
            </p:seq>
            <p:seq concurrent="1" nextAc="seek">
              <p:cTn id="198" restart="whenNotActive" fill="hold" evtFilter="cancelBubble" nodeType="interactiveSeq">
                <p:stCondLst>
                  <p:cond evt="onClick" delay="0">
                    <p:tgtEl>
                      <p:spTgt spid="48"/>
                    </p:tgtEl>
                  </p:cond>
                </p:stCondLst>
                <p:endSync evt="end" delay="0">
                  <p:rtn val="all"/>
                </p:endSync>
                <p:childTnLst>
                  <p:par>
                    <p:cTn id="199" fill="hold">
                      <p:stCondLst>
                        <p:cond delay="0"/>
                      </p:stCondLst>
                      <p:childTnLst>
                        <p:par>
                          <p:cTn id="200" fill="hold">
                            <p:stCondLst>
                              <p:cond delay="0"/>
                            </p:stCondLst>
                            <p:childTnLst>
                              <p:par>
                                <p:cTn id="201" presetID="19" presetClass="emph" presetSubtype="0" fill="hold" grpId="1" nodeType="clickEffect">
                                  <p:stCondLst>
                                    <p:cond delay="0"/>
                                  </p:stCondLst>
                                  <p:childTnLst>
                                    <p:animClr clrSpc="rgb" dir="cw">
                                      <p:cBhvr override="childStyle">
                                        <p:cTn id="202" dur="500" fill="hold"/>
                                        <p:tgtEl>
                                          <p:spTgt spid="48"/>
                                        </p:tgtEl>
                                        <p:attrNameLst>
                                          <p:attrName>style.color</p:attrName>
                                        </p:attrNameLst>
                                      </p:cBhvr>
                                      <p:to>
                                        <a:srgbClr val="FF0000"/>
                                      </p:to>
                                    </p:animClr>
                                    <p:animClr clrSpc="rgb" dir="cw">
                                      <p:cBhvr>
                                        <p:cTn id="203" dur="500" fill="hold"/>
                                        <p:tgtEl>
                                          <p:spTgt spid="48"/>
                                        </p:tgtEl>
                                        <p:attrNameLst>
                                          <p:attrName>fillcolor</p:attrName>
                                        </p:attrNameLst>
                                      </p:cBhvr>
                                      <p:to>
                                        <a:srgbClr val="FF0000"/>
                                      </p:to>
                                    </p:animClr>
                                    <p:set>
                                      <p:cBhvr>
                                        <p:cTn id="204" dur="500" fill="hold"/>
                                        <p:tgtEl>
                                          <p:spTgt spid="48"/>
                                        </p:tgtEl>
                                        <p:attrNameLst>
                                          <p:attrName>fill.type</p:attrName>
                                        </p:attrNameLst>
                                      </p:cBhvr>
                                      <p:to>
                                        <p:strVal val="solid"/>
                                      </p:to>
                                    </p:set>
                                    <p:set>
                                      <p:cBhvr>
                                        <p:cTn id="205" dur="500" fill="hold"/>
                                        <p:tgtEl>
                                          <p:spTgt spid="48"/>
                                        </p:tgtEl>
                                        <p:attrNameLst>
                                          <p:attrName>fill.on</p:attrName>
                                        </p:attrNameLst>
                                      </p:cBhvr>
                                      <p:to>
                                        <p:strVal val="true"/>
                                      </p:to>
                                    </p:set>
                                  </p:childTnLst>
                                  <p:subTnLst>
                                    <p:audio>
                                      <p:cMediaNode>
                                        <p:cTn display="0" masterRel="sameClick">
                                          <p:stCondLst>
                                            <p:cond evt="begin" delay="0">
                                              <p:tn val="201"/>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48"/>
                  </p:tgtEl>
                </p:cond>
              </p:nextCondLst>
            </p:seq>
            <p:seq concurrent="1" nextAc="seek">
              <p:cTn id="206" restart="whenNotActive" fill="hold" evtFilter="cancelBubble" nodeType="interactiveSeq">
                <p:stCondLst>
                  <p:cond evt="onClick" delay="0">
                    <p:tgtEl>
                      <p:spTgt spid="49"/>
                    </p:tgtEl>
                  </p:cond>
                </p:stCondLst>
                <p:endSync evt="end" delay="0">
                  <p:rtn val="all"/>
                </p:endSync>
                <p:childTnLst>
                  <p:par>
                    <p:cTn id="207" fill="hold">
                      <p:stCondLst>
                        <p:cond delay="0"/>
                      </p:stCondLst>
                      <p:childTnLst>
                        <p:par>
                          <p:cTn id="208" fill="hold">
                            <p:stCondLst>
                              <p:cond delay="0"/>
                            </p:stCondLst>
                            <p:childTnLst>
                              <p:par>
                                <p:cTn id="209" presetID="19" presetClass="emph" presetSubtype="0" fill="hold" grpId="1" nodeType="clickEffect">
                                  <p:stCondLst>
                                    <p:cond delay="0"/>
                                  </p:stCondLst>
                                  <p:childTnLst>
                                    <p:animClr clrSpc="rgb" dir="cw">
                                      <p:cBhvr override="childStyle">
                                        <p:cTn id="210" dur="500" fill="hold"/>
                                        <p:tgtEl>
                                          <p:spTgt spid="49"/>
                                        </p:tgtEl>
                                        <p:attrNameLst>
                                          <p:attrName>style.color</p:attrName>
                                        </p:attrNameLst>
                                      </p:cBhvr>
                                      <p:to>
                                        <a:srgbClr val="FF0000"/>
                                      </p:to>
                                    </p:animClr>
                                    <p:animClr clrSpc="rgb" dir="cw">
                                      <p:cBhvr>
                                        <p:cTn id="211" dur="500" fill="hold"/>
                                        <p:tgtEl>
                                          <p:spTgt spid="49"/>
                                        </p:tgtEl>
                                        <p:attrNameLst>
                                          <p:attrName>fillcolor</p:attrName>
                                        </p:attrNameLst>
                                      </p:cBhvr>
                                      <p:to>
                                        <a:srgbClr val="FF0000"/>
                                      </p:to>
                                    </p:animClr>
                                    <p:set>
                                      <p:cBhvr>
                                        <p:cTn id="212" dur="500" fill="hold"/>
                                        <p:tgtEl>
                                          <p:spTgt spid="49"/>
                                        </p:tgtEl>
                                        <p:attrNameLst>
                                          <p:attrName>fill.type</p:attrName>
                                        </p:attrNameLst>
                                      </p:cBhvr>
                                      <p:to>
                                        <p:strVal val="solid"/>
                                      </p:to>
                                    </p:set>
                                    <p:set>
                                      <p:cBhvr>
                                        <p:cTn id="213" dur="500" fill="hold"/>
                                        <p:tgtEl>
                                          <p:spTgt spid="49"/>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49"/>
                  </p:tgtEl>
                </p:cond>
              </p:nextCondLst>
            </p:seq>
            <p:seq concurrent="1" nextAc="seek">
              <p:cTn id="214" restart="whenNotActive" fill="hold" evtFilter="cancelBubble" nodeType="interactiveSeq">
                <p:stCondLst>
                  <p:cond evt="onClick" delay="0">
                    <p:tgtEl>
                      <p:spTgt spid="51"/>
                    </p:tgtEl>
                  </p:cond>
                </p:stCondLst>
                <p:endSync evt="end" delay="0">
                  <p:rtn val="all"/>
                </p:endSync>
                <p:childTnLst>
                  <p:par>
                    <p:cTn id="215" fill="hold">
                      <p:stCondLst>
                        <p:cond delay="0"/>
                      </p:stCondLst>
                      <p:childTnLst>
                        <p:par>
                          <p:cTn id="216" fill="hold">
                            <p:stCondLst>
                              <p:cond delay="0"/>
                            </p:stCondLst>
                            <p:childTnLst>
                              <p:par>
                                <p:cTn id="217" presetID="19" presetClass="emph" presetSubtype="0" fill="hold" grpId="1" nodeType="clickEffect">
                                  <p:stCondLst>
                                    <p:cond delay="0"/>
                                  </p:stCondLst>
                                  <p:childTnLst>
                                    <p:animClr clrSpc="rgb" dir="cw">
                                      <p:cBhvr override="childStyle">
                                        <p:cTn id="218" dur="500" fill="hold"/>
                                        <p:tgtEl>
                                          <p:spTgt spid="51"/>
                                        </p:tgtEl>
                                        <p:attrNameLst>
                                          <p:attrName>style.color</p:attrName>
                                        </p:attrNameLst>
                                      </p:cBhvr>
                                      <p:to>
                                        <a:srgbClr val="00B050"/>
                                      </p:to>
                                    </p:animClr>
                                    <p:animClr clrSpc="rgb" dir="cw">
                                      <p:cBhvr>
                                        <p:cTn id="219" dur="500" fill="hold"/>
                                        <p:tgtEl>
                                          <p:spTgt spid="51"/>
                                        </p:tgtEl>
                                        <p:attrNameLst>
                                          <p:attrName>fillcolor</p:attrName>
                                        </p:attrNameLst>
                                      </p:cBhvr>
                                      <p:to>
                                        <a:srgbClr val="00B050"/>
                                      </p:to>
                                    </p:animClr>
                                    <p:set>
                                      <p:cBhvr>
                                        <p:cTn id="220" dur="500" fill="hold"/>
                                        <p:tgtEl>
                                          <p:spTgt spid="51"/>
                                        </p:tgtEl>
                                        <p:attrNameLst>
                                          <p:attrName>fill.type</p:attrName>
                                        </p:attrNameLst>
                                      </p:cBhvr>
                                      <p:to>
                                        <p:strVal val="solid"/>
                                      </p:to>
                                    </p:set>
                                    <p:set>
                                      <p:cBhvr>
                                        <p:cTn id="221" dur="500" fill="hold"/>
                                        <p:tgtEl>
                                          <p:spTgt spid="51"/>
                                        </p:tgtEl>
                                        <p:attrNameLst>
                                          <p:attrName>fill.on</p:attrName>
                                        </p:attrNameLst>
                                      </p:cBhvr>
                                      <p:to>
                                        <p:strVal val="true"/>
                                      </p:to>
                                    </p:set>
                                  </p:childTnLst>
                                  <p:subTnLst>
                                    <p:audio>
                                      <p:cMediaNode>
                                        <p:cTn display="0" masterRel="sameClick">
                                          <p:stCondLst>
                                            <p:cond evt="begin" delay="0">
                                              <p:tn val="21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51"/>
                  </p:tgtEl>
                </p:cond>
              </p:nextCondLst>
            </p:seq>
          </p:childTnLst>
        </p:cTn>
      </p:par>
    </p:tnLst>
    <p:bldLst>
      <p:bldP spid="13" grpId="0" animBg="1"/>
      <p:bldP spid="13" grpId="1" animBg="1"/>
      <p:bldP spid="13" grpId="2" animBg="1"/>
      <p:bldP spid="13" grpId="3"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702833" y="-76745"/>
            <a:ext cx="2786340"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1</a:t>
            </a:r>
          </a:p>
        </p:txBody>
      </p:sp>
      <p:grpSp>
        <p:nvGrpSpPr>
          <p:cNvPr id="9" name="Grup 8">
            <a:extLst>
              <a:ext uri="{FF2B5EF4-FFF2-40B4-BE49-F238E27FC236}">
                <a16:creationId xmlns:a16="http://schemas.microsoft.com/office/drawing/2014/main" id="{107363C7-75BD-4128-A24E-6DBB259A2E33}"/>
              </a:ext>
            </a:extLst>
          </p:cNvPr>
          <p:cNvGrpSpPr/>
          <p:nvPr/>
        </p:nvGrpSpPr>
        <p:grpSpPr>
          <a:xfrm>
            <a:off x="469547" y="3998300"/>
            <a:ext cx="10121473" cy="2981741"/>
            <a:chOff x="469547" y="3998300"/>
            <a:chExt cx="10121473" cy="2981741"/>
          </a:xfrm>
        </p:grpSpPr>
        <p:sp>
          <p:nvSpPr>
            <p:cNvPr id="10" name="Akış Çizelgesi: Delikli Teyp 9">
              <a:extLst>
                <a:ext uri="{FF2B5EF4-FFF2-40B4-BE49-F238E27FC236}">
                  <a16:creationId xmlns:a16="http://schemas.microsoft.com/office/drawing/2014/main" id="{2FFE0290-E3CD-477B-9254-D696FC00F292}"/>
                </a:ext>
              </a:extLst>
            </p:cNvPr>
            <p:cNvSpPr/>
            <p:nvPr/>
          </p:nvSpPr>
          <p:spPr>
            <a:xfrm>
              <a:off x="469547" y="438099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109</a:t>
              </a:r>
              <a:r>
                <a:rPr lang="tr-TR" sz="1800" b="1" dirty="0"/>
                <a:t>. sayfadaki etkinliği yapalım.</a:t>
              </a:r>
            </a:p>
          </p:txBody>
        </p:sp>
        <p:cxnSp>
          <p:nvCxnSpPr>
            <p:cNvPr id="11" name="Düz Ok Bağlayıcısı 10">
              <a:extLst>
                <a:ext uri="{FF2B5EF4-FFF2-40B4-BE49-F238E27FC236}">
                  <a16:creationId xmlns:a16="http://schemas.microsoft.com/office/drawing/2014/main" id="{7EE89165-4D60-4645-8FDC-A535FDAFB297}"/>
                </a:ext>
              </a:extLst>
            </p:cNvPr>
            <p:cNvCxnSpPr>
              <a:cxnSpLocks/>
            </p:cNvCxnSpPr>
            <p:nvPr/>
          </p:nvCxnSpPr>
          <p:spPr>
            <a:xfrm flipH="1">
              <a:off x="2855640" y="5805264"/>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2" name="Resim 11">
              <a:extLst>
                <a:ext uri="{FF2B5EF4-FFF2-40B4-BE49-F238E27FC236}">
                  <a16:creationId xmlns:a16="http://schemas.microsoft.com/office/drawing/2014/main" id="{AC649543-7EE6-43ED-92E6-15F744ACD176}"/>
                </a:ext>
              </a:extLst>
            </p:cNvPr>
            <p:cNvPicPr>
              <a:picLocks noChangeAspect="1"/>
            </p:cNvPicPr>
            <p:nvPr/>
          </p:nvPicPr>
          <p:blipFill>
            <a:blip r:embed="rId4"/>
            <a:stretch>
              <a:fillRect/>
            </a:stretch>
          </p:blipFill>
          <p:spPr>
            <a:xfrm>
              <a:off x="2855640" y="3998300"/>
              <a:ext cx="7735380" cy="2981741"/>
            </a:xfrm>
            <a:prstGeom prst="rect">
              <a:avLst/>
            </a:prstGeom>
          </p:spPr>
        </p:pic>
      </p:grpSp>
      <p:pic>
        <p:nvPicPr>
          <p:cNvPr id="13" name="Resim 12">
            <a:extLst>
              <a:ext uri="{FF2B5EF4-FFF2-40B4-BE49-F238E27FC236}">
                <a16:creationId xmlns:a16="http://schemas.microsoft.com/office/drawing/2014/main" id="{A4C2A5C5-137A-4482-AF8C-B60A910E365E}"/>
              </a:ext>
            </a:extLst>
          </p:cNvPr>
          <p:cNvPicPr>
            <a:picLocks noChangeAspect="1"/>
          </p:cNvPicPr>
          <p:nvPr/>
        </p:nvPicPr>
        <p:blipFill>
          <a:blip r:embed="rId5"/>
          <a:srcRect/>
          <a:stretch/>
        </p:blipFill>
        <p:spPr>
          <a:xfrm>
            <a:off x="3963553" y="578734"/>
            <a:ext cx="4724734" cy="6279266"/>
          </a:xfrm>
          <a:prstGeom prst="rect">
            <a:avLst/>
          </a:prstGeom>
        </p:spPr>
      </p:pic>
      <p:sp>
        <p:nvSpPr>
          <p:cNvPr id="3" name="Metin kutusu 2">
            <a:extLst>
              <a:ext uri="{FF2B5EF4-FFF2-40B4-BE49-F238E27FC236}">
                <a16:creationId xmlns:a16="http://schemas.microsoft.com/office/drawing/2014/main" id="{ED563B80-384F-4E5A-A7A1-84D3424444D9}"/>
              </a:ext>
            </a:extLst>
          </p:cNvPr>
          <p:cNvSpPr txBox="1"/>
          <p:nvPr/>
        </p:nvSpPr>
        <p:spPr>
          <a:xfrm>
            <a:off x="4677874" y="6033863"/>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1</a:t>
            </a:r>
          </a:p>
        </p:txBody>
      </p:sp>
      <p:sp>
        <p:nvSpPr>
          <p:cNvPr id="16" name="Metin kutusu 15">
            <a:extLst>
              <a:ext uri="{FF2B5EF4-FFF2-40B4-BE49-F238E27FC236}">
                <a16:creationId xmlns:a16="http://schemas.microsoft.com/office/drawing/2014/main" id="{ED2B4B8B-A803-47DC-8ACD-EB58C65D3EAA}"/>
              </a:ext>
            </a:extLst>
          </p:cNvPr>
          <p:cNvSpPr txBox="1"/>
          <p:nvPr/>
        </p:nvSpPr>
        <p:spPr>
          <a:xfrm>
            <a:off x="6678537" y="6176337"/>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2</a:t>
            </a:r>
          </a:p>
        </p:txBody>
      </p:sp>
      <p:sp>
        <p:nvSpPr>
          <p:cNvPr id="17" name="Metin kutusu 16">
            <a:extLst>
              <a:ext uri="{FF2B5EF4-FFF2-40B4-BE49-F238E27FC236}">
                <a16:creationId xmlns:a16="http://schemas.microsoft.com/office/drawing/2014/main" id="{5903ECA3-4102-4FE3-94D7-A21249AEE82E}"/>
              </a:ext>
            </a:extLst>
          </p:cNvPr>
          <p:cNvSpPr txBox="1"/>
          <p:nvPr/>
        </p:nvSpPr>
        <p:spPr>
          <a:xfrm>
            <a:off x="4965906" y="6033863"/>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3</a:t>
            </a:r>
          </a:p>
        </p:txBody>
      </p:sp>
      <p:sp>
        <p:nvSpPr>
          <p:cNvPr id="18" name="Metin kutusu 17">
            <a:extLst>
              <a:ext uri="{FF2B5EF4-FFF2-40B4-BE49-F238E27FC236}">
                <a16:creationId xmlns:a16="http://schemas.microsoft.com/office/drawing/2014/main" id="{2EF6BB1A-A548-4A02-B393-A95274DB7A58}"/>
              </a:ext>
            </a:extLst>
          </p:cNvPr>
          <p:cNvSpPr txBox="1"/>
          <p:nvPr/>
        </p:nvSpPr>
        <p:spPr>
          <a:xfrm>
            <a:off x="6954063" y="6176336"/>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4</a:t>
            </a:r>
          </a:p>
        </p:txBody>
      </p:sp>
      <p:sp>
        <p:nvSpPr>
          <p:cNvPr id="19" name="Metin kutusu 18">
            <a:extLst>
              <a:ext uri="{FF2B5EF4-FFF2-40B4-BE49-F238E27FC236}">
                <a16:creationId xmlns:a16="http://schemas.microsoft.com/office/drawing/2014/main" id="{1378AA73-A0A9-42D6-A4FE-F870CA6187D9}"/>
              </a:ext>
            </a:extLst>
          </p:cNvPr>
          <p:cNvSpPr txBox="1"/>
          <p:nvPr/>
        </p:nvSpPr>
        <p:spPr>
          <a:xfrm>
            <a:off x="5253938" y="6029711"/>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5</a:t>
            </a:r>
          </a:p>
        </p:txBody>
      </p:sp>
      <p:sp>
        <p:nvSpPr>
          <p:cNvPr id="20" name="Metin kutusu 19">
            <a:extLst>
              <a:ext uri="{FF2B5EF4-FFF2-40B4-BE49-F238E27FC236}">
                <a16:creationId xmlns:a16="http://schemas.microsoft.com/office/drawing/2014/main" id="{E6A55644-6BF7-456D-97CB-F67F87254AEF}"/>
              </a:ext>
            </a:extLst>
          </p:cNvPr>
          <p:cNvSpPr txBox="1"/>
          <p:nvPr/>
        </p:nvSpPr>
        <p:spPr>
          <a:xfrm>
            <a:off x="5544714" y="6029710"/>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6</a:t>
            </a:r>
          </a:p>
        </p:txBody>
      </p:sp>
      <p:sp>
        <p:nvSpPr>
          <p:cNvPr id="21" name="Metin kutusu 20">
            <a:extLst>
              <a:ext uri="{FF2B5EF4-FFF2-40B4-BE49-F238E27FC236}">
                <a16:creationId xmlns:a16="http://schemas.microsoft.com/office/drawing/2014/main" id="{DFFE1B6F-BDAE-4589-8248-BD4187313023}"/>
              </a:ext>
            </a:extLst>
          </p:cNvPr>
          <p:cNvSpPr txBox="1"/>
          <p:nvPr/>
        </p:nvSpPr>
        <p:spPr>
          <a:xfrm>
            <a:off x="7233383" y="6172183"/>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7</a:t>
            </a:r>
          </a:p>
        </p:txBody>
      </p:sp>
      <p:sp>
        <p:nvSpPr>
          <p:cNvPr id="22" name="Metin kutusu 21">
            <a:extLst>
              <a:ext uri="{FF2B5EF4-FFF2-40B4-BE49-F238E27FC236}">
                <a16:creationId xmlns:a16="http://schemas.microsoft.com/office/drawing/2014/main" id="{7F1746D8-8458-44C5-ADF1-05420D9FA8CC}"/>
              </a:ext>
            </a:extLst>
          </p:cNvPr>
          <p:cNvSpPr txBox="1"/>
          <p:nvPr/>
        </p:nvSpPr>
        <p:spPr>
          <a:xfrm>
            <a:off x="5832983" y="6029708"/>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8</a:t>
            </a:r>
          </a:p>
        </p:txBody>
      </p:sp>
      <p:sp>
        <p:nvSpPr>
          <p:cNvPr id="23" name="Metin kutusu 22">
            <a:extLst>
              <a:ext uri="{FF2B5EF4-FFF2-40B4-BE49-F238E27FC236}">
                <a16:creationId xmlns:a16="http://schemas.microsoft.com/office/drawing/2014/main" id="{E2437E96-F447-4344-8432-3C5F0DC373F4}"/>
              </a:ext>
            </a:extLst>
          </p:cNvPr>
          <p:cNvSpPr txBox="1"/>
          <p:nvPr/>
        </p:nvSpPr>
        <p:spPr>
          <a:xfrm>
            <a:off x="7508026" y="6172182"/>
            <a:ext cx="191009"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9</a:t>
            </a:r>
          </a:p>
        </p:txBody>
      </p:sp>
      <p:sp>
        <p:nvSpPr>
          <p:cNvPr id="24" name="Metin kutusu 23">
            <a:extLst>
              <a:ext uri="{FF2B5EF4-FFF2-40B4-BE49-F238E27FC236}">
                <a16:creationId xmlns:a16="http://schemas.microsoft.com/office/drawing/2014/main" id="{479E532B-B9CB-4F60-B980-CBFADAA9340E}"/>
              </a:ext>
            </a:extLst>
          </p:cNvPr>
          <p:cNvSpPr txBox="1"/>
          <p:nvPr/>
        </p:nvSpPr>
        <p:spPr>
          <a:xfrm>
            <a:off x="4677874" y="6320353"/>
            <a:ext cx="360040"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10</a:t>
            </a:r>
          </a:p>
        </p:txBody>
      </p:sp>
      <p:sp>
        <p:nvSpPr>
          <p:cNvPr id="25" name="Metin kutusu 24">
            <a:extLst>
              <a:ext uri="{FF2B5EF4-FFF2-40B4-BE49-F238E27FC236}">
                <a16:creationId xmlns:a16="http://schemas.microsoft.com/office/drawing/2014/main" id="{781D3B63-6CC2-4AAA-AD60-B641F39BBD05}"/>
              </a:ext>
            </a:extLst>
          </p:cNvPr>
          <p:cNvSpPr txBox="1"/>
          <p:nvPr/>
        </p:nvSpPr>
        <p:spPr>
          <a:xfrm>
            <a:off x="5131424" y="6319802"/>
            <a:ext cx="360040"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11</a:t>
            </a:r>
          </a:p>
        </p:txBody>
      </p:sp>
      <p:sp>
        <p:nvSpPr>
          <p:cNvPr id="26" name="Metin kutusu 25">
            <a:extLst>
              <a:ext uri="{FF2B5EF4-FFF2-40B4-BE49-F238E27FC236}">
                <a16:creationId xmlns:a16="http://schemas.microsoft.com/office/drawing/2014/main" id="{B12E6C08-01F8-48C0-972A-21DFD888C07C}"/>
              </a:ext>
            </a:extLst>
          </p:cNvPr>
          <p:cNvSpPr txBox="1"/>
          <p:nvPr/>
        </p:nvSpPr>
        <p:spPr>
          <a:xfrm>
            <a:off x="5515795" y="6307232"/>
            <a:ext cx="360040"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12</a:t>
            </a:r>
          </a:p>
        </p:txBody>
      </p:sp>
      <p:sp>
        <p:nvSpPr>
          <p:cNvPr id="27" name="Metin kutusu 26">
            <a:extLst>
              <a:ext uri="{FF2B5EF4-FFF2-40B4-BE49-F238E27FC236}">
                <a16:creationId xmlns:a16="http://schemas.microsoft.com/office/drawing/2014/main" id="{55E94759-C48D-4EE6-AA5A-A59DBA45B5A6}"/>
              </a:ext>
            </a:extLst>
          </p:cNvPr>
          <p:cNvSpPr txBox="1"/>
          <p:nvPr/>
        </p:nvSpPr>
        <p:spPr>
          <a:xfrm>
            <a:off x="7782669" y="6162692"/>
            <a:ext cx="401563" cy="276999"/>
          </a:xfrm>
          <a:prstGeom prst="rect">
            <a:avLst/>
          </a:prstGeom>
          <a:noFill/>
        </p:spPr>
        <p:txBody>
          <a:bodyPr wrap="square" rtlCol="0">
            <a:spAutoFit/>
          </a:bodyPr>
          <a:lstStyle/>
          <a:p>
            <a:r>
              <a:rPr lang="tr-TR" sz="1200" b="1" dirty="0">
                <a:effectLst>
                  <a:outerShdw blurRad="38100" dist="38100" dir="2700000" algn="tl">
                    <a:srgbClr val="000000">
                      <a:alpha val="43137"/>
                    </a:srgbClr>
                  </a:outerShdw>
                </a:effectLst>
              </a:rPr>
              <a:t>13</a:t>
            </a:r>
          </a:p>
        </p:txBody>
      </p:sp>
    </p:spTree>
    <p:extLst>
      <p:ext uri="{BB962C8B-B14F-4D97-AF65-F5344CB8AC3E}">
        <p14:creationId xmlns:p14="http://schemas.microsoft.com/office/powerpoint/2010/main" val="36204762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elikopterWAV.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3" fill="hold" nodeType="clickEffect">
                                  <p:stCondLst>
                                    <p:cond delay="0"/>
                                  </p:stCondLst>
                                  <p:childTnLst>
                                    <p:anim calcmode="lin" valueType="num">
                                      <p:cBhvr additive="base">
                                        <p:cTn id="12" dur="3000"/>
                                        <p:tgtEl>
                                          <p:spTgt spid="9"/>
                                        </p:tgtEl>
                                        <p:attrNameLst>
                                          <p:attrName>ppt_x</p:attrName>
                                        </p:attrNameLst>
                                      </p:cBhvr>
                                      <p:tavLst>
                                        <p:tav tm="0">
                                          <p:val>
                                            <p:strVal val="ppt_x"/>
                                          </p:val>
                                        </p:tav>
                                        <p:tav tm="100000">
                                          <p:val>
                                            <p:strVal val="1+ppt_w/2"/>
                                          </p:val>
                                        </p:tav>
                                      </p:tavLst>
                                    </p:anim>
                                    <p:anim calcmode="lin" valueType="num">
                                      <p:cBhvr additive="base">
                                        <p:cTn id="13" dur="3000"/>
                                        <p:tgtEl>
                                          <p:spTgt spid="9"/>
                                        </p:tgtEl>
                                        <p:attrNameLst>
                                          <p:attrName>ppt_y</p:attrName>
                                        </p:attrNameLst>
                                      </p:cBhvr>
                                      <p:tavLst>
                                        <p:tav tm="0">
                                          <p:val>
                                            <p:strVal val="ppt_y"/>
                                          </p:val>
                                        </p:tav>
                                        <p:tav tm="100000">
                                          <p:val>
                                            <p:strVal val="0-ppt_h/2"/>
                                          </p:val>
                                        </p:tav>
                                      </p:tavLst>
                                    </p:anim>
                                    <p:set>
                                      <p:cBhvr>
                                        <p:cTn id="14" dur="1" fill="hold">
                                          <p:stCondLst>
                                            <p:cond delay="2999"/>
                                          </p:stCondLst>
                                        </p:cTn>
                                        <p:tgtEl>
                                          <p:spTgt spid="9"/>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helikopterWAV.wav"/>
                                        </p:tgtEl>
                                      </p:cMediaNode>
                                    </p:audio>
                                  </p:subTnLst>
                                </p:cTn>
                              </p:par>
                              <p:par>
                                <p:cTn id="15" presetID="2" presetClass="entr" presetSubtype="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4000" fill="hold"/>
                                        <p:tgtEl>
                                          <p:spTgt spid="13"/>
                                        </p:tgtEl>
                                        <p:attrNameLst>
                                          <p:attrName>ppt_x</p:attrName>
                                        </p:attrNameLst>
                                      </p:cBhvr>
                                      <p:tavLst>
                                        <p:tav tm="0">
                                          <p:val>
                                            <p:strVal val="0-#ppt_w/2"/>
                                          </p:val>
                                        </p:tav>
                                        <p:tav tm="100000">
                                          <p:val>
                                            <p:strVal val="#ppt_x"/>
                                          </p:val>
                                        </p:tav>
                                      </p:tavLst>
                                    </p:anim>
                                    <p:anim calcmode="lin" valueType="num">
                                      <p:cBhvr additive="base">
                                        <p:cTn id="18" dur="40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 by="(-#ppt_w*2)" calcmode="lin" valueType="num">
                                      <p:cBhvr rctx="PPT">
                                        <p:cTn id="23" dur="500" autoRev="1" fill="hold">
                                          <p:stCondLst>
                                            <p:cond delay="0"/>
                                          </p:stCondLst>
                                        </p:cTn>
                                        <p:tgtEl>
                                          <p:spTgt spid="3"/>
                                        </p:tgtEl>
                                        <p:attrNameLst>
                                          <p:attrName>ppt_w</p:attrName>
                                        </p:attrNameLst>
                                      </p:cBhvr>
                                    </p:anim>
                                    <p:anim by="(#ppt_w*0.50)" calcmode="lin" valueType="num">
                                      <p:cBhvr>
                                        <p:cTn id="24" dur="500" decel="50000" autoRev="1" fill="hold">
                                          <p:stCondLst>
                                            <p:cond delay="0"/>
                                          </p:stCondLst>
                                        </p:cTn>
                                        <p:tgtEl>
                                          <p:spTgt spid="3"/>
                                        </p:tgtEl>
                                        <p:attrNameLst>
                                          <p:attrName>ppt_x</p:attrName>
                                        </p:attrNameLst>
                                      </p:cBhvr>
                                    </p:anim>
                                    <p:anim from="(-#ppt_h/2)" to="(#ppt_y)" calcmode="lin" valueType="num">
                                      <p:cBhvr>
                                        <p:cTn id="25" dur="1000" fill="hold">
                                          <p:stCondLst>
                                            <p:cond delay="0"/>
                                          </p:stCondLst>
                                        </p:cTn>
                                        <p:tgtEl>
                                          <p:spTgt spid="3"/>
                                        </p:tgtEl>
                                        <p:attrNameLst>
                                          <p:attrName>ppt_y</p:attrName>
                                        </p:attrNameLst>
                                      </p:cBhvr>
                                    </p:anim>
                                    <p:animRot by="21600000">
                                      <p:cBhvr>
                                        <p:cTn id="26" dur="1000" fill="hold">
                                          <p:stCondLst>
                                            <p:cond delay="0"/>
                                          </p:stCondLst>
                                        </p:cTn>
                                        <p:tgtEl>
                                          <p:spTgt spid="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
                                        </p:tgtEl>
                                        <p:attrNameLst>
                                          <p:attrName>style.visibility</p:attrName>
                                        </p:attrNameLst>
                                      </p:cBhvr>
                                      <p:to>
                                        <p:strVal val="visible"/>
                                      </p:to>
                                    </p:set>
                                    <p:anim by="(-#ppt_w*2)" calcmode="lin" valueType="num">
                                      <p:cBhvr rctx="PPT">
                                        <p:cTn id="31" dur="500" autoRev="1" fill="hold">
                                          <p:stCondLst>
                                            <p:cond delay="0"/>
                                          </p:stCondLst>
                                        </p:cTn>
                                        <p:tgtEl>
                                          <p:spTgt spid="16"/>
                                        </p:tgtEl>
                                        <p:attrNameLst>
                                          <p:attrName>ppt_w</p:attrName>
                                        </p:attrNameLst>
                                      </p:cBhvr>
                                    </p:anim>
                                    <p:anim by="(#ppt_w*0.50)" calcmode="lin" valueType="num">
                                      <p:cBhvr>
                                        <p:cTn id="32" dur="500" decel="50000" autoRev="1" fill="hold">
                                          <p:stCondLst>
                                            <p:cond delay="0"/>
                                          </p:stCondLst>
                                        </p:cTn>
                                        <p:tgtEl>
                                          <p:spTgt spid="16"/>
                                        </p:tgtEl>
                                        <p:attrNameLst>
                                          <p:attrName>ppt_x</p:attrName>
                                        </p:attrNameLst>
                                      </p:cBhvr>
                                    </p:anim>
                                    <p:anim from="(-#ppt_h/2)" to="(#ppt_y)" calcmode="lin" valueType="num">
                                      <p:cBhvr>
                                        <p:cTn id="33" dur="1000" fill="hold">
                                          <p:stCondLst>
                                            <p:cond delay="0"/>
                                          </p:stCondLst>
                                        </p:cTn>
                                        <p:tgtEl>
                                          <p:spTgt spid="16"/>
                                        </p:tgtEl>
                                        <p:attrNameLst>
                                          <p:attrName>ppt_y</p:attrName>
                                        </p:attrNameLst>
                                      </p:cBhvr>
                                    </p:anim>
                                    <p:animRot by="21600000">
                                      <p:cBhvr>
                                        <p:cTn id="34" dur="1000" fill="hold">
                                          <p:stCondLst>
                                            <p:cond delay="0"/>
                                          </p:stCondLst>
                                        </p:cTn>
                                        <p:tgtEl>
                                          <p:spTgt spid="16"/>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 by="(-#ppt_w*2)" calcmode="lin" valueType="num">
                                      <p:cBhvr rctx="PPT">
                                        <p:cTn id="39" dur="500" autoRev="1" fill="hold">
                                          <p:stCondLst>
                                            <p:cond delay="0"/>
                                          </p:stCondLst>
                                        </p:cTn>
                                        <p:tgtEl>
                                          <p:spTgt spid="17"/>
                                        </p:tgtEl>
                                        <p:attrNameLst>
                                          <p:attrName>ppt_w</p:attrName>
                                        </p:attrNameLst>
                                      </p:cBhvr>
                                    </p:anim>
                                    <p:anim by="(#ppt_w*0.50)" calcmode="lin" valueType="num">
                                      <p:cBhvr>
                                        <p:cTn id="40" dur="500" decel="50000" autoRev="1" fill="hold">
                                          <p:stCondLst>
                                            <p:cond delay="0"/>
                                          </p:stCondLst>
                                        </p:cTn>
                                        <p:tgtEl>
                                          <p:spTgt spid="17"/>
                                        </p:tgtEl>
                                        <p:attrNameLst>
                                          <p:attrName>ppt_x</p:attrName>
                                        </p:attrNameLst>
                                      </p:cBhvr>
                                    </p:anim>
                                    <p:anim from="(-#ppt_h/2)" to="(#ppt_y)" calcmode="lin" valueType="num">
                                      <p:cBhvr>
                                        <p:cTn id="41" dur="1000" fill="hold">
                                          <p:stCondLst>
                                            <p:cond delay="0"/>
                                          </p:stCondLst>
                                        </p:cTn>
                                        <p:tgtEl>
                                          <p:spTgt spid="17"/>
                                        </p:tgtEl>
                                        <p:attrNameLst>
                                          <p:attrName>ppt_y</p:attrName>
                                        </p:attrNameLst>
                                      </p:cBhvr>
                                    </p:anim>
                                    <p:animRot by="21600000">
                                      <p:cBhvr>
                                        <p:cTn id="42" dur="1000" fill="hold">
                                          <p:stCondLst>
                                            <p:cond delay="0"/>
                                          </p:stCondLst>
                                        </p:cTn>
                                        <p:tgtEl>
                                          <p:spTgt spid="17"/>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 by="(-#ppt_w*2)" calcmode="lin" valueType="num">
                                      <p:cBhvr rctx="PPT">
                                        <p:cTn id="47" dur="500" autoRev="1" fill="hold">
                                          <p:stCondLst>
                                            <p:cond delay="0"/>
                                          </p:stCondLst>
                                        </p:cTn>
                                        <p:tgtEl>
                                          <p:spTgt spid="18"/>
                                        </p:tgtEl>
                                        <p:attrNameLst>
                                          <p:attrName>ppt_w</p:attrName>
                                        </p:attrNameLst>
                                      </p:cBhvr>
                                    </p:anim>
                                    <p:anim by="(#ppt_w*0.50)" calcmode="lin" valueType="num">
                                      <p:cBhvr>
                                        <p:cTn id="48" dur="500" decel="50000" autoRev="1" fill="hold">
                                          <p:stCondLst>
                                            <p:cond delay="0"/>
                                          </p:stCondLst>
                                        </p:cTn>
                                        <p:tgtEl>
                                          <p:spTgt spid="18"/>
                                        </p:tgtEl>
                                        <p:attrNameLst>
                                          <p:attrName>ppt_x</p:attrName>
                                        </p:attrNameLst>
                                      </p:cBhvr>
                                    </p:anim>
                                    <p:anim from="(-#ppt_h/2)" to="(#ppt_y)" calcmode="lin" valueType="num">
                                      <p:cBhvr>
                                        <p:cTn id="49" dur="1000" fill="hold">
                                          <p:stCondLst>
                                            <p:cond delay="0"/>
                                          </p:stCondLst>
                                        </p:cTn>
                                        <p:tgtEl>
                                          <p:spTgt spid="18"/>
                                        </p:tgtEl>
                                        <p:attrNameLst>
                                          <p:attrName>ppt_y</p:attrName>
                                        </p:attrNameLst>
                                      </p:cBhvr>
                                    </p:anim>
                                    <p:animRot by="21600000">
                                      <p:cBhvr>
                                        <p:cTn id="50" dur="1000" fill="hold">
                                          <p:stCondLst>
                                            <p:cond delay="0"/>
                                          </p:stCondLst>
                                        </p:cTn>
                                        <p:tgtEl>
                                          <p:spTgt spid="18"/>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 by="(-#ppt_w*2)" calcmode="lin" valueType="num">
                                      <p:cBhvr rctx="PPT">
                                        <p:cTn id="55" dur="500" autoRev="1" fill="hold">
                                          <p:stCondLst>
                                            <p:cond delay="0"/>
                                          </p:stCondLst>
                                        </p:cTn>
                                        <p:tgtEl>
                                          <p:spTgt spid="19"/>
                                        </p:tgtEl>
                                        <p:attrNameLst>
                                          <p:attrName>ppt_w</p:attrName>
                                        </p:attrNameLst>
                                      </p:cBhvr>
                                    </p:anim>
                                    <p:anim by="(#ppt_w*0.50)" calcmode="lin" valueType="num">
                                      <p:cBhvr>
                                        <p:cTn id="56" dur="500" decel="50000" autoRev="1" fill="hold">
                                          <p:stCondLst>
                                            <p:cond delay="0"/>
                                          </p:stCondLst>
                                        </p:cTn>
                                        <p:tgtEl>
                                          <p:spTgt spid="19"/>
                                        </p:tgtEl>
                                        <p:attrNameLst>
                                          <p:attrName>ppt_x</p:attrName>
                                        </p:attrNameLst>
                                      </p:cBhvr>
                                    </p:anim>
                                    <p:anim from="(-#ppt_h/2)" to="(#ppt_y)" calcmode="lin" valueType="num">
                                      <p:cBhvr>
                                        <p:cTn id="57" dur="1000" fill="hold">
                                          <p:stCondLst>
                                            <p:cond delay="0"/>
                                          </p:stCondLst>
                                        </p:cTn>
                                        <p:tgtEl>
                                          <p:spTgt spid="19"/>
                                        </p:tgtEl>
                                        <p:attrNameLst>
                                          <p:attrName>ppt_y</p:attrName>
                                        </p:attrNameLst>
                                      </p:cBhvr>
                                    </p:anim>
                                    <p:animRot by="21600000">
                                      <p:cBhvr>
                                        <p:cTn id="58" dur="1000" fill="hold">
                                          <p:stCondLst>
                                            <p:cond delay="0"/>
                                          </p:stCondLst>
                                        </p:cTn>
                                        <p:tgtEl>
                                          <p:spTgt spid="19"/>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20"/>
                                        </p:tgtEl>
                                        <p:attrNameLst>
                                          <p:attrName>style.visibility</p:attrName>
                                        </p:attrNameLst>
                                      </p:cBhvr>
                                      <p:to>
                                        <p:strVal val="visible"/>
                                      </p:to>
                                    </p:set>
                                    <p:anim by="(-#ppt_w*2)" calcmode="lin" valueType="num">
                                      <p:cBhvr rctx="PPT">
                                        <p:cTn id="63" dur="500" autoRev="1" fill="hold">
                                          <p:stCondLst>
                                            <p:cond delay="0"/>
                                          </p:stCondLst>
                                        </p:cTn>
                                        <p:tgtEl>
                                          <p:spTgt spid="20"/>
                                        </p:tgtEl>
                                        <p:attrNameLst>
                                          <p:attrName>ppt_w</p:attrName>
                                        </p:attrNameLst>
                                      </p:cBhvr>
                                    </p:anim>
                                    <p:anim by="(#ppt_w*0.50)" calcmode="lin" valueType="num">
                                      <p:cBhvr>
                                        <p:cTn id="64" dur="500" decel="50000" autoRev="1" fill="hold">
                                          <p:stCondLst>
                                            <p:cond delay="0"/>
                                          </p:stCondLst>
                                        </p:cTn>
                                        <p:tgtEl>
                                          <p:spTgt spid="20"/>
                                        </p:tgtEl>
                                        <p:attrNameLst>
                                          <p:attrName>ppt_x</p:attrName>
                                        </p:attrNameLst>
                                      </p:cBhvr>
                                    </p:anim>
                                    <p:anim from="(-#ppt_h/2)" to="(#ppt_y)" calcmode="lin" valueType="num">
                                      <p:cBhvr>
                                        <p:cTn id="65" dur="1000" fill="hold">
                                          <p:stCondLst>
                                            <p:cond delay="0"/>
                                          </p:stCondLst>
                                        </p:cTn>
                                        <p:tgtEl>
                                          <p:spTgt spid="20"/>
                                        </p:tgtEl>
                                        <p:attrNameLst>
                                          <p:attrName>ppt_y</p:attrName>
                                        </p:attrNameLst>
                                      </p:cBhvr>
                                    </p:anim>
                                    <p:animRot by="21600000">
                                      <p:cBhvr>
                                        <p:cTn id="66" dur="1000" fill="hold">
                                          <p:stCondLst>
                                            <p:cond delay="0"/>
                                          </p:stCondLst>
                                        </p:cTn>
                                        <p:tgtEl>
                                          <p:spTgt spid="20"/>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grpId="0" nodeType="clickEffect">
                                  <p:stCondLst>
                                    <p:cond delay="0"/>
                                  </p:stCondLst>
                                  <p:iterate type="lt">
                                    <p:tmPct val="10000"/>
                                  </p:iterate>
                                  <p:childTnLst>
                                    <p:set>
                                      <p:cBhvr>
                                        <p:cTn id="70" dur="1" fill="hold">
                                          <p:stCondLst>
                                            <p:cond delay="0"/>
                                          </p:stCondLst>
                                        </p:cTn>
                                        <p:tgtEl>
                                          <p:spTgt spid="21"/>
                                        </p:tgtEl>
                                        <p:attrNameLst>
                                          <p:attrName>style.visibility</p:attrName>
                                        </p:attrNameLst>
                                      </p:cBhvr>
                                      <p:to>
                                        <p:strVal val="visible"/>
                                      </p:to>
                                    </p:set>
                                    <p:anim by="(-#ppt_w*2)" calcmode="lin" valueType="num">
                                      <p:cBhvr rctx="PPT">
                                        <p:cTn id="71" dur="500" autoRev="1" fill="hold">
                                          <p:stCondLst>
                                            <p:cond delay="0"/>
                                          </p:stCondLst>
                                        </p:cTn>
                                        <p:tgtEl>
                                          <p:spTgt spid="21"/>
                                        </p:tgtEl>
                                        <p:attrNameLst>
                                          <p:attrName>ppt_w</p:attrName>
                                        </p:attrNameLst>
                                      </p:cBhvr>
                                    </p:anim>
                                    <p:anim by="(#ppt_w*0.50)" calcmode="lin" valueType="num">
                                      <p:cBhvr>
                                        <p:cTn id="72" dur="500" decel="50000" autoRev="1" fill="hold">
                                          <p:stCondLst>
                                            <p:cond delay="0"/>
                                          </p:stCondLst>
                                        </p:cTn>
                                        <p:tgtEl>
                                          <p:spTgt spid="21"/>
                                        </p:tgtEl>
                                        <p:attrNameLst>
                                          <p:attrName>ppt_x</p:attrName>
                                        </p:attrNameLst>
                                      </p:cBhvr>
                                    </p:anim>
                                    <p:anim from="(-#ppt_h/2)" to="(#ppt_y)" calcmode="lin" valueType="num">
                                      <p:cBhvr>
                                        <p:cTn id="73" dur="1000" fill="hold">
                                          <p:stCondLst>
                                            <p:cond delay="0"/>
                                          </p:stCondLst>
                                        </p:cTn>
                                        <p:tgtEl>
                                          <p:spTgt spid="21"/>
                                        </p:tgtEl>
                                        <p:attrNameLst>
                                          <p:attrName>ppt_y</p:attrName>
                                        </p:attrNameLst>
                                      </p:cBhvr>
                                    </p:anim>
                                    <p:animRot by="21600000">
                                      <p:cBhvr>
                                        <p:cTn id="74" dur="1000" fill="hold">
                                          <p:stCondLst>
                                            <p:cond delay="0"/>
                                          </p:stCondLst>
                                        </p:cTn>
                                        <p:tgtEl>
                                          <p:spTgt spid="21"/>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grpId="0" nodeType="clickEffect">
                                  <p:stCondLst>
                                    <p:cond delay="0"/>
                                  </p:stCondLst>
                                  <p:iterate type="lt">
                                    <p:tmPct val="10000"/>
                                  </p:iterate>
                                  <p:childTnLst>
                                    <p:set>
                                      <p:cBhvr>
                                        <p:cTn id="78" dur="1" fill="hold">
                                          <p:stCondLst>
                                            <p:cond delay="0"/>
                                          </p:stCondLst>
                                        </p:cTn>
                                        <p:tgtEl>
                                          <p:spTgt spid="22"/>
                                        </p:tgtEl>
                                        <p:attrNameLst>
                                          <p:attrName>style.visibility</p:attrName>
                                        </p:attrNameLst>
                                      </p:cBhvr>
                                      <p:to>
                                        <p:strVal val="visible"/>
                                      </p:to>
                                    </p:set>
                                    <p:anim by="(-#ppt_w*2)" calcmode="lin" valueType="num">
                                      <p:cBhvr rctx="PPT">
                                        <p:cTn id="79" dur="500" autoRev="1" fill="hold">
                                          <p:stCondLst>
                                            <p:cond delay="0"/>
                                          </p:stCondLst>
                                        </p:cTn>
                                        <p:tgtEl>
                                          <p:spTgt spid="22"/>
                                        </p:tgtEl>
                                        <p:attrNameLst>
                                          <p:attrName>ppt_w</p:attrName>
                                        </p:attrNameLst>
                                      </p:cBhvr>
                                    </p:anim>
                                    <p:anim by="(#ppt_w*0.50)" calcmode="lin" valueType="num">
                                      <p:cBhvr>
                                        <p:cTn id="80" dur="500" decel="50000" autoRev="1" fill="hold">
                                          <p:stCondLst>
                                            <p:cond delay="0"/>
                                          </p:stCondLst>
                                        </p:cTn>
                                        <p:tgtEl>
                                          <p:spTgt spid="22"/>
                                        </p:tgtEl>
                                        <p:attrNameLst>
                                          <p:attrName>ppt_x</p:attrName>
                                        </p:attrNameLst>
                                      </p:cBhvr>
                                    </p:anim>
                                    <p:anim from="(-#ppt_h/2)" to="(#ppt_y)" calcmode="lin" valueType="num">
                                      <p:cBhvr>
                                        <p:cTn id="81" dur="1000" fill="hold">
                                          <p:stCondLst>
                                            <p:cond delay="0"/>
                                          </p:stCondLst>
                                        </p:cTn>
                                        <p:tgtEl>
                                          <p:spTgt spid="22"/>
                                        </p:tgtEl>
                                        <p:attrNameLst>
                                          <p:attrName>ppt_y</p:attrName>
                                        </p:attrNameLst>
                                      </p:cBhvr>
                                    </p:anim>
                                    <p:animRot by="21600000">
                                      <p:cBhvr>
                                        <p:cTn id="82" dur="1000" fill="hold">
                                          <p:stCondLst>
                                            <p:cond delay="0"/>
                                          </p:stCondLst>
                                        </p:cTn>
                                        <p:tgtEl>
                                          <p:spTgt spid="22"/>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grpId="0" nodeType="clickEffect">
                                  <p:stCondLst>
                                    <p:cond delay="0"/>
                                  </p:stCondLst>
                                  <p:iterate type="lt">
                                    <p:tmPct val="10000"/>
                                  </p:iterate>
                                  <p:childTnLst>
                                    <p:set>
                                      <p:cBhvr>
                                        <p:cTn id="86" dur="1" fill="hold">
                                          <p:stCondLst>
                                            <p:cond delay="0"/>
                                          </p:stCondLst>
                                        </p:cTn>
                                        <p:tgtEl>
                                          <p:spTgt spid="23"/>
                                        </p:tgtEl>
                                        <p:attrNameLst>
                                          <p:attrName>style.visibility</p:attrName>
                                        </p:attrNameLst>
                                      </p:cBhvr>
                                      <p:to>
                                        <p:strVal val="visible"/>
                                      </p:to>
                                    </p:set>
                                    <p:anim by="(-#ppt_w*2)" calcmode="lin" valueType="num">
                                      <p:cBhvr rctx="PPT">
                                        <p:cTn id="87" dur="500" autoRev="1" fill="hold">
                                          <p:stCondLst>
                                            <p:cond delay="0"/>
                                          </p:stCondLst>
                                        </p:cTn>
                                        <p:tgtEl>
                                          <p:spTgt spid="23"/>
                                        </p:tgtEl>
                                        <p:attrNameLst>
                                          <p:attrName>ppt_w</p:attrName>
                                        </p:attrNameLst>
                                      </p:cBhvr>
                                    </p:anim>
                                    <p:anim by="(#ppt_w*0.50)" calcmode="lin" valueType="num">
                                      <p:cBhvr>
                                        <p:cTn id="88" dur="500" decel="50000" autoRev="1" fill="hold">
                                          <p:stCondLst>
                                            <p:cond delay="0"/>
                                          </p:stCondLst>
                                        </p:cTn>
                                        <p:tgtEl>
                                          <p:spTgt spid="23"/>
                                        </p:tgtEl>
                                        <p:attrNameLst>
                                          <p:attrName>ppt_x</p:attrName>
                                        </p:attrNameLst>
                                      </p:cBhvr>
                                    </p:anim>
                                    <p:anim from="(-#ppt_h/2)" to="(#ppt_y)" calcmode="lin" valueType="num">
                                      <p:cBhvr>
                                        <p:cTn id="89" dur="1000" fill="hold">
                                          <p:stCondLst>
                                            <p:cond delay="0"/>
                                          </p:stCondLst>
                                        </p:cTn>
                                        <p:tgtEl>
                                          <p:spTgt spid="23"/>
                                        </p:tgtEl>
                                        <p:attrNameLst>
                                          <p:attrName>ppt_y</p:attrName>
                                        </p:attrNameLst>
                                      </p:cBhvr>
                                    </p:anim>
                                    <p:animRot by="21600000">
                                      <p:cBhvr>
                                        <p:cTn id="90" dur="1000" fill="hold">
                                          <p:stCondLst>
                                            <p:cond delay="0"/>
                                          </p:stCondLst>
                                        </p:cTn>
                                        <p:tgtEl>
                                          <p:spTgt spid="23"/>
                                        </p:tgtEl>
                                        <p:attrNameLst>
                                          <p:attrName>r</p:attrName>
                                        </p:attrNameLst>
                                      </p:cBhvr>
                                    </p:animRot>
                                  </p:childTnLst>
                                </p:cTn>
                              </p:par>
                            </p:childTnLst>
                          </p:cTn>
                        </p:par>
                      </p:childTnLst>
                    </p:cTn>
                  </p:par>
                  <p:par>
                    <p:cTn id="91" fill="hold">
                      <p:stCondLst>
                        <p:cond delay="indefinite"/>
                      </p:stCondLst>
                      <p:childTnLst>
                        <p:par>
                          <p:cTn id="92" fill="hold">
                            <p:stCondLst>
                              <p:cond delay="0"/>
                            </p:stCondLst>
                            <p:childTnLst>
                              <p:par>
                                <p:cTn id="93" presetID="56" presetClass="entr" presetSubtype="0" fill="hold" grpId="0" nodeType="clickEffect">
                                  <p:stCondLst>
                                    <p:cond delay="0"/>
                                  </p:stCondLst>
                                  <p:iterate type="lt">
                                    <p:tmPct val="10000"/>
                                  </p:iterate>
                                  <p:childTnLst>
                                    <p:set>
                                      <p:cBhvr>
                                        <p:cTn id="94" dur="1" fill="hold">
                                          <p:stCondLst>
                                            <p:cond delay="0"/>
                                          </p:stCondLst>
                                        </p:cTn>
                                        <p:tgtEl>
                                          <p:spTgt spid="24"/>
                                        </p:tgtEl>
                                        <p:attrNameLst>
                                          <p:attrName>style.visibility</p:attrName>
                                        </p:attrNameLst>
                                      </p:cBhvr>
                                      <p:to>
                                        <p:strVal val="visible"/>
                                      </p:to>
                                    </p:set>
                                    <p:anim by="(-#ppt_w*2)" calcmode="lin" valueType="num">
                                      <p:cBhvr rctx="PPT">
                                        <p:cTn id="95" dur="500" autoRev="1" fill="hold">
                                          <p:stCondLst>
                                            <p:cond delay="0"/>
                                          </p:stCondLst>
                                        </p:cTn>
                                        <p:tgtEl>
                                          <p:spTgt spid="24"/>
                                        </p:tgtEl>
                                        <p:attrNameLst>
                                          <p:attrName>ppt_w</p:attrName>
                                        </p:attrNameLst>
                                      </p:cBhvr>
                                    </p:anim>
                                    <p:anim by="(#ppt_w*0.50)" calcmode="lin" valueType="num">
                                      <p:cBhvr>
                                        <p:cTn id="96" dur="500" decel="50000" autoRev="1" fill="hold">
                                          <p:stCondLst>
                                            <p:cond delay="0"/>
                                          </p:stCondLst>
                                        </p:cTn>
                                        <p:tgtEl>
                                          <p:spTgt spid="24"/>
                                        </p:tgtEl>
                                        <p:attrNameLst>
                                          <p:attrName>ppt_x</p:attrName>
                                        </p:attrNameLst>
                                      </p:cBhvr>
                                    </p:anim>
                                    <p:anim from="(-#ppt_h/2)" to="(#ppt_y)" calcmode="lin" valueType="num">
                                      <p:cBhvr>
                                        <p:cTn id="97" dur="1000" fill="hold">
                                          <p:stCondLst>
                                            <p:cond delay="0"/>
                                          </p:stCondLst>
                                        </p:cTn>
                                        <p:tgtEl>
                                          <p:spTgt spid="24"/>
                                        </p:tgtEl>
                                        <p:attrNameLst>
                                          <p:attrName>ppt_y</p:attrName>
                                        </p:attrNameLst>
                                      </p:cBhvr>
                                    </p:anim>
                                    <p:animRot by="21600000">
                                      <p:cBhvr>
                                        <p:cTn id="98" dur="1000" fill="hold">
                                          <p:stCondLst>
                                            <p:cond delay="0"/>
                                          </p:stCondLst>
                                        </p:cTn>
                                        <p:tgtEl>
                                          <p:spTgt spid="24"/>
                                        </p:tgtEl>
                                        <p:attrNameLst>
                                          <p:attrName>r</p:attrName>
                                        </p:attrNameLst>
                                      </p:cBhvr>
                                    </p:animRot>
                                  </p:childTnLst>
                                </p:cTn>
                              </p:par>
                            </p:childTnLst>
                          </p:cTn>
                        </p:par>
                      </p:childTnLst>
                    </p:cTn>
                  </p:par>
                  <p:par>
                    <p:cTn id="99" fill="hold">
                      <p:stCondLst>
                        <p:cond delay="indefinite"/>
                      </p:stCondLst>
                      <p:childTnLst>
                        <p:par>
                          <p:cTn id="100" fill="hold">
                            <p:stCondLst>
                              <p:cond delay="0"/>
                            </p:stCondLst>
                            <p:childTnLst>
                              <p:par>
                                <p:cTn id="101" presetID="56" presetClass="entr" presetSubtype="0" fill="hold" grpId="0" nodeType="clickEffect">
                                  <p:stCondLst>
                                    <p:cond delay="0"/>
                                  </p:stCondLst>
                                  <p:iterate type="lt">
                                    <p:tmPct val="10000"/>
                                  </p:iterate>
                                  <p:childTnLst>
                                    <p:set>
                                      <p:cBhvr>
                                        <p:cTn id="102" dur="1" fill="hold">
                                          <p:stCondLst>
                                            <p:cond delay="0"/>
                                          </p:stCondLst>
                                        </p:cTn>
                                        <p:tgtEl>
                                          <p:spTgt spid="25"/>
                                        </p:tgtEl>
                                        <p:attrNameLst>
                                          <p:attrName>style.visibility</p:attrName>
                                        </p:attrNameLst>
                                      </p:cBhvr>
                                      <p:to>
                                        <p:strVal val="visible"/>
                                      </p:to>
                                    </p:set>
                                    <p:anim by="(-#ppt_w*2)" calcmode="lin" valueType="num">
                                      <p:cBhvr rctx="PPT">
                                        <p:cTn id="103" dur="500" autoRev="1" fill="hold">
                                          <p:stCondLst>
                                            <p:cond delay="0"/>
                                          </p:stCondLst>
                                        </p:cTn>
                                        <p:tgtEl>
                                          <p:spTgt spid="25"/>
                                        </p:tgtEl>
                                        <p:attrNameLst>
                                          <p:attrName>ppt_w</p:attrName>
                                        </p:attrNameLst>
                                      </p:cBhvr>
                                    </p:anim>
                                    <p:anim by="(#ppt_w*0.50)" calcmode="lin" valueType="num">
                                      <p:cBhvr>
                                        <p:cTn id="104" dur="500" decel="50000" autoRev="1" fill="hold">
                                          <p:stCondLst>
                                            <p:cond delay="0"/>
                                          </p:stCondLst>
                                        </p:cTn>
                                        <p:tgtEl>
                                          <p:spTgt spid="25"/>
                                        </p:tgtEl>
                                        <p:attrNameLst>
                                          <p:attrName>ppt_x</p:attrName>
                                        </p:attrNameLst>
                                      </p:cBhvr>
                                    </p:anim>
                                    <p:anim from="(-#ppt_h/2)" to="(#ppt_y)" calcmode="lin" valueType="num">
                                      <p:cBhvr>
                                        <p:cTn id="105" dur="1000" fill="hold">
                                          <p:stCondLst>
                                            <p:cond delay="0"/>
                                          </p:stCondLst>
                                        </p:cTn>
                                        <p:tgtEl>
                                          <p:spTgt spid="25"/>
                                        </p:tgtEl>
                                        <p:attrNameLst>
                                          <p:attrName>ppt_y</p:attrName>
                                        </p:attrNameLst>
                                      </p:cBhvr>
                                    </p:anim>
                                    <p:animRot by="21600000">
                                      <p:cBhvr>
                                        <p:cTn id="106" dur="1000" fill="hold">
                                          <p:stCondLst>
                                            <p:cond delay="0"/>
                                          </p:stCondLst>
                                        </p:cTn>
                                        <p:tgtEl>
                                          <p:spTgt spid="25"/>
                                        </p:tgtEl>
                                        <p:attrNameLst>
                                          <p:attrName>r</p:attrName>
                                        </p:attrNameLst>
                                      </p:cBhvr>
                                    </p:animRot>
                                  </p:childTnLst>
                                </p:cTn>
                              </p:par>
                            </p:childTnLst>
                          </p:cTn>
                        </p:par>
                      </p:childTnLst>
                    </p:cTn>
                  </p:par>
                  <p:par>
                    <p:cTn id="107" fill="hold">
                      <p:stCondLst>
                        <p:cond delay="indefinite"/>
                      </p:stCondLst>
                      <p:childTnLst>
                        <p:par>
                          <p:cTn id="108" fill="hold">
                            <p:stCondLst>
                              <p:cond delay="0"/>
                            </p:stCondLst>
                            <p:childTnLst>
                              <p:par>
                                <p:cTn id="109" presetID="56" presetClass="entr" presetSubtype="0" fill="hold" grpId="0" nodeType="clickEffect">
                                  <p:stCondLst>
                                    <p:cond delay="0"/>
                                  </p:stCondLst>
                                  <p:iterate type="lt">
                                    <p:tmPct val="10000"/>
                                  </p:iterate>
                                  <p:childTnLst>
                                    <p:set>
                                      <p:cBhvr>
                                        <p:cTn id="110" dur="1" fill="hold">
                                          <p:stCondLst>
                                            <p:cond delay="0"/>
                                          </p:stCondLst>
                                        </p:cTn>
                                        <p:tgtEl>
                                          <p:spTgt spid="26"/>
                                        </p:tgtEl>
                                        <p:attrNameLst>
                                          <p:attrName>style.visibility</p:attrName>
                                        </p:attrNameLst>
                                      </p:cBhvr>
                                      <p:to>
                                        <p:strVal val="visible"/>
                                      </p:to>
                                    </p:set>
                                    <p:anim by="(-#ppt_w*2)" calcmode="lin" valueType="num">
                                      <p:cBhvr rctx="PPT">
                                        <p:cTn id="111" dur="500" autoRev="1" fill="hold">
                                          <p:stCondLst>
                                            <p:cond delay="0"/>
                                          </p:stCondLst>
                                        </p:cTn>
                                        <p:tgtEl>
                                          <p:spTgt spid="26"/>
                                        </p:tgtEl>
                                        <p:attrNameLst>
                                          <p:attrName>ppt_w</p:attrName>
                                        </p:attrNameLst>
                                      </p:cBhvr>
                                    </p:anim>
                                    <p:anim by="(#ppt_w*0.50)" calcmode="lin" valueType="num">
                                      <p:cBhvr>
                                        <p:cTn id="112" dur="500" decel="50000" autoRev="1" fill="hold">
                                          <p:stCondLst>
                                            <p:cond delay="0"/>
                                          </p:stCondLst>
                                        </p:cTn>
                                        <p:tgtEl>
                                          <p:spTgt spid="26"/>
                                        </p:tgtEl>
                                        <p:attrNameLst>
                                          <p:attrName>ppt_x</p:attrName>
                                        </p:attrNameLst>
                                      </p:cBhvr>
                                    </p:anim>
                                    <p:anim from="(-#ppt_h/2)" to="(#ppt_y)" calcmode="lin" valueType="num">
                                      <p:cBhvr>
                                        <p:cTn id="113" dur="1000" fill="hold">
                                          <p:stCondLst>
                                            <p:cond delay="0"/>
                                          </p:stCondLst>
                                        </p:cTn>
                                        <p:tgtEl>
                                          <p:spTgt spid="26"/>
                                        </p:tgtEl>
                                        <p:attrNameLst>
                                          <p:attrName>ppt_y</p:attrName>
                                        </p:attrNameLst>
                                      </p:cBhvr>
                                    </p:anim>
                                    <p:animRot by="21600000">
                                      <p:cBhvr>
                                        <p:cTn id="114" dur="1000" fill="hold">
                                          <p:stCondLst>
                                            <p:cond delay="0"/>
                                          </p:stCondLst>
                                        </p:cTn>
                                        <p:tgtEl>
                                          <p:spTgt spid="26"/>
                                        </p:tgtEl>
                                        <p:attrNameLst>
                                          <p:attrName>r</p:attrName>
                                        </p:attrNameLst>
                                      </p:cBhvr>
                                    </p:animRot>
                                  </p:childTnLst>
                                </p:cTn>
                              </p:par>
                            </p:childTnLst>
                          </p:cTn>
                        </p:par>
                      </p:childTnLst>
                    </p:cTn>
                  </p:par>
                  <p:par>
                    <p:cTn id="115" fill="hold">
                      <p:stCondLst>
                        <p:cond delay="indefinite"/>
                      </p:stCondLst>
                      <p:childTnLst>
                        <p:par>
                          <p:cTn id="116" fill="hold">
                            <p:stCondLst>
                              <p:cond delay="0"/>
                            </p:stCondLst>
                            <p:childTnLst>
                              <p:par>
                                <p:cTn id="117" presetID="56" presetClass="entr" presetSubtype="0" fill="hold" grpId="0" nodeType="clickEffect">
                                  <p:stCondLst>
                                    <p:cond delay="0"/>
                                  </p:stCondLst>
                                  <p:iterate type="lt">
                                    <p:tmPct val="10000"/>
                                  </p:iterate>
                                  <p:childTnLst>
                                    <p:set>
                                      <p:cBhvr>
                                        <p:cTn id="118" dur="1" fill="hold">
                                          <p:stCondLst>
                                            <p:cond delay="0"/>
                                          </p:stCondLst>
                                        </p:cTn>
                                        <p:tgtEl>
                                          <p:spTgt spid="27"/>
                                        </p:tgtEl>
                                        <p:attrNameLst>
                                          <p:attrName>style.visibility</p:attrName>
                                        </p:attrNameLst>
                                      </p:cBhvr>
                                      <p:to>
                                        <p:strVal val="visible"/>
                                      </p:to>
                                    </p:set>
                                    <p:anim by="(-#ppt_w*2)" calcmode="lin" valueType="num">
                                      <p:cBhvr rctx="PPT">
                                        <p:cTn id="119" dur="500" autoRev="1" fill="hold">
                                          <p:stCondLst>
                                            <p:cond delay="0"/>
                                          </p:stCondLst>
                                        </p:cTn>
                                        <p:tgtEl>
                                          <p:spTgt spid="27"/>
                                        </p:tgtEl>
                                        <p:attrNameLst>
                                          <p:attrName>ppt_w</p:attrName>
                                        </p:attrNameLst>
                                      </p:cBhvr>
                                    </p:anim>
                                    <p:anim by="(#ppt_w*0.50)" calcmode="lin" valueType="num">
                                      <p:cBhvr>
                                        <p:cTn id="120" dur="500" decel="50000" autoRev="1" fill="hold">
                                          <p:stCondLst>
                                            <p:cond delay="0"/>
                                          </p:stCondLst>
                                        </p:cTn>
                                        <p:tgtEl>
                                          <p:spTgt spid="27"/>
                                        </p:tgtEl>
                                        <p:attrNameLst>
                                          <p:attrName>ppt_x</p:attrName>
                                        </p:attrNameLst>
                                      </p:cBhvr>
                                    </p:anim>
                                    <p:anim from="(-#ppt_h/2)" to="(#ppt_y)" calcmode="lin" valueType="num">
                                      <p:cBhvr>
                                        <p:cTn id="121" dur="1000" fill="hold">
                                          <p:stCondLst>
                                            <p:cond delay="0"/>
                                          </p:stCondLst>
                                        </p:cTn>
                                        <p:tgtEl>
                                          <p:spTgt spid="27"/>
                                        </p:tgtEl>
                                        <p:attrNameLst>
                                          <p:attrName>ppt_y</p:attrName>
                                        </p:attrNameLst>
                                      </p:cBhvr>
                                    </p:anim>
                                    <p:animRot by="21600000">
                                      <p:cBhvr>
                                        <p:cTn id="122"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a:extLst>
              <a:ext uri="{FF2B5EF4-FFF2-40B4-BE49-F238E27FC236}">
                <a16:creationId xmlns:a16="http://schemas.microsoft.com/office/drawing/2014/main" id="{0CEB08BE-9490-46E3-ADB7-FBCA3C7C27BB}"/>
              </a:ext>
            </a:extLst>
          </p:cNvPr>
          <p:cNvGrpSpPr/>
          <p:nvPr/>
        </p:nvGrpSpPr>
        <p:grpSpPr>
          <a:xfrm>
            <a:off x="0" y="0"/>
            <a:ext cx="12192000" cy="548680"/>
            <a:chOff x="0" y="0"/>
            <a:chExt cx="12192000" cy="692696"/>
          </a:xfrm>
        </p:grpSpPr>
        <p:sp>
          <p:nvSpPr>
            <p:cNvPr id="5" name="Dikdörtgen 4">
              <a:extLst>
                <a:ext uri="{FF2B5EF4-FFF2-40B4-BE49-F238E27FC236}">
                  <a16:creationId xmlns:a16="http://schemas.microsoft.com/office/drawing/2014/main" id="{682AC2D2-B87B-4DE6-85FB-62CAB9113F8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6" name="Dikdörtgen 5">
              <a:extLst>
                <a:ext uri="{FF2B5EF4-FFF2-40B4-BE49-F238E27FC236}">
                  <a16:creationId xmlns:a16="http://schemas.microsoft.com/office/drawing/2014/main" id="{F51BDB28-BCD8-48FD-8886-CC5560F3CD8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7" name="Dikdörtgen 6">
              <a:extLst>
                <a:ext uri="{FF2B5EF4-FFF2-40B4-BE49-F238E27FC236}">
                  <a16:creationId xmlns:a16="http://schemas.microsoft.com/office/drawing/2014/main" id="{745C137A-67CA-4665-9752-3AE2E67847BF}"/>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39" name="Eylem Düğmesi: Girişe Git 38">
            <a:hlinkClick r:id="rId3" action="ppaction://hlinksldjump" highlightClick="1"/>
            <a:extLst>
              <a:ext uri="{FF2B5EF4-FFF2-40B4-BE49-F238E27FC236}">
                <a16:creationId xmlns:a16="http://schemas.microsoft.com/office/drawing/2014/main" id="{46308A1B-35D7-4DF7-9C39-054BA0149B99}"/>
              </a:ext>
            </a:extLst>
          </p:cNvPr>
          <p:cNvSpPr/>
          <p:nvPr/>
        </p:nvSpPr>
        <p:spPr>
          <a:xfrm>
            <a:off x="325531" y="38792"/>
            <a:ext cx="722065" cy="466676"/>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32" name="Dikdörtgen 31">
            <a:extLst>
              <a:ext uri="{FF2B5EF4-FFF2-40B4-BE49-F238E27FC236}">
                <a16:creationId xmlns:a16="http://schemas.microsoft.com/office/drawing/2014/main" id="{A08B86FD-EEFF-465C-A7F5-BACB086C0DC2}"/>
              </a:ext>
            </a:extLst>
          </p:cNvPr>
          <p:cNvSpPr/>
          <p:nvPr/>
        </p:nvSpPr>
        <p:spPr>
          <a:xfrm>
            <a:off x="4702833" y="-76745"/>
            <a:ext cx="2786340" cy="769441"/>
          </a:xfrm>
          <a:prstGeom prst="rect">
            <a:avLst/>
          </a:prstGeom>
          <a:noFill/>
        </p:spPr>
        <p:txBody>
          <a:bodyPr wrap="none" lIns="91440" tIns="45720" rIns="91440" bIns="45720">
            <a:spAutoFit/>
          </a:bodyPr>
          <a:lstStyle/>
          <a:p>
            <a:pPr algn="ctr"/>
            <a:r>
              <a:rPr lang="tr-TR" sz="4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4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3" name="Dikdörtgen 32">
            <a:extLst>
              <a:ext uri="{FF2B5EF4-FFF2-40B4-BE49-F238E27FC236}">
                <a16:creationId xmlns:a16="http://schemas.microsoft.com/office/drawing/2014/main" id="{8527C30F-A9B4-461C-AD3C-E2A2C139A695}"/>
              </a:ext>
            </a:extLst>
          </p:cNvPr>
          <p:cNvSpPr/>
          <p:nvPr/>
        </p:nvSpPr>
        <p:spPr>
          <a:xfrm>
            <a:off x="11064552" y="44624"/>
            <a:ext cx="576064" cy="460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t>0</a:t>
            </a:r>
          </a:p>
        </p:txBody>
      </p:sp>
      <p:grpSp>
        <p:nvGrpSpPr>
          <p:cNvPr id="9" name="Grup 8">
            <a:extLst>
              <a:ext uri="{FF2B5EF4-FFF2-40B4-BE49-F238E27FC236}">
                <a16:creationId xmlns:a16="http://schemas.microsoft.com/office/drawing/2014/main" id="{C104E3C2-6F0C-4466-A216-B6EE17410869}"/>
              </a:ext>
            </a:extLst>
          </p:cNvPr>
          <p:cNvGrpSpPr/>
          <p:nvPr/>
        </p:nvGrpSpPr>
        <p:grpSpPr>
          <a:xfrm>
            <a:off x="1160189" y="2316120"/>
            <a:ext cx="9871623" cy="2225760"/>
            <a:chOff x="717869" y="2320819"/>
            <a:chExt cx="9871623" cy="2225760"/>
          </a:xfrm>
        </p:grpSpPr>
        <p:sp>
          <p:nvSpPr>
            <p:cNvPr id="10" name="Akış Çizelgesi: Delikli Teyp 9">
              <a:extLst>
                <a:ext uri="{FF2B5EF4-FFF2-40B4-BE49-F238E27FC236}">
                  <a16:creationId xmlns:a16="http://schemas.microsoft.com/office/drawing/2014/main" id="{7A1D084A-CBAD-48AB-8F0F-C0BEFB332D07}"/>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108</a:t>
              </a:r>
              <a:r>
                <a:rPr lang="tr-TR" sz="1800" b="1" dirty="0"/>
                <a:t>. sayfadaki Performan</a:t>
              </a:r>
              <a:r>
                <a:rPr lang="tr-TR" b="1" dirty="0"/>
                <a:t>s Görevi </a:t>
              </a:r>
              <a:r>
                <a:rPr lang="tr-TR" sz="1800" b="1" dirty="0"/>
                <a:t>etkinliği yapalım.</a:t>
              </a:r>
            </a:p>
          </p:txBody>
        </p:sp>
        <p:cxnSp>
          <p:nvCxnSpPr>
            <p:cNvPr id="11" name="Düz Ok Bağlayıcısı 10">
              <a:extLst>
                <a:ext uri="{FF2B5EF4-FFF2-40B4-BE49-F238E27FC236}">
                  <a16:creationId xmlns:a16="http://schemas.microsoft.com/office/drawing/2014/main" id="{944E91D8-E109-48B3-8DDB-5B575231CCFF}"/>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2" name="Resim 11">
              <a:extLst>
                <a:ext uri="{FF2B5EF4-FFF2-40B4-BE49-F238E27FC236}">
                  <a16:creationId xmlns:a16="http://schemas.microsoft.com/office/drawing/2014/main" id="{1A670DA2-5CD7-4B3E-B253-830EEBEDC1B2}"/>
                </a:ext>
              </a:extLst>
            </p:cNvPr>
            <p:cNvPicPr>
              <a:picLocks noChangeAspect="1"/>
            </p:cNvPicPr>
            <p:nvPr/>
          </p:nvPicPr>
          <p:blipFill>
            <a:blip r:embed="rId4"/>
            <a:stretch>
              <a:fillRect/>
            </a:stretch>
          </p:blipFill>
          <p:spPr>
            <a:xfrm>
              <a:off x="3324632" y="2464835"/>
              <a:ext cx="7264860" cy="2081744"/>
            </a:xfrm>
            <a:prstGeom prst="rect">
              <a:avLst/>
            </a:prstGeom>
          </p:spPr>
        </p:pic>
      </p:grpSp>
      <p:pic>
        <p:nvPicPr>
          <p:cNvPr id="13" name="Resim 12">
            <a:extLst>
              <a:ext uri="{FF2B5EF4-FFF2-40B4-BE49-F238E27FC236}">
                <a16:creationId xmlns:a16="http://schemas.microsoft.com/office/drawing/2014/main" id="{D5B3B3F5-43BC-42FA-AA21-48C53E785956}"/>
              </a:ext>
            </a:extLst>
          </p:cNvPr>
          <p:cNvPicPr>
            <a:picLocks noChangeAspect="1"/>
          </p:cNvPicPr>
          <p:nvPr/>
        </p:nvPicPr>
        <p:blipFill>
          <a:blip r:embed="rId5"/>
          <a:srcRect/>
          <a:stretch/>
        </p:blipFill>
        <p:spPr>
          <a:xfrm>
            <a:off x="3897000" y="586065"/>
            <a:ext cx="5151327" cy="6271935"/>
          </a:xfrm>
          <a:prstGeom prst="rect">
            <a:avLst/>
          </a:prstGeom>
        </p:spPr>
      </p:pic>
    </p:spTree>
    <p:extLst>
      <p:ext uri="{BB962C8B-B14F-4D97-AF65-F5344CB8AC3E}">
        <p14:creationId xmlns:p14="http://schemas.microsoft.com/office/powerpoint/2010/main" val="1120514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9"/>
                                        </p:tgtEl>
                                        <p:attrNameLst>
                                          <p:attrName>ppt_x</p:attrName>
                                        </p:attrNameLst>
                                      </p:cBhvr>
                                      <p:tavLst>
                                        <p:tav tm="0">
                                          <p:val>
                                            <p:strVal val="ppt_x"/>
                                          </p:val>
                                        </p:tav>
                                        <p:tav tm="100000">
                                          <p:val>
                                            <p:strVal val="1+ppt_w/2"/>
                                          </p:val>
                                        </p:tav>
                                      </p:tavLst>
                                    </p:anim>
                                    <p:anim calcmode="lin" valueType="num">
                                      <p:cBhvr additive="base">
                                        <p:cTn id="13" dur="3000"/>
                                        <p:tgtEl>
                                          <p:spTgt spid="9"/>
                                        </p:tgtEl>
                                        <p:attrNameLst>
                                          <p:attrName>ppt_y</p:attrName>
                                        </p:attrNameLst>
                                      </p:cBhvr>
                                      <p:tavLst>
                                        <p:tav tm="0">
                                          <p:val>
                                            <p:strVal val="ppt_y"/>
                                          </p:val>
                                        </p:tav>
                                        <p:tav tm="100000">
                                          <p:val>
                                            <p:strVal val="ppt_y"/>
                                          </p:val>
                                        </p:tav>
                                      </p:tavLst>
                                    </p:anim>
                                    <p:set>
                                      <p:cBhvr>
                                        <p:cTn id="14" dur="1" fill="hold">
                                          <p:stCondLst>
                                            <p:cond delay="2999"/>
                                          </p:stCondLst>
                                        </p:cTn>
                                        <p:tgtEl>
                                          <p:spTgt spid="9"/>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200" fill="hold"/>
                                        <p:tgtEl>
                                          <p:spTgt spid="13"/>
                                        </p:tgtEl>
                                        <p:attrNameLst>
                                          <p:attrName>ppt_x</p:attrName>
                                        </p:attrNameLst>
                                      </p:cBhvr>
                                      <p:tavLst>
                                        <p:tav tm="0">
                                          <p:val>
                                            <p:strVal val="0-#ppt_w/2"/>
                                          </p:val>
                                        </p:tav>
                                        <p:tav tm="100000">
                                          <p:val>
                                            <p:strVal val="#ppt_x"/>
                                          </p:val>
                                        </p:tav>
                                      </p:tavLst>
                                    </p:anim>
                                    <p:anim calcmode="lin" valueType="num">
                                      <p:cBhvr additive="base">
                                        <p:cTn id="18" dur="22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2" fill="hold" nodeType="clickEffect">
                                  <p:stCondLst>
                                    <p:cond delay="0"/>
                                  </p:stCondLst>
                                  <p:childTnLst>
                                    <p:anim calcmode="lin" valueType="num">
                                      <p:cBhvr additive="base">
                                        <p:cTn id="22" dur="500"/>
                                        <p:tgtEl>
                                          <p:spTgt spid="13"/>
                                        </p:tgtEl>
                                        <p:attrNameLst>
                                          <p:attrName>ppt_x</p:attrName>
                                        </p:attrNameLst>
                                      </p:cBhvr>
                                      <p:tavLst>
                                        <p:tav tm="0">
                                          <p:val>
                                            <p:strVal val="ppt_x"/>
                                          </p:val>
                                        </p:tav>
                                        <p:tav tm="100000">
                                          <p:val>
                                            <p:strVal val="1+ppt_w/2"/>
                                          </p:val>
                                        </p:tav>
                                      </p:tavLst>
                                    </p:anim>
                                    <p:anim calcmode="lin" valueType="num">
                                      <p:cBhvr additive="base">
                                        <p:cTn id="23" dur="500"/>
                                        <p:tgtEl>
                                          <p:spTgt spid="13"/>
                                        </p:tgtEl>
                                        <p:attrNameLst>
                                          <p:attrName>ppt_y</p:attrName>
                                        </p:attrNameLst>
                                      </p:cBhvr>
                                      <p:tavLst>
                                        <p:tav tm="0">
                                          <p:val>
                                            <p:strVal val="ppt_y"/>
                                          </p:val>
                                        </p:tav>
                                        <p:tav tm="100000">
                                          <p:val>
                                            <p:strVal val="ppt_y"/>
                                          </p:val>
                                        </p:tav>
                                      </p:tavLst>
                                    </p:anim>
                                    <p:set>
                                      <p:cBhvr>
                                        <p:cTn id="24"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533B22EE-268C-A2AC-9F34-284183846CDA}"/>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5" name="Dikdörtgen 4">
            <a:extLst>
              <a:ext uri="{FF2B5EF4-FFF2-40B4-BE49-F238E27FC236}">
                <a16:creationId xmlns:a16="http://schemas.microsoft.com/office/drawing/2014/main" id="{02A1E2F8-4390-4429-187E-D9EDADC473CB}"/>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Dikdörtgen 5">
            <a:extLst>
              <a:ext uri="{FF2B5EF4-FFF2-40B4-BE49-F238E27FC236}">
                <a16:creationId xmlns:a16="http://schemas.microsoft.com/office/drawing/2014/main" id="{71E9E933-304C-665F-CE16-312269BA0FED}"/>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7" name="Dikdörtgen 6">
            <a:extLst>
              <a:ext uri="{FF2B5EF4-FFF2-40B4-BE49-F238E27FC236}">
                <a16:creationId xmlns:a16="http://schemas.microsoft.com/office/drawing/2014/main" id="{8C3CA46E-C2A5-2456-AE62-8A0D79F789E6}"/>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8" name="Eylem Düğmesi: Girişe Git 7">
            <a:hlinkClick r:id="rId4" action="ppaction://hlinksldjump" highlightClick="1"/>
            <a:extLst>
              <a:ext uri="{FF2B5EF4-FFF2-40B4-BE49-F238E27FC236}">
                <a16:creationId xmlns:a16="http://schemas.microsoft.com/office/drawing/2014/main" id="{37D7FF60-80FC-821C-5BE5-0444CF7538F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2" name="Grup 1">
            <a:extLst>
              <a:ext uri="{FF2B5EF4-FFF2-40B4-BE49-F238E27FC236}">
                <a16:creationId xmlns:a16="http://schemas.microsoft.com/office/drawing/2014/main" id="{79F1F4E1-32C0-5AF3-E372-F15AF2EC969B}"/>
              </a:ext>
            </a:extLst>
          </p:cNvPr>
          <p:cNvGrpSpPr/>
          <p:nvPr/>
        </p:nvGrpSpPr>
        <p:grpSpPr>
          <a:xfrm>
            <a:off x="0" y="-23765"/>
            <a:ext cx="12192000" cy="716461"/>
            <a:chOff x="0" y="-23765"/>
            <a:chExt cx="12192000" cy="716461"/>
          </a:xfrm>
        </p:grpSpPr>
        <p:grpSp>
          <p:nvGrpSpPr>
            <p:cNvPr id="3" name="Grup 2">
              <a:extLst>
                <a:ext uri="{FF2B5EF4-FFF2-40B4-BE49-F238E27FC236}">
                  <a16:creationId xmlns:a16="http://schemas.microsoft.com/office/drawing/2014/main" id="{70D59D5D-6ACB-540D-D13E-4C0CD9CE4920}"/>
                </a:ext>
              </a:extLst>
            </p:cNvPr>
            <p:cNvGrpSpPr/>
            <p:nvPr/>
          </p:nvGrpSpPr>
          <p:grpSpPr>
            <a:xfrm>
              <a:off x="0" y="-23765"/>
              <a:ext cx="12192000" cy="716461"/>
              <a:chOff x="0" y="-23765"/>
              <a:chExt cx="12192000" cy="716461"/>
            </a:xfrm>
          </p:grpSpPr>
          <p:sp>
            <p:nvSpPr>
              <p:cNvPr id="10" name="Dikdörtgen 9">
                <a:extLst>
                  <a:ext uri="{FF2B5EF4-FFF2-40B4-BE49-F238E27FC236}">
                    <a16:creationId xmlns:a16="http://schemas.microsoft.com/office/drawing/2014/main" id="{0F40C50A-506D-2C95-F6D5-7A2B2582E290}"/>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3200" b="1" dirty="0"/>
                  <a:t>GELECEK DERSE HAZIRLIK</a:t>
                </a:r>
              </a:p>
            </p:txBody>
          </p:sp>
          <p:sp>
            <p:nvSpPr>
              <p:cNvPr id="11" name="Dikdörtgen 10">
                <a:extLst>
                  <a:ext uri="{FF2B5EF4-FFF2-40B4-BE49-F238E27FC236}">
                    <a16:creationId xmlns:a16="http://schemas.microsoft.com/office/drawing/2014/main" id="{5122B1F6-BCBF-003B-0575-A393E29C388C}"/>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12" name="Dikdörtgen 11">
                <a:extLst>
                  <a:ext uri="{FF2B5EF4-FFF2-40B4-BE49-F238E27FC236}">
                    <a16:creationId xmlns:a16="http://schemas.microsoft.com/office/drawing/2014/main" id="{74E0CE68-E9D8-3AF5-AE12-F37865813927}"/>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grpSp>
        <p:sp>
          <p:nvSpPr>
            <p:cNvPr id="9" name="Eylem Düğmesi: Girişe Git 8">
              <a:hlinkClick r:id="rId4" action="ppaction://hlinksldjump" highlightClick="1"/>
              <a:extLst>
                <a:ext uri="{FF2B5EF4-FFF2-40B4-BE49-F238E27FC236}">
                  <a16:creationId xmlns:a16="http://schemas.microsoft.com/office/drawing/2014/main" id="{06291E40-34AF-EDA3-9F00-3B801C25CC8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pic>
        <p:nvPicPr>
          <p:cNvPr id="13" name="Resim 12">
            <a:extLst>
              <a:ext uri="{FF2B5EF4-FFF2-40B4-BE49-F238E27FC236}">
                <a16:creationId xmlns:a16="http://schemas.microsoft.com/office/drawing/2014/main" id="{F7334617-A553-19A9-C2F5-78C862F40439}"/>
              </a:ext>
            </a:extLst>
          </p:cNvPr>
          <p:cNvPicPr>
            <a:picLocks noChangeAspect="1"/>
          </p:cNvPicPr>
          <p:nvPr/>
        </p:nvPicPr>
        <p:blipFill>
          <a:blip r:embed="rId5"/>
          <a:stretch>
            <a:fillRect/>
          </a:stretch>
        </p:blipFill>
        <p:spPr>
          <a:xfrm>
            <a:off x="-79050" y="725595"/>
            <a:ext cx="5105633" cy="5237922"/>
          </a:xfrm>
          <a:prstGeom prst="rect">
            <a:avLst/>
          </a:prstGeom>
        </p:spPr>
      </p:pic>
      <p:grpSp>
        <p:nvGrpSpPr>
          <p:cNvPr id="23" name="Grup 22">
            <a:extLst>
              <a:ext uri="{FF2B5EF4-FFF2-40B4-BE49-F238E27FC236}">
                <a16:creationId xmlns:a16="http://schemas.microsoft.com/office/drawing/2014/main" id="{AA4D488E-0ADA-4A50-AF80-F3918D933D66}"/>
              </a:ext>
            </a:extLst>
          </p:cNvPr>
          <p:cNvGrpSpPr/>
          <p:nvPr/>
        </p:nvGrpSpPr>
        <p:grpSpPr>
          <a:xfrm>
            <a:off x="4402921" y="741619"/>
            <a:ext cx="7441945" cy="1515130"/>
            <a:chOff x="4402921" y="741619"/>
            <a:chExt cx="7441945" cy="1515130"/>
          </a:xfrm>
        </p:grpSpPr>
        <p:sp>
          <p:nvSpPr>
            <p:cNvPr id="16" name="Serbest Form: Şekil 15">
              <a:extLst>
                <a:ext uri="{FF2B5EF4-FFF2-40B4-BE49-F238E27FC236}">
                  <a16:creationId xmlns:a16="http://schemas.microsoft.com/office/drawing/2014/main" id="{65897E6D-C0F9-AEBD-0A69-07D5B4C005D4}"/>
                </a:ext>
              </a:extLst>
            </p:cNvPr>
            <p:cNvSpPr/>
            <p:nvPr/>
          </p:nvSpPr>
          <p:spPr>
            <a:xfrm>
              <a:off x="5156133" y="741619"/>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5880013"/>
                <a:satOff val="13557"/>
                <a:lumOff val="26275"/>
                <a:alphaOff val="0"/>
              </a:schemeClr>
            </a:fillRef>
            <a:effectRef idx="0">
              <a:schemeClr val="accent5">
                <a:hueOff val="5880013"/>
                <a:satOff val="13557"/>
                <a:lumOff val="26275"/>
                <a:alphaOff val="0"/>
              </a:schemeClr>
            </a:effectRef>
            <a:fontRef idx="minor">
              <a:schemeClr val="lt1"/>
            </a:fontRef>
          </p:style>
          <p:txBody>
            <a:bodyPr spcFirstLastPara="0" vert="horz" wrap="square" lIns="1040900" tIns="91441" rIns="170688" bIns="91440" numCol="1" spcCol="1270" anchor="ctr" anchorCtr="0">
              <a:noAutofit/>
            </a:bodyPr>
            <a:lstStyle/>
            <a:p>
              <a:pPr marL="0" lvl="0" indent="0" algn="ctr" defTabSz="1066800">
                <a:lnSpc>
                  <a:spcPct val="90000"/>
                </a:lnSpc>
                <a:spcBef>
                  <a:spcPct val="0"/>
                </a:spcBef>
                <a:spcAft>
                  <a:spcPct val="35000"/>
                </a:spcAft>
                <a:buNone/>
              </a:pPr>
              <a:r>
                <a:rPr lang="tr-TR" sz="2400" b="1" kern="1200" dirty="0">
                  <a:solidFill>
                    <a:schemeClr val="tx2"/>
                  </a:solidFill>
                  <a:effectLst>
                    <a:outerShdw blurRad="38100" dist="38100" dir="2700000" algn="tl">
                      <a:srgbClr val="000000">
                        <a:alpha val="43137"/>
                      </a:srgbClr>
                    </a:outerShdw>
                  </a:effectLst>
                </a:rPr>
                <a:t>Konu ile ilgi ders kitabındaki eksik kalan etkinliklerimizi </a:t>
              </a:r>
              <a:r>
                <a:rPr lang="tr-TR" sz="2400" b="1" dirty="0">
                  <a:solidFill>
                    <a:schemeClr val="tx2"/>
                  </a:solidFill>
                  <a:effectLst>
                    <a:outerShdw blurRad="38100" dist="38100" dir="2700000" algn="tl">
                      <a:srgbClr val="000000">
                        <a:alpha val="43137"/>
                      </a:srgbClr>
                    </a:outerShdw>
                  </a:effectLst>
                </a:rPr>
                <a:t>(Sayfa 100 - 109 arası) </a:t>
              </a:r>
              <a:r>
                <a:rPr lang="tr-TR" sz="2400" b="1" kern="1200" dirty="0">
                  <a:solidFill>
                    <a:schemeClr val="tx2"/>
                  </a:solidFill>
                  <a:effectLst>
                    <a:outerShdw blurRad="38100" dist="38100" dir="2700000" algn="tl">
                      <a:srgbClr val="000000">
                        <a:alpha val="43137"/>
                      </a:srgbClr>
                    </a:outerShdw>
                  </a:effectLst>
                </a:rPr>
                <a:t>tamamlayalım.</a:t>
              </a:r>
            </a:p>
          </p:txBody>
        </p:sp>
        <p:sp>
          <p:nvSpPr>
            <p:cNvPr id="15" name="Oval 14">
              <a:extLst>
                <a:ext uri="{FF2B5EF4-FFF2-40B4-BE49-F238E27FC236}">
                  <a16:creationId xmlns:a16="http://schemas.microsoft.com/office/drawing/2014/main" id="{6CCECCAA-ADFD-8D5F-9735-213B701E635C}"/>
                </a:ext>
              </a:extLst>
            </p:cNvPr>
            <p:cNvSpPr/>
            <p:nvPr/>
          </p:nvSpPr>
          <p:spPr>
            <a:xfrm>
              <a:off x="4402921" y="781849"/>
              <a:ext cx="1507066" cy="1474900"/>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24" name="Grup 23">
            <a:extLst>
              <a:ext uri="{FF2B5EF4-FFF2-40B4-BE49-F238E27FC236}">
                <a16:creationId xmlns:a16="http://schemas.microsoft.com/office/drawing/2014/main" id="{0474CD12-B1E0-4E35-A12F-425E8CA7B8F6}"/>
              </a:ext>
            </a:extLst>
          </p:cNvPr>
          <p:cNvGrpSpPr/>
          <p:nvPr/>
        </p:nvGrpSpPr>
        <p:grpSpPr>
          <a:xfrm>
            <a:off x="4402921" y="2242131"/>
            <a:ext cx="7439633" cy="1546909"/>
            <a:chOff x="4402921" y="2242131"/>
            <a:chExt cx="7439633" cy="1546909"/>
          </a:xfrm>
        </p:grpSpPr>
        <p:sp>
          <p:nvSpPr>
            <p:cNvPr id="18" name="Serbest Form: Şekil 17">
              <a:extLst>
                <a:ext uri="{FF2B5EF4-FFF2-40B4-BE49-F238E27FC236}">
                  <a16:creationId xmlns:a16="http://schemas.microsoft.com/office/drawing/2014/main" id="{D1B21157-92FF-974A-F139-FDF79509918E}"/>
                </a:ext>
              </a:extLst>
            </p:cNvPr>
            <p:cNvSpPr/>
            <p:nvPr/>
          </p:nvSpPr>
          <p:spPr>
            <a:xfrm>
              <a:off x="5153821" y="2242131"/>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a:solidFill>
              <a:schemeClr val="accent6">
                <a:lumMod val="75000"/>
              </a:schemeClr>
            </a:solidFill>
          </p:spPr>
          <p:style>
            <a:lnRef idx="2">
              <a:schemeClr val="lt1">
                <a:hueOff val="0"/>
                <a:satOff val="0"/>
                <a:lumOff val="0"/>
                <a:alphaOff val="0"/>
              </a:schemeClr>
            </a:lnRef>
            <a:fillRef idx="1">
              <a:schemeClr val="accent5">
                <a:hueOff val="11760027"/>
                <a:satOff val="27114"/>
                <a:lumOff val="52550"/>
                <a:alphaOff val="0"/>
              </a:schemeClr>
            </a:fillRef>
            <a:effectRef idx="0">
              <a:schemeClr val="accent5">
                <a:hueOff val="11760027"/>
                <a:satOff val="27114"/>
                <a:lumOff val="52550"/>
                <a:alphaOff val="0"/>
              </a:schemeClr>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400" b="1" dirty="0">
                  <a:effectLst>
                    <a:outerShdw blurRad="38100" dist="38100" dir="2700000" algn="tl">
                      <a:srgbClr val="000000">
                        <a:alpha val="43137"/>
                      </a:srgbClr>
                    </a:outerShdw>
                  </a:effectLst>
                </a:rPr>
                <a:t>EBA üzerinden konu tekrarlarımızı MEBİ üzerinden de konu test ve etkinlik çözümlerini ve özet yazımlarımızı unutmayalım.</a:t>
              </a:r>
            </a:p>
          </p:txBody>
        </p:sp>
        <p:sp>
          <p:nvSpPr>
            <p:cNvPr id="17" name="Oval 16">
              <a:extLst>
                <a:ext uri="{FF2B5EF4-FFF2-40B4-BE49-F238E27FC236}">
                  <a16:creationId xmlns:a16="http://schemas.microsoft.com/office/drawing/2014/main" id="{C47510F5-EDE9-390A-5680-F02DA60F8E3A}"/>
                </a:ext>
              </a:extLst>
            </p:cNvPr>
            <p:cNvSpPr/>
            <p:nvPr/>
          </p:nvSpPr>
          <p:spPr>
            <a:xfrm>
              <a:off x="4402921" y="2314140"/>
              <a:ext cx="1507066" cy="1474900"/>
            </a:xfrm>
            <a:prstGeom prst="ellipse">
              <a:avLst/>
            </a:prstGeom>
            <a:blipFill>
              <a:blip r:embed="rId7" cstate="print">
                <a:duotone>
                  <a:schemeClr val="accent5">
                    <a:hueOff val="5942272"/>
                    <a:satOff val="37473"/>
                    <a:lumOff val="7527"/>
                    <a:alphaOff val="0"/>
                    <a:shade val="20000"/>
                    <a:satMod val="200000"/>
                  </a:schemeClr>
                  <a:schemeClr val="accent5">
                    <a:hueOff val="5942272"/>
                    <a:satOff val="37473"/>
                    <a:lumOff val="7527"/>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5942272"/>
                <a:satOff val="37473"/>
                <a:lumOff val="7527"/>
                <a:alphaOff val="0"/>
              </a:schemeClr>
            </a:effectRef>
            <a:fontRef idx="minor">
              <a:schemeClr val="lt1">
                <a:hueOff val="0"/>
                <a:satOff val="0"/>
                <a:lumOff val="0"/>
                <a:alphaOff val="0"/>
              </a:schemeClr>
            </a:fontRef>
          </p:style>
        </p:sp>
      </p:grpSp>
      <p:grpSp>
        <p:nvGrpSpPr>
          <p:cNvPr id="25" name="Grup 24">
            <a:extLst>
              <a:ext uri="{FF2B5EF4-FFF2-40B4-BE49-F238E27FC236}">
                <a16:creationId xmlns:a16="http://schemas.microsoft.com/office/drawing/2014/main" id="{726C206B-CCA7-4D30-A5E7-0D59888223F1}"/>
              </a:ext>
            </a:extLst>
          </p:cNvPr>
          <p:cNvGrpSpPr/>
          <p:nvPr/>
        </p:nvGrpSpPr>
        <p:grpSpPr>
          <a:xfrm>
            <a:off x="4402921" y="3789040"/>
            <a:ext cx="7439633" cy="1554302"/>
            <a:chOff x="4402921" y="3789040"/>
            <a:chExt cx="7439633" cy="1554302"/>
          </a:xfrm>
        </p:grpSpPr>
        <p:sp>
          <p:nvSpPr>
            <p:cNvPr id="20" name="Serbest Form: Şekil 19">
              <a:extLst>
                <a:ext uri="{FF2B5EF4-FFF2-40B4-BE49-F238E27FC236}">
                  <a16:creationId xmlns:a16="http://schemas.microsoft.com/office/drawing/2014/main" id="{26D3176E-7743-F161-5543-1876CCD48A89}"/>
                </a:ext>
              </a:extLst>
            </p:cNvPr>
            <p:cNvSpPr/>
            <p:nvPr/>
          </p:nvSpPr>
          <p:spPr>
            <a:xfrm>
              <a:off x="5159896" y="3789040"/>
              <a:ext cx="6682658"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0">
              <a:schemeClr val="accent6"/>
            </a:lnRef>
            <a:fillRef idx="3">
              <a:schemeClr val="accent6"/>
            </a:fillRef>
            <a:effectRef idx="3">
              <a:schemeClr val="accent6"/>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000" b="1" dirty="0">
                  <a:effectLst>
                    <a:outerShdw blurRad="38100" dist="38100" dir="2700000" algn="tl">
                      <a:srgbClr val="000000">
                        <a:alpha val="43137"/>
                      </a:srgbClr>
                    </a:outerShdw>
                  </a:effectLst>
                </a:rPr>
                <a:t>110. sayfadaki &lt;&lt;Öğrenme Alanı Örnek Sorular&gt;&gt; ı çözelim…</a:t>
              </a:r>
            </a:p>
          </p:txBody>
        </p:sp>
        <p:sp>
          <p:nvSpPr>
            <p:cNvPr id="19" name="Oval 18">
              <a:extLst>
                <a:ext uri="{FF2B5EF4-FFF2-40B4-BE49-F238E27FC236}">
                  <a16:creationId xmlns:a16="http://schemas.microsoft.com/office/drawing/2014/main" id="{16009DEB-3A62-52ED-BA59-832536E858B3}"/>
                </a:ext>
              </a:extLst>
            </p:cNvPr>
            <p:cNvSpPr/>
            <p:nvPr/>
          </p:nvSpPr>
          <p:spPr>
            <a:xfrm>
              <a:off x="4402921" y="3868442"/>
              <a:ext cx="1507066" cy="1474900"/>
            </a:xfrm>
            <a:prstGeom prst="ellipse">
              <a:avLst/>
            </a:prstGeom>
            <a:blipFill>
              <a:blip r:embed="rId8" cstate="print">
                <a:duotone>
                  <a:schemeClr val="accent5">
                    <a:hueOff val="11884544"/>
                    <a:satOff val="74947"/>
                    <a:lumOff val="15054"/>
                    <a:alphaOff val="0"/>
                    <a:shade val="20000"/>
                    <a:satMod val="200000"/>
                  </a:schemeClr>
                  <a:schemeClr val="accent5">
                    <a:hueOff val="11884544"/>
                    <a:satOff val="74947"/>
                    <a:lumOff val="15054"/>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11884544"/>
                <a:satOff val="74947"/>
                <a:lumOff val="15054"/>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6B0859FC-B39F-48B6-A956-576FECCE3737}"/>
              </a:ext>
            </a:extLst>
          </p:cNvPr>
          <p:cNvGrpSpPr/>
          <p:nvPr/>
        </p:nvGrpSpPr>
        <p:grpSpPr>
          <a:xfrm>
            <a:off x="4402921" y="5338474"/>
            <a:ext cx="7445708" cy="1519526"/>
            <a:chOff x="4402921" y="5338474"/>
            <a:chExt cx="7445708" cy="1519526"/>
          </a:xfrm>
        </p:grpSpPr>
        <p:sp>
          <p:nvSpPr>
            <p:cNvPr id="14" name="Serbest Form: Şekil 13">
              <a:extLst>
                <a:ext uri="{FF2B5EF4-FFF2-40B4-BE49-F238E27FC236}">
                  <a16:creationId xmlns:a16="http://schemas.microsoft.com/office/drawing/2014/main" id="{370CF860-6DC1-D3A0-E9B3-794EBFFA4055}"/>
                </a:ext>
              </a:extLst>
            </p:cNvPr>
            <p:cNvSpPr/>
            <p:nvPr/>
          </p:nvSpPr>
          <p:spPr>
            <a:xfrm>
              <a:off x="5159896" y="5338474"/>
              <a:ext cx="6688733" cy="1474902"/>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040900" tIns="91441" rIns="170688" bIns="91441" numCol="1" spcCol="1270" anchor="ctr" anchorCtr="0">
              <a:noAutofit/>
            </a:bodyPr>
            <a:lstStyle/>
            <a:p>
              <a:pPr algn="ctr"/>
              <a:r>
                <a:rPr lang="tr-TR" sz="2400" b="1" dirty="0">
                  <a:effectLst>
                    <a:outerShdw blurRad="38100" dist="38100" dir="2700000" algn="tl">
                      <a:srgbClr val="000000">
                        <a:alpha val="43137"/>
                      </a:srgbClr>
                    </a:outerShdw>
                  </a:effectLst>
                </a:rPr>
                <a:t>Allah izin verirse 7. Sınıfta görüşmek üzere iyi tatiller…</a:t>
              </a:r>
            </a:p>
            <a:p>
              <a:pPr algn="ctr"/>
              <a:r>
                <a:rPr lang="tr-TR" sz="4400" b="1" dirty="0">
                  <a:effectLst>
                    <a:outerShdw blurRad="38100" dist="38100" dir="2700000" algn="tl">
                      <a:srgbClr val="000000">
                        <a:alpha val="43137"/>
                      </a:srgbClr>
                    </a:outerShdw>
                  </a:effectLst>
                  <a:sym typeface="Wingdings" panose="05000000000000000000" pitchFamily="2" charset="2"/>
                </a:rPr>
                <a:t></a:t>
              </a:r>
              <a:endParaRPr lang="tr-TR" sz="4800" b="1" dirty="0">
                <a:effectLst>
                  <a:outerShdw blurRad="38100" dist="38100" dir="2700000" algn="tl">
                    <a:srgbClr val="000000">
                      <a:alpha val="43137"/>
                    </a:srgbClr>
                  </a:outerShdw>
                </a:effectLst>
              </a:endParaRPr>
            </a:p>
          </p:txBody>
        </p:sp>
        <p:sp>
          <p:nvSpPr>
            <p:cNvPr id="21" name="Oval 20">
              <a:extLst>
                <a:ext uri="{FF2B5EF4-FFF2-40B4-BE49-F238E27FC236}">
                  <a16:creationId xmlns:a16="http://schemas.microsoft.com/office/drawing/2014/main" id="{502A05C6-A548-583A-1C5E-7817CFB0A0C0}"/>
                </a:ext>
              </a:extLst>
            </p:cNvPr>
            <p:cNvSpPr/>
            <p:nvPr/>
          </p:nvSpPr>
          <p:spPr>
            <a:xfrm>
              <a:off x="4402921" y="5383100"/>
              <a:ext cx="1522912" cy="1474900"/>
            </a:xfrm>
            <a:prstGeom prst="ellipse">
              <a:avLst/>
            </a:prstGeom>
          </p:spPr>
          <p:style>
            <a:lnRef idx="0">
              <a:schemeClr val="accent6"/>
            </a:lnRef>
            <a:fillRef idx="3">
              <a:schemeClr val="accent6"/>
            </a:fillRef>
            <a:effectRef idx="3">
              <a:schemeClr val="accent6"/>
            </a:effectRef>
            <a:fontRef idx="minor">
              <a:schemeClr val="lt1"/>
            </a:fontRef>
          </p:style>
          <p:txBody>
            <a:bodyPr anchor="ctr"/>
            <a:lstStyle/>
            <a:p>
              <a:r>
                <a:rPr lang="tr-TR" sz="8000" b="1" dirty="0">
                  <a:ln w="22225">
                    <a:solidFill>
                      <a:schemeClr val="accent2"/>
                    </a:solidFill>
                    <a:prstDash val="solid"/>
                  </a:ln>
                  <a:solidFill>
                    <a:schemeClr val="accent2">
                      <a:lumMod val="40000"/>
                      <a:lumOff val="60000"/>
                    </a:schemeClr>
                  </a:solidFill>
                </a:rPr>
                <a:t>4</a:t>
              </a:r>
            </a:p>
          </p:txBody>
        </p:sp>
      </p:grpSp>
      <p:grpSp>
        <p:nvGrpSpPr>
          <p:cNvPr id="26" name="Grup 25">
            <a:extLst>
              <a:ext uri="{FF2B5EF4-FFF2-40B4-BE49-F238E27FC236}">
                <a16:creationId xmlns:a16="http://schemas.microsoft.com/office/drawing/2014/main" id="{5EFA2796-26B0-C9FA-409A-2C18A82B8391}"/>
              </a:ext>
            </a:extLst>
          </p:cNvPr>
          <p:cNvGrpSpPr/>
          <p:nvPr/>
        </p:nvGrpSpPr>
        <p:grpSpPr>
          <a:xfrm>
            <a:off x="1774777" y="5963517"/>
            <a:ext cx="1984996" cy="818356"/>
            <a:chOff x="9726476" y="4126078"/>
            <a:chExt cx="1984996" cy="818356"/>
          </a:xfrm>
        </p:grpSpPr>
        <p:sp>
          <p:nvSpPr>
            <p:cNvPr id="27" name="Google Shape;827;p11">
              <a:hlinkClick r:id="" action="ppaction://hlinkshowjump?jump=nextslide"/>
              <a:extLst>
                <a:ext uri="{FF2B5EF4-FFF2-40B4-BE49-F238E27FC236}">
                  <a16:creationId xmlns:a16="http://schemas.microsoft.com/office/drawing/2014/main" id="{945B95CB-34EC-0622-D120-83242B41A92F}"/>
                </a:ext>
              </a:extLst>
            </p:cNvPr>
            <p:cNvSpPr/>
            <p:nvPr/>
          </p:nvSpPr>
          <p:spPr>
            <a:xfrm rot="10800000">
              <a:off x="9813244" y="4126078"/>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8" name="Dikdörtgen 27">
              <a:hlinkClick r:id="rId9" action="ppaction://hlinksldjump"/>
              <a:extLst>
                <a:ext uri="{FF2B5EF4-FFF2-40B4-BE49-F238E27FC236}">
                  <a16:creationId xmlns:a16="http://schemas.microsoft.com/office/drawing/2014/main" id="{149BEFF7-C738-9488-66CF-4B629F87F452}"/>
                </a:ext>
              </a:extLst>
            </p:cNvPr>
            <p:cNvSpPr/>
            <p:nvPr/>
          </p:nvSpPr>
          <p:spPr>
            <a:xfrm>
              <a:off x="9726476" y="4314016"/>
              <a:ext cx="1984996" cy="400110"/>
            </a:xfrm>
            <a:prstGeom prst="rect">
              <a:avLst/>
            </a:prstGeom>
            <a:noFill/>
          </p:spPr>
          <p:txBody>
            <a:bodyPr wrap="square" lIns="91440" tIns="45720" rIns="91440" bIns="45720">
              <a:spAutoFit/>
            </a:bodyPr>
            <a:lstStyle/>
            <a:p>
              <a:pPr algn="ctr"/>
              <a:r>
                <a:rPr lang="tr-TR" sz="2000" b="1" cap="none" spc="0" dirty="0">
                  <a:ln w="6600">
                    <a:solidFill>
                      <a:schemeClr val="accent2"/>
                    </a:solidFill>
                    <a:prstDash val="solid"/>
                  </a:ln>
                  <a:solidFill>
                    <a:srgbClr val="FFFFFF"/>
                  </a:solidFill>
                  <a:effectLst>
                    <a:outerShdw dist="38100" dir="2700000" algn="tl" rotWithShape="0">
                      <a:schemeClr val="accent2"/>
                    </a:outerShdw>
                  </a:effectLst>
                </a:rPr>
                <a:t>Ben Bilirim</a:t>
              </a:r>
            </a:p>
          </p:txBody>
        </p:sp>
      </p:grpSp>
    </p:spTree>
    <p:extLst>
      <p:ext uri="{BB962C8B-B14F-4D97-AF65-F5344CB8AC3E}">
        <p14:creationId xmlns:p14="http://schemas.microsoft.com/office/powerpoint/2010/main" val="3284531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Cha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1000" fill="hold"/>
                                        <p:tgtEl>
                                          <p:spTgt spid="24"/>
                                        </p:tgtEl>
                                        <p:attrNameLst>
                                          <p:attrName>ppt_x</p:attrName>
                                        </p:attrNameLst>
                                      </p:cBhvr>
                                      <p:tavLst>
                                        <p:tav tm="0">
                                          <p:val>
                                            <p:strVal val="1+#ppt_w/2"/>
                                          </p:val>
                                        </p:tav>
                                        <p:tav tm="100000">
                                          <p:val>
                                            <p:strVal val="#ppt_x"/>
                                          </p:val>
                                        </p:tav>
                                      </p:tavLst>
                                    </p:anim>
                                    <p:anim calcmode="lin" valueType="num">
                                      <p:cBhvr additive="base">
                                        <p:cTn id="13" dur="1000" fill="hold"/>
                                        <p:tgtEl>
                                          <p:spTgt spid="2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bomb.wav"/>
                                        </p:tgtEl>
                                      </p:cMediaNode>
                                    </p:audio>
                                  </p:sub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1+#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bomb.wav"/>
                                        </p:tgtEl>
                                      </p:cMediaNode>
                                    </p:audio>
                                  </p:sub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1000" fill="hold"/>
                                        <p:tgtEl>
                                          <p:spTgt spid="31"/>
                                        </p:tgtEl>
                                        <p:attrNameLst>
                                          <p:attrName>ppt_x</p:attrName>
                                        </p:attrNameLst>
                                      </p:cBhvr>
                                      <p:tavLst>
                                        <p:tav tm="0">
                                          <p:val>
                                            <p:strVal val="1+#ppt_w/2"/>
                                          </p:val>
                                        </p:tav>
                                        <p:tav tm="100000">
                                          <p:val>
                                            <p:strVal val="#ppt_x"/>
                                          </p:val>
                                        </p:tav>
                                      </p:tavLst>
                                    </p:anim>
                                    <p:anim calcmode="lin" valueType="num">
                                      <p:cBhvr additive="base">
                                        <p:cTn id="23" dur="1000" fill="hold"/>
                                        <p:tgtEl>
                                          <p:spTgt spid="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Bir fikir veya sanat eserini özgün bir şekilde oluşturan kişinin bu eserden doğan tüm haklarına patent hakkı denir.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0909070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Telif hakkı, eserin oluşturulduğu andan itibaren başlar ve herhangi bir kuruma tescil ettirilme zorunluluğu yoktur.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2313401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2063552" y="2751311"/>
            <a:ext cx="8784976" cy="461665"/>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Patent koruma süresi, başvuru tarihinden itibaren 20 yıldır.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42967126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Ülkemizde telif haklarını düzenleyen kurallar Sınai Mülkiyet Kanunu'nda yer almaktadır.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419573572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521988"/>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Sinema ve müzik eserleri ile bilgisayar oyunları için kayıt tescil işlemi zorunludur.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81013859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521988"/>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Bir buluşa patent alınabilmesi için buluşun yeni olması, buluş basamağı içermesi ve sanayiye uygulanabilir olması gerekir.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253260816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Ülkemizde patent tescili ve haklarının korunmasından Emniyet Genel Müdürlüğü sorumludur.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9837120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48880"/>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Eser sahibinin telif hakkı koruma süresi, eser sahibi yaşadığı sürece ve ölümünden itibaren 70 yıl daha devam eder.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56035603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48880"/>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Üzerinde bandrol bulunmayan kitap, sinema veya müzik eserleri "korsan eser" olarak adlandırılır.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375058110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48880"/>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Patent başvurusu yapılana kadar buluşun gizli tutulması, hakkın korunması açısından önemlidir.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2"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grpSp>
        <p:nvGrpSpPr>
          <p:cNvPr id="56" name="Grup 55">
            <a:extLst>
              <a:ext uri="{FF2B5EF4-FFF2-40B4-BE49-F238E27FC236}">
                <a16:creationId xmlns:a16="http://schemas.microsoft.com/office/drawing/2014/main" id="{990A367D-1C7E-4916-AE5D-47A88F6EBBAF}"/>
              </a:ext>
            </a:extLst>
          </p:cNvPr>
          <p:cNvGrpSpPr/>
          <p:nvPr/>
        </p:nvGrpSpPr>
        <p:grpSpPr>
          <a:xfrm>
            <a:off x="5230900" y="5977820"/>
            <a:ext cx="1871362" cy="818356"/>
            <a:chOff x="5230900" y="5977820"/>
            <a:chExt cx="1871362" cy="818356"/>
          </a:xfrm>
        </p:grpSpPr>
        <p:sp>
          <p:nvSpPr>
            <p:cNvPr id="57" name="Google Shape;827;p11">
              <a:hlinkClick r:id="" action="ppaction://hlinkshowjump?jump=nextslide"/>
              <a:extLst>
                <a:ext uri="{FF2B5EF4-FFF2-40B4-BE49-F238E27FC236}">
                  <a16:creationId xmlns:a16="http://schemas.microsoft.com/office/drawing/2014/main" id="{340E49BF-0805-44D4-BF9F-5C9EC2501BD7}"/>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 name="Dikdörtgen 57">
              <a:hlinkClick r:id="rId13" action="ppaction://hlinksldjump"/>
              <a:extLst>
                <a:ext uri="{FF2B5EF4-FFF2-40B4-BE49-F238E27FC236}">
                  <a16:creationId xmlns:a16="http://schemas.microsoft.com/office/drawing/2014/main" id="{0995C6BA-D380-4A18-B738-D16C165114CB}"/>
                </a:ext>
              </a:extLst>
            </p:cNvPr>
            <p:cNvSpPr/>
            <p:nvPr/>
          </p:nvSpPr>
          <p:spPr>
            <a:xfrm>
              <a:off x="5470339" y="6222196"/>
              <a:ext cx="1159293"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Hangisi?</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Tree>
    <p:extLst>
      <p:ext uri="{BB962C8B-B14F-4D97-AF65-F5344CB8AC3E}">
        <p14:creationId xmlns:p14="http://schemas.microsoft.com/office/powerpoint/2010/main" val="221392618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turkpatent.gov.tr</a:t>
            </a:r>
            <a:r>
              <a:rPr lang="tr-TR" sz="2800" b="1" dirty="0">
                <a:solidFill>
                  <a:schemeClr val="tx2"/>
                </a:solidFill>
                <a:effectLst>
                  <a:outerShdw blurRad="38100" dist="38100" dir="2700000" algn="tl">
                    <a:srgbClr val="000000">
                      <a:alpha val="43137"/>
                    </a:srgbClr>
                  </a:outerShdw>
                </a:effectLst>
              </a:rPr>
              <a:t> üzerinden çevrim içi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Notere giderek şahsen</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Patent başvurusu için işlemler hangi kanal üzerinden yapılmalıdır?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71203" y="6039644"/>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043521FB-BE32-4F09-9DF6-D5138309881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6D74268E-6D8F-45A7-AA96-F94177730A9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C2CA5D57-9421-4831-A312-F5B51063FD3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A7B8E810-10D0-46BB-ADF9-C18670F09AD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3C550FF7-EBB7-462D-81BD-CF4C6F55A3C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2A51BA1C-7673-433B-943E-98159E34273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5457A31-11F3-4B97-9C4F-008EF2FFA61B}"/>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8AD26C2A-2AD9-4361-979F-2652623266FE}"/>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51C8EC8-2E20-465A-91EA-D66457F8D017}"/>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F707DEAF-118D-4680-9982-B6B4CB57056A}"/>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A8869415-251B-413A-8C99-6C15ECC76C08}"/>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6DB29BDA-0B50-4894-A642-818D9BDB71A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3223684C-3494-4D59-842B-E6551DCCA4C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9F9BF9DD-142A-4869-9D8C-ED614289FBD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5188A8A-3677-4154-82F8-2442C395E02A}"/>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329F32B4-FD2C-4602-9972-72B35CA4782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038093F4-5BE8-472F-97E7-F97EF2652573}"/>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C055315-B3F8-4F18-9C70-6C05E574756C}"/>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A6361A1D-4431-4478-8E21-C30166BAEA1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D4E1EAF0-6894-4ABD-80EA-27B5881B31FC}"/>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8AA1896D-9664-4C1C-86EF-87B890784B04}"/>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C37AFA71-15F6-4274-AE09-0A6724C183A7}"/>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D3D3805F-9F53-4CBF-BB2D-73F6BA07E39D}"/>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B5FEEE31-A834-4C64-B0E2-E1648C8BCD9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3E671404-AF64-4D1F-973F-FDBC409592AC}"/>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11162960-0CB1-443C-B878-DE00D935FD70}"/>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91750244-1FF9-46D1-8278-C86BDE75572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38BE1-833E-408D-8E5C-589373B57513}"/>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3F060AC1-E814-4F67-B84B-60FEA83ECC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788FB24-BB97-45C5-B278-86F7DDD72428}"/>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D86087D3-94F1-4F82-BF6C-1773D6E7A6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B80836EC-7310-48C4-914B-24045DF649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748F8EB-BD1F-4B2B-87DA-3401E0B083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486956D-4756-4E74-822E-4D4F44BD4F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D9495D29-4AB9-414C-96C0-4A452BD8323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6C0AB70-2F69-4F42-9B0B-FC3115A0D67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65212C47-FA9A-4F51-9F2F-D1A68D55594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9FE7BB6D-6766-4830-90AE-84EAB4162A7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F7554977-9488-43E1-892E-0C560B15AB1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1A6F719-B4C8-49AE-B548-9ED29138FF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FF08F2CD-8D0E-4F40-AE8D-89743749A02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1713EE65-1BCE-46DA-ABA2-06D07A9203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7DCB89F1-F185-47C5-A646-4FDBECBECE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1D7217B3-86D9-4F2C-8F9D-5549EAFA25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A40325B9-91D9-4906-823D-0569EF548C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09F19F92-895D-4374-AFC0-CE1B667059F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8E6CDC9-1E82-4B08-859B-C2F2820400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BCE8176C-895C-42B2-BCA0-AD31EFC3C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8A722C4-B680-4912-92F9-A137EE03A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541FF84-2072-4E5E-B539-73AF72E670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AE68291-5BC6-4BDB-A7E0-90B17F743A9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4836422-9C57-455D-AEC0-33925461F9D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0A63A533-096B-4435-A5BE-2C01598CB3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9B5391B1-F344-4A21-BE6B-C0F4CF7F7A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B35EEB6E-AF22-4049-BE89-83878343AC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8F76975F-8D8A-402B-8B9E-B8FEF7309A4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2B8F6617-F2E8-4E68-A6E2-46AABF3DDC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1FA3C8BC-DA0D-4B6F-9DBB-9A9FA21B85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721D321B-9902-4CFD-9568-993B805F66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7FEFA93B-1C7B-497E-B81C-80FE114306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3578626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nn-NO" sz="3200" b="1" dirty="0">
                <a:solidFill>
                  <a:schemeClr val="tx2"/>
                </a:solidFill>
                <a:effectLst>
                  <a:outerShdw blurRad="38100" dist="38100" dir="2700000" algn="tl">
                    <a:srgbClr val="000000">
                      <a:alpha val="43137"/>
                    </a:srgbClr>
                  </a:outerShdw>
                </a:effectLst>
              </a:rPr>
              <a:t>Kültür ve Turizm Bakanlığı</a:t>
            </a:r>
            <a:endParaRPr lang="tr-TR" sz="3200" b="1" dirty="0">
              <a:solidFill>
                <a:schemeClr val="tx2"/>
              </a:solidFill>
              <a:effectLst>
                <a:outerShdw blurRad="38100" dist="38100" dir="2700000" algn="tl">
                  <a:srgbClr val="000000">
                    <a:alpha val="43137"/>
                  </a:srgbClr>
                </a:outerShdw>
              </a:effectLst>
            </a:endParaRP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nn-NO" sz="3200" b="1" dirty="0">
                <a:solidFill>
                  <a:schemeClr val="tx2"/>
                </a:solidFill>
                <a:effectLst>
                  <a:outerShdw blurRad="38100" dist="38100" dir="2700000" algn="tl">
                    <a:srgbClr val="000000">
                      <a:alpha val="43137"/>
                    </a:srgbClr>
                  </a:outerShdw>
                </a:effectLst>
              </a:rPr>
              <a:t>Türk Patent ve Marka Kurumu</a:t>
            </a:r>
            <a:endParaRPr lang="tr-TR" sz="3200" b="1" dirty="0">
              <a:solidFill>
                <a:schemeClr val="tx2"/>
              </a:solidFill>
              <a:effectLst>
                <a:outerShdw blurRad="38100" dist="38100" dir="2700000" algn="tl">
                  <a:srgbClr val="000000">
                    <a:alpha val="43137"/>
                  </a:srgbClr>
                </a:outerShdw>
              </a:effectLst>
            </a:endParaRP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Türkiye'de patent tescili ve korunmasından sorumlu olan yetkili kurum hangisidir?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7715E71-6D1C-4305-A1F8-C7EB38A12C4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914332BC-D314-4F63-B6D4-30F24F9CAEB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3080E3A8-D2EC-4D7D-8F6D-5DAB4F733A6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34E9020-B8DD-4C12-AAF1-BA3B28410FD4}"/>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9AFC464D-6C8F-4733-8E58-68045A9769E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B7F85729-5C7B-4046-B444-EACA35E7FF3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B8B037E-8C72-4B52-80A4-D1AB8BB39D7F}"/>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FE07DB0-B7D0-47A9-A05E-7F8BFF641DB9}"/>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969C27C7-BECA-417C-A065-CF51A001E28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0BCBBBD9-8150-4115-B31C-871CC9A4183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855C8741-E9BC-481C-8CA6-FAF72E44157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6AFA80DB-6B76-4106-A8D1-7B35EB9A96F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4163BD9A-2772-4CB1-BB33-D423DA130045}"/>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6DEA4D01-9B8F-4792-99D1-59D9EDA50A98}"/>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08819CEE-EFFD-43B6-B7C2-995DFE4F4A3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964364C0-6F09-480D-9DE8-1DEDD0641BCC}"/>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93D1C7A4-E810-4527-964B-E4F6F82675F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D6A1B3A6-9529-41EC-8DE1-F5BC965C392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3E3C9F2B-BBF6-40E6-8121-85254DB8DC13}"/>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311E99D6-C595-4478-999D-536CF0AFB018}"/>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EB955273-9340-41DB-BED6-468111A652C2}"/>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2B4E8040-5AA9-4E19-8451-B8F8EEAD771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0C60055D-D1CA-44EA-B723-EA5219D22F13}"/>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9FDC503E-64C2-4469-814C-73C7D624BE21}"/>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48339F71-5C81-4A0E-BA1C-CE665033111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AA15F98C-6614-470B-841C-44C1FB0CDECF}"/>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5B88457E-E636-4A74-80D0-2AE21104D374}"/>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336DD96F-C7F3-4C35-89C9-96C9337BC11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C597C2A7-127D-484A-AEF6-42C347B0F7B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C3948669-EE4F-4ED7-B3FC-ED29861BF09D}"/>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997344D3-C40E-42C9-9EE1-A3E689655B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DDA77934-2E61-433B-AA5A-9DF34C6D456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4A9417CE-EEB6-4D1C-911F-07B4D84165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8BE0BE9E-7966-4A7E-8E6C-31FB70893DE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CF8B7EAF-7D42-4312-A84C-3A55EAD5D85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35A63E13-BBA6-48B6-92D5-8D5C1C9F9E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7ECB1D08-F1DD-4424-9125-05DC9C12360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714AD32C-B4BE-46DE-ABAD-224DB6960B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1A97D268-7F55-4871-AE02-A36F5D644B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E72ADC46-F6E4-4859-A42D-F7824DA15F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3297866A-9C4B-43D4-9E44-8835A9E967F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BC25AB4-489F-4473-8B80-3186B7E8F9C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E7F9CE88-C82F-46AD-A507-543FE59E6AA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1362939E-4CC6-479D-87DA-EA5771A0D7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6E0582C-8533-4652-B27F-DA2A788185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8ABAB50C-8679-4A3E-A53C-B496A4B734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EEF3FC4-1EF5-4AA0-A7C7-5379D2BE92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8E920A47-1271-4335-B186-A35011E4FC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810E4428-7894-4404-95A2-BF2D132CD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E88298AE-C8A3-4A3A-A074-2B64708E38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3FE45239-71E7-4A13-9DE8-10D65E2B52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4EBE69DF-819D-4079-98D9-516F2658D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ABE75E6-EAE1-4DB1-8A46-18CE24B62C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61856704-B641-458E-84BA-D3B8776F6EA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C4129832-8947-43CD-97B6-4A08C527B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CB93EBEF-C5FE-436E-8837-5B0E9B577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AB4A857-3C8D-458E-821B-7C2F8E4CF7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674FB69C-7191-40F7-88FC-559EFE939F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555EDFA0-7D9A-43BD-BF45-94EF6D98D99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81F780F2-EA1D-4720-8183-8E670B3A66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0338163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70 yıl</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20 yıl</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Telif hakkı koruması, eser sahibinin vefatından sonra kaç yıl daha devam eder?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E8DD20CA-A898-41FA-B78D-60F4858B0CB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3EA529C8-9D79-4E0C-9825-9109C2E335E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BCAFDA02-7A4F-4E96-AAFC-E42D779275A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64ABC18-FB2B-48F0-AED1-6F850189F4F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F6ECBB2A-E586-4D6A-A88C-F0665DA030F7}"/>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85F9D34F-C39E-4829-BB1E-A7CA10940031}"/>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C4D813D-7DB2-4045-AD86-083DE7C9F903}"/>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3909C5D6-E72C-4920-BB90-747C35720495}"/>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6EF444C-1593-419C-9E19-DA483BA079EF}"/>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F088F045-99A5-4AC7-B5A3-26F1BCDE9BFD}"/>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FED8F718-CA6F-427E-93FE-0043B4AFB7E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1C7CB05D-A26F-4374-A15E-089BEAFA908B}"/>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6277833-76AF-4CE3-8690-9E1C02FD3886}"/>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EFF57B9-D7DF-4C28-BFA1-C7E22EFBAAC3}"/>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4492987C-D101-44AB-918E-3D42F4F8ECD0}"/>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7AED0A13-61AE-43ED-88B8-5A8E3DBF699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1AEEC477-A457-478D-8EB0-7A6D57F1E61A}"/>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DA3CC7A-5558-4DC9-8CED-84B2214158B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97C223A8-F612-4A01-B6A1-AE400AA1C26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61F0807-D327-4553-9E9D-A16E552D7E04}"/>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14FEDF51-2FB3-4476-8F99-CEFA85874EC1}"/>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4CC1A470-7AAD-4E5F-AD4C-5B974C105EC8}"/>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F2AE060A-A65A-4741-854A-DE82E22530DF}"/>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8BF111F5-B46D-4D71-A508-C9E2A4A8C2B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6E5ABC4C-5420-4B1A-A6F8-54244776079E}"/>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21A8AC5E-FBE8-4CEB-A887-AB2BBB5F3A29}"/>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EADC7C09-D904-4841-A92C-FF1AA630091F}"/>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1D59E0D4-F990-4155-BCFD-BF2216E0C08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964A2E2B-614D-46B1-A5A8-6479B11D8A51}"/>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02B72D72-41D0-4853-A34B-D81D693E661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44783DA0-DA84-4A4C-BD37-DA5A93D948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CA3D0ABB-0FC1-4232-8C35-5DED9E05DA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35C3B9E0-AFFF-4DA0-80BD-4F9A3FE2ED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00C6EB2B-65F1-4170-8732-93A4157B931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61004B91-9BFB-40FD-97A5-5D4CA7C3425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15B99525-F587-49A4-A74F-EECA9630DC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15400BFB-60DB-4671-A08E-A3918C16EC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26AB9553-E5B4-4110-8942-235E980DFD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89FDBCEB-82BE-4BB7-ADE8-4719E25DD9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4354ECB7-35C6-4E2C-8449-673CD5699E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DD867A86-E4FE-43F8-9F2F-4234045F64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FFC7A565-8C97-4A39-A5D1-E3B9F05379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263A3A5E-D9E6-4C34-87B5-55360455F2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B3256883-7A87-4730-9377-25038C2602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F02F874-5035-44EF-A55F-75DFC91025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6319BC60-6AFB-4996-8987-F0EAF4426E1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18C390B-4A56-4E91-AD10-FBA6481B24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07AADA42-2A70-4421-AAEC-EC1900743A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42065FD1-F86F-40AC-9213-7182A428FB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98CB4599-7F80-4904-9431-7FAAA138DC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001F44F4-8EFE-42C4-8AB2-E647B38FF5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E360DFA2-A1F8-43C5-8CCE-04951A1AF83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E019703-0D05-46D8-BF86-81C376804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B88B0356-88D8-4341-AF0D-8EFA3148843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21D18FF8-B884-4788-94A1-E654CDACB7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2FBFA6FB-7EAF-4963-905E-33BBFA8492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51BFA98-7857-4ED8-824C-67FF4AA8BA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44B0AB57-413D-4999-A80E-14484BDD3B9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B80B1186-93AE-498A-856A-922E495483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DF921D45-700D-4B4C-B332-C7914B0AEE9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3438581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315360" y="3895316"/>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50 yıl</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20 yıl</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Patent koruma süresi, başvuru tarihinden itibaren kaç yıldır?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25F4765C-6C8B-484A-A6A7-2D23990ED13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A6D2B8ED-4578-42A1-8152-10CC487A07A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983DB037-A8D1-4756-AF79-47B33D139CB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0995E4E7-B250-40D3-A7AD-C8446CA907F9}"/>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E33ABEFB-90EF-4F46-B462-607268DC099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6146BE04-D1B9-491D-87A8-1708816678E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D6B7C5AC-1234-4843-9185-8D3C6B309C1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E4B7274-0FBB-4893-A8E5-ED4E1B2BD1B2}"/>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73D814F-8A2C-40EA-8DD1-F1DBBB5EB878}"/>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1F4F40E1-2A88-4463-BDE7-5AF127249CAF}"/>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9DF11FA0-A78A-4361-B56F-AAD57B6C1687}"/>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88E13D1E-3298-48E8-B11F-332B870A715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2D7B2EC-92D4-494E-8D34-45662ED2FD8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60AED02-305C-4A9A-A39A-0A1C29F7A85B}"/>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5231FA6A-1BA7-49E1-A9BE-8AB4A7273444}"/>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FDC0EA6F-D10E-4262-BA2E-043A5F8FCFF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2C251995-4E43-4DBD-99ED-4FF51CA88B42}"/>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4C3F489-4ECA-494F-9CA1-F3C9B329471E}"/>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1A3A7B39-B25F-4993-975D-02C9F9D14EF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4FD5849-D30D-4679-90FC-62A283E4FE25}"/>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7326B6BB-DB9F-40E4-B3BE-49E8F85F6D49}"/>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577A7A5E-6AC9-44CF-AE32-6D332D41D8F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43809922-D925-4162-B1E8-996AB807C692}"/>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51004AFF-43BE-462D-81BF-E84C84B67D1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D0225DFE-5BAB-4C31-B0D0-A12A72C2DD6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68AEF189-F9A1-4792-8522-DFABD0C02404}"/>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DCB41CB2-4FC9-4BA7-B01C-57216C9A3AA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BE23F710-D488-49DF-B93D-81D575E8359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3272EC1A-CC88-40B0-BF74-9071C6F545E4}"/>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74625AE0-670E-4F59-9C41-822D75D8FDD0}"/>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A5F19A01-F0BF-4C5A-A63E-B3623DFFFA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5C301925-EA89-4835-BCD5-F7FF085611A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B36E3956-72A2-4688-9A75-954419443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6545E1B5-5A3E-4926-A23B-B463D40087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8F809086-48D2-4F44-BB49-B9770A8BA5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7D3F6A2F-0D13-4A4B-A553-8D1310A9FC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C6320896-CE82-4CE6-AAC8-06EBD4A0DC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F797B023-59F8-463C-A347-930F62336E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3A02469B-5E29-465E-B2D5-045D634230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3B54F6E1-DF2C-430F-8762-C6F4D914F2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AEB58563-BAB0-40F8-A2BF-335DE9488EA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CC12BC7-8493-40E3-A180-74139C890B4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DE67D9AD-6AAC-4802-81EB-D44C10EF99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21EF1C54-184F-4E6A-9E69-5D0B939926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0D30A7B4-52AD-414E-9D3B-B41CF712D5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F34B3010-A946-47F7-BD2F-BA6F969065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749E9BD1-C179-4C98-92D9-3082C70A51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78055F50-368A-45F9-8815-E2BE2E099F9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791A608D-A720-4E74-857A-764C00565ED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FF737A03-75EE-411E-AE4B-0389FF9ABEF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23AF5DFA-107F-45F3-9610-6E270C7F6E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CD5930FA-49CD-4D4C-B990-02B0037FE1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7D14792A-EE52-47EC-AA0A-1474DBEC19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DF166B89-9139-4F7C-AFFA-45C89F476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33F9B4B3-7917-4D30-B1E6-6F8D9FBD7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3EE97FA1-27A9-4F61-B73B-F9E3691319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D487F962-207C-40AD-836C-982E86E9A3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F0D47E03-C776-4843-AFF5-F9E1766AE8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313085C1-CDBF-4D31-931B-1FB391E9A7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355F91E9-C3EE-41AE-B49D-77ACBB9E50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5234769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Emniyet Genel Müdürlüğü</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nn-NO" sz="3200" b="1" dirty="0">
                <a:solidFill>
                  <a:schemeClr val="tx2"/>
                </a:solidFill>
                <a:effectLst>
                  <a:outerShdw blurRad="38100" dist="38100" dir="2700000" algn="tl">
                    <a:srgbClr val="000000">
                      <a:alpha val="43137"/>
                    </a:srgbClr>
                  </a:outerShdw>
                </a:effectLst>
              </a:rPr>
              <a:t>Türk Patent ve Marka Kurumu</a:t>
            </a:r>
            <a:endParaRPr lang="tr-TR" sz="3200" b="1" dirty="0">
              <a:solidFill>
                <a:schemeClr val="tx2"/>
              </a:solidFill>
              <a:effectLst>
                <a:outerShdw blurRad="38100" dist="38100" dir="2700000" algn="tl">
                  <a:srgbClr val="000000">
                    <a:alpha val="43137"/>
                  </a:srgbClr>
                </a:outerShdw>
              </a:effectLst>
            </a:endParaRP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Hangisi telif hakkı ihlallerini denetlemekle görevli olan kurumdur?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D3EB820-83C0-4528-9685-E08360BE6A3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25B48980-2EC0-4F14-8DFA-3BC0621838A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C94DC17-EA03-48A8-BB7C-10FE4C4B83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4F9A71B-A3C0-4E36-B542-FF0E0DB3D1C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B1C06D2-D9F3-4FB2-BF15-1F75DD301B84}"/>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4D684AE-FB3A-4C60-A957-629CCBFE9810}"/>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D675874A-B324-46E0-80CA-9E5871B00461}"/>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EDC33C1-8625-4563-A7FB-4F04B1E907E8}"/>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44203522-972F-4150-9DEB-ACECA40CAC1C}"/>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9901FC3B-89F6-4F3C-8880-A9F602C88B87}"/>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EC84F5F-D47E-412C-AC29-4CB3562F49E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8B97549F-6EF6-4C9A-9B6C-924198BA700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4CA7964B-C091-44F5-99BA-80B69A21835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6F849A5-1356-43EC-B775-88CDC9B2B1A2}"/>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35E82C96-D191-4996-896F-C05AC1BE714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455174D5-52F5-4481-B418-A9FF2A15CF1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4434B1D8-F1C3-45A1-AAA4-AF77C690B8FB}"/>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4D692F57-D9AC-414D-B82F-805E3FEA6293}"/>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79FEF171-2445-4832-9987-4325521DB98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7BA5D330-1EB8-4311-8F04-691B06797143}"/>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6443A859-92C5-452B-86AC-F7460D5C0FD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0AB27367-02B1-49F0-84F9-17FE4007630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87049605-678E-4055-BB25-B889EFA7E1EC}"/>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AD7B45E5-4C19-4CF6-9DCD-29AA2C114932}"/>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51A431C-7C17-4D1B-802C-A8BB1ED95CB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7F94EEF4-A3B5-4752-B7D9-3E2FA30DF56E}"/>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B0F36A0A-5CA8-4134-8F59-11FEAA7BE69B}"/>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0633E9F1-8CD1-47D7-B29E-F5621BC2A28F}"/>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CF018665-F900-47E5-945E-9DEABC0564A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14B200C2-EA6A-45CB-AE39-123FB9C36DE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6A86A50-452E-48E0-844D-07B159AE7FD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2E902D83-6B74-466E-B81A-D061A3CB25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AFB9244C-46D4-4538-BBF1-EF3BA240C57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3E8B018-05C6-4AE4-9E97-293B56AD6F0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919449E-22FD-4925-BC36-DB0412B32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7946AD72-0097-4844-A5EF-0F5F092C515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A9297A96-7BDA-4910-A3F4-65A7210E52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C7815B75-AE6C-4F31-838F-364022E636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3F9D276E-9BD3-4C9B-86CB-D21915538B6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2A645318-E212-4913-8946-8331A07549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D104993A-42B7-449D-8257-D1B179C128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48F1CE12-4C19-4963-8AC8-2847EB7600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2082369C-025D-445F-B1E6-93DAB423D3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934AB69E-4085-4A4A-88F5-E9D7E91F912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3FF444F-9273-497E-90F7-C5DCD7E9790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B1FC3589-7963-4D6C-8759-B3561181A1F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BA304D12-CC0F-4BE7-9A3E-8681E238B5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0765200C-9C47-4F70-AD6E-9F3DCD9ACD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B2B755F-3028-4D69-946C-A7B110D980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3D81D77-D20C-40C6-8FF1-5757E08C25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CC686382-2FCD-4585-A80E-46763A538E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40E8A004-A845-4948-A57C-EF7E7A7F3E8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9572B0C4-C8D8-4887-A65D-5E50F2C6F9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A49E3B4C-6A40-46C5-BA25-DA94C50B2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D82F20D8-E89F-411F-B3BD-1C2BA57743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FC3859D4-829E-48D8-9F43-79460A0665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FF4A7B0C-B4E8-48ED-9C59-FED2D8FE0C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CCB9A9CE-2224-4E99-BD47-AA4A54EFAE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3419FD02-6768-4400-95A5-179DF0671F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FBC1826-157F-496A-8921-0450B1E5EE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498802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Barkod</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Bandrol</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Kitap, sinema ve müzik eserlerinin yasal olduğunu gösteren, üzerinde bulunması zorunlu olan etiket hangisidir?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82B9916E-D483-4FC7-A4DD-6D318DBF761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F2F94A12-7A22-4CCF-A77B-26A01C586B21}"/>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263DCDD4-09CB-4A86-B777-54EDC31E16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E9845857-EA99-482F-BFDA-3F5DFD98975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E2C11CD9-4838-4C01-A811-FB9DF5D32E52}"/>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00C5AA5-B4B3-4B79-8800-BA3F4DDD7F42}"/>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8E42FE8E-FB89-4CEF-BA79-F5560828B74C}"/>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B905E85D-5E55-4331-800F-D801E5113280}"/>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A9B115A-2EB0-4A65-AA29-F3CA87BB90B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ED4B02AA-57DF-45DE-B413-416CA2D912E9}"/>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3ED6206D-DBBD-47AD-A951-56FA2CF29D26}"/>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F4C5B400-F5FC-4256-8416-7C6E4633EC09}"/>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52746500-370D-432F-BD1C-8967231D28FF}"/>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99B5B7F-E8DD-4B7A-9613-FD9DB09199FA}"/>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F8A003F-FF9C-46ED-B37F-D9253518984B}"/>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BB5D223A-4580-4694-86A8-E1CEAE0D8FD4}"/>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36EF19F-AE31-4616-A1C2-BAC4F87C0871}"/>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475AD0C-7DA2-41DC-891C-0AFD6776DBF2}"/>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3CBB311E-791E-4985-85F0-A5C9F2DE5C6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4B48A94D-E8B8-4DEF-98AC-E542A4B8EF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78B00E98-6DE8-49BE-91C7-292A2BF11567}"/>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E541DF10-A533-413B-A3C0-483E5B1A93CC}"/>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033E5D8E-F0DC-4755-8464-955A5694E239}"/>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E7C4B206-88B9-4F3A-AD60-11E1D9B50553}"/>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6563830-13CB-464B-A0C3-2A09DD9247C1}"/>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E479B8E-9B89-4FB9-B6E0-300CCCF2766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8C0B1590-2212-43C5-805A-7EA7DA416441}"/>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95B0941B-898B-43D3-87BC-B19C908B870D}"/>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7B61B5E-FBC7-4740-91A4-21B4DFC84ECE}"/>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2F0E78C5-AD3A-4BD5-B9CF-F21619F5544E}"/>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4D75ED6-7909-4BC3-8371-76A26E3E803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CEDAD77-B1BC-49C2-9E10-C5D839617D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4781B1-A29B-427B-9181-8E664D21C3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AFD0C981-79D2-43B6-A820-00B0293EABC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FA8B16F7-E3CF-48D3-BCDC-D8C36E452F6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347A4B1-9849-472A-B920-ED074218BB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739312C-34BB-4450-BE30-E3002A056C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EF2E64B-38A7-4577-8350-AFB0AB9173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A919BE2D-C2D4-42FB-967F-9FDC6F7708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DB408A35-3723-4A7F-A99A-4E1C592022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80829299-B80C-4783-AE9B-A4559ED6B1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3899029-953F-4835-A740-E8FBCD8BDD5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CC8758FC-FC60-44FF-8FE8-60331699CB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0C83CCA0-2495-4ED7-9D9C-D1A5DC5F56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1695382-795F-4743-B568-28AE38D0CA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8F122529-27F0-464C-A849-EC320182A6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F997F592-B2B9-49C2-95F5-03855AB53A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DC87469-70F6-49CB-AB65-9EE68AD233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4831783-DD05-4AF7-B9EA-27AF9BA5AD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27651560-7D9F-49FD-9CCA-F5F661C05C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20D8EC60-EA6E-4703-B774-508026BD0CA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2E7390A7-8600-49CB-841E-795B7243C3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45DB58DD-8463-4071-9A93-F41D4B123F9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EC69CC9F-57DA-4FC0-8B1E-2EA53F1127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3A81EB0C-ECE2-490D-9840-653EDD21C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0AE36C47-6544-4609-9586-A0C29F45729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695EF247-430F-4312-830E-DD84E934E72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EC4A9A9F-3A84-46EA-A0E4-E3613C3AD8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E7E80B4-3F0B-487B-BD4B-CAF40BCA0E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21EDA5BF-0EE1-4B10-B621-0FA831A095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014747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0" y="3923089"/>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Sanayiye uygulanabilir olması</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Daha önce sadece televizyonda yayınlanmış olması</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 buluşa patent verilebilmesi için sahip olması gereken kriterlerden biri hangisidir?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6778B600-CAE5-4533-B41E-8C0101EA09D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7D41FFFA-4E1E-43F1-A48B-7D061CC855B4}"/>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AC5A796-D3F3-4926-A441-8A057ADA749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8D91742B-7245-4095-95BD-C5516C930F5E}"/>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D01B9F16-A04B-4598-9D29-37A6F17A317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09F0E3F4-B362-440E-BCFD-4B92E6FC1EAD}"/>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35DEF61-024F-4872-99BD-DD4DA15D1C5D}"/>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3755B9E3-3F7F-436A-B585-368B48967AB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CC11976-E373-4029-8454-74C397FB418E}"/>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15878749-28FB-4CFA-8718-97651737831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3EA4BEA-E714-46D2-8E22-8B2000033DFA}"/>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D517781D-3C9C-4ACC-AC86-A762D2CB9B81}"/>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EC8BD8B-3EE0-40AB-B48F-F391947CBAD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DFAD2C53-D8F9-4001-8F57-CD9A6CEC4B2C}"/>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AC8D6B-A581-4FE8-9CDA-2391D6CF49EC}"/>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CC84E9CF-0D28-4055-8F8B-FE91F0DFBB7A}"/>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4AB088C-E908-4FA5-9121-73DC4D3CAB5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3BFDEF72-A440-45C7-AF11-554CC4A43F9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E885D33D-8501-485D-81DA-8E7A9EF5969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2D3A07F-617C-434E-8631-D816AFC0FA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136EEB39-BEFD-48DE-97C3-4E7B7D8BB526}"/>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0ACC8CB-8BCC-4A3D-A292-97DD962FD4B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B1A5C1A3-E75C-468A-8AAB-F34EDD744E0B}"/>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82BA7890-2531-493D-832F-8EC71FFB2ED9}"/>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29CC91B8-A3A5-4013-BFF9-15FD784DADA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4CDB67E-F58E-4632-99B6-8BA69F8750B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418CEE6C-CA4A-486E-96B9-B19288BF3CE3}"/>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6A06F-428F-4BB5-B87A-CC00DEE81B41}"/>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FD8E3B05-CD88-432C-8300-5A85F1A6A16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8AAC209-37D4-4BF8-9C17-D24E00C2B5A1}"/>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6FC9C120-B403-45EC-BAE6-6C934DFDC3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594999B-03C9-442A-A061-8E7320E27F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ABA7D9A-F2B8-4ABB-9608-65C389CECA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D6E199C4-167F-4A94-A9C4-8F0577076A5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1A975791-5B5E-447A-B88E-EB6EBBF650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C2C157E7-166D-4394-AE2B-D4F64E8018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7B66578-23A5-45E0-8C1D-842751A626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4AA4B0B-726F-459B-BB72-1895DCFEF2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12D84D23-4EA3-41EB-B71C-BAEF21B05D4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CBAB4DF-0687-46F9-8FF6-E3D88E6823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662C3BD1-1819-4C0D-A320-377C5E9DB5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DF027A52-35B4-42B9-AB30-E31C8CFD5B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BE27F01F-8389-408F-9CEF-2606E4CE34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839306FC-EE42-4D55-91F9-106678DB3B7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F494DF2E-7547-48D2-A409-6A4A1ED768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358C9B-6D47-41BD-BABC-7453EA4D1AA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A9FDFED-DE4A-4780-8796-C407730A6A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C4CBF878-818F-4C14-B311-42BD860B22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827554D7-937C-4381-8472-4987F34451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D7B156A-3185-4ABB-BB2A-38F288DEF2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38E463C2-C9E0-4BE5-9378-88D3FA1345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183E91D0-830D-41DD-B6BF-F667B1A56E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822A1EE9-F079-4B7C-A1AA-687573A17D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72DBC736-2D11-452D-B883-FC50195D1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7158387-0DE0-47CB-B145-CFA83D783D3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7909FD5E-C21E-4B69-9146-5DDF74F5AD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C40F1D50-1447-4484-B751-3A8ECE7F60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7DBEDBB9-C728-4DEC-AE3D-62EF4A3E70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FD4089E0-5E2E-41B0-ACF9-7F4D522F3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E824E9C-7CC1-40B3-9DA5-7062A7FDB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9649959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Telif Hakkı</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Tasarım Hakkı</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 fikir veya sanat eserini özgün bir biçimde oluşturan kişinin bu eserden doğan haklarına ne ad verilir?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736C5AAF-6F47-48E4-B7DE-BFE7FEA49D8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DC9445AE-981F-40D9-BB08-9C8BBADE1446}"/>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BC470BA7-532E-4C77-B15F-86A2271E1DB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D7F38CB-CEEE-4BC8-8136-A3204C483E1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269CC337-EA82-4C60-89E3-593089A9CFA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A5343FF3-D602-4E4D-BCFD-D7C3EBAFA38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1FA91A5B-E5B0-4E6D-BBE3-A0CF5699F41A}"/>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971297F-13F8-4D87-A6AD-5D045136507F}"/>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2DA8EC99-97C6-46B8-BE51-093495B90F6D}"/>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238FC000-45E3-4C17-A76B-4F2AB75446AB}"/>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82B4FA6B-6E04-401B-BA8B-570B5E34E15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2C186848-5153-4862-9B66-8726C524CE9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A16B910-97B7-4BEC-BC8F-FB4D67FA1241}"/>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3E5B1304-B944-4384-8C0F-CC2E2CC8C4E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B2E252-C0E0-4871-A2B3-D4737E2DBE7F}"/>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A9E53A5-294C-4EFD-AF44-639C530DEE91}"/>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B16DEBBE-04AF-4F1E-8635-F498BE171B3F}"/>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F9D1B695-78D6-406F-A271-EBC0123963F6}"/>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0720C6-DAB0-4AAF-B261-0EBEA839B091}"/>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6FD7CB2-0FA3-46AE-9A12-27C7522804D2}"/>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077DCF6B-E77B-4693-ACCA-EF11CC205DBB}"/>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788044C9-5292-48F3-A4CE-0B9BD902059E}"/>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423537ED-E4CF-40CE-9FD9-44613AD56094}"/>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1040BFAA-1FDA-46D2-9A50-CACEAE1256CE}"/>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BC6E94E3-6140-4445-B62F-B73718B8AB6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CEF119E2-39C1-4668-8198-07F2F3DAE032}"/>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36EE7DC-C514-47DD-BE08-C5AB69C1F93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DBEABC6B-6416-4AB6-9944-547E48E39D4A}"/>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2DA897E-F82D-41D1-9412-18060579327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4E2E05AA-20D8-40EB-8B5B-7B8AEAE2B8F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26E34029-D370-47C3-94FE-5322E5A2F0D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0D305D88-146C-46B3-8B46-2CE7F4BEBA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7BFE40-F4C8-46C4-BA86-1AA76D99CF9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5D1E3289-9297-464F-8462-4E463F1B99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FDCDA2C-EFE4-4F91-8921-3EAE0D21A6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DF4B923B-0F3F-49FD-823D-CC0AF8D0B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C9D3631-01D6-44DE-AA81-302CE27E57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51B7286-0BB4-42CC-8839-8FBE1BE238E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796E9454-D735-4AB0-B433-AD5E782B1D3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50F7EBE3-62E9-41B6-A93A-DA451334E1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C415A239-4156-477A-95A8-02288167AE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A229D43-6B38-4C95-97C1-A6338A936D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12026001-BC57-4409-B069-D254567AF1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23895A7C-AC83-4E5C-A292-BE05F489BF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472B2D56-971C-471B-B866-EBB2D96A8F6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435EA3-CEAB-48FE-8962-EB00AEEA1D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61B5B7D1-9A28-4130-B91A-13069722A05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201BFCCD-B8A4-49F8-A3AC-85AEC736C0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0980E3A-BDB3-49BB-80EE-F3D698054A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45E89C5-124C-4F20-B620-235286EC26C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C5826FB-FE6E-46E3-A06D-F99E623034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77EFC980-0B00-4E50-B51E-7835FD78AE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A7272FB4-A44B-4102-A7EA-A5A1748485B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B2B7D86C-8CEC-4043-BDAF-98ABA749F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6F54D94E-094A-4FA6-A3D7-8D5A630E02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B0480392-B046-496A-B336-C302EEBB0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E2B607C5-0D20-4A4D-A357-43EF1B84F3D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B78D81F-CB5A-4EFC-9C83-C3AA1E6299E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31BF094-FC8F-4EFA-8302-82EE782E05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BD5D3594-ADF8-4618-B6EF-E47405F28E5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13632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İlim ve edebiyat eserleri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Günlük kullanılan basit ev aletleri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nn-NO" sz="2400" b="1" dirty="0">
                <a:solidFill>
                  <a:schemeClr val="tx2"/>
                </a:solidFill>
                <a:effectLst>
                  <a:outerShdw blurRad="38100" dist="38100" dir="2700000" algn="tl">
                    <a:srgbClr val="000000">
                      <a:alpha val="43137"/>
                    </a:srgbClr>
                  </a:outerShdw>
                </a:effectLst>
              </a:rPr>
              <a:t>Hangisi telif hakkı kapsamında korunan eser türlerinden biridir?</a:t>
            </a:r>
            <a:endParaRPr lang="nn-NO"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AF02B898-BB36-4C10-B45B-7031250EAB7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0977901C-6FE7-48F6-A06C-48E2B09F734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3424BC70-92D2-4FE8-B190-79B6492EDC0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CF7C1431-E2C5-42D9-ACA5-4866EE70AD6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C9FFC25-B576-4E32-8350-94D572BC0BA3}"/>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BA2EC3B-A00F-40D2-89F0-A91A0B317B4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6211D47C-A38C-4C60-8A64-2CB9A12A17CE}"/>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DB619EB3-DC74-444F-A63A-B4A8FCCA1F04}"/>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0F1C4574-A1D8-4F3C-B03C-CCD10FA8DFA6}"/>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A2BA80FD-E489-4762-8C3A-7D8CD5D056E2}"/>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EF3117F8-D72F-40B5-A08F-5A35E28D7A8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3886B072-6EBE-4DC9-9725-22BC9E355F3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CE09277-E882-448F-96CA-78C6B4A4210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7D646C8E-C5A1-46E5-BA86-A39E76C7A914}"/>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ECBE0AAB-4117-47BC-8FCD-B6FBAE3FFE2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1A637013-FD52-4D0C-8A7D-56A60F3A0576}"/>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6C40E93D-837C-4D37-85D0-501124CF8916}"/>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DE2F047B-179E-4821-8CA8-1C7D26BCBBC1}"/>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D2639BE2-6FF7-4FA7-B9E0-E8C39385CE8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0060C9E-2EFA-4DAC-82A7-33B88624AC9D}"/>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ADB94BB9-816C-42E3-8793-8BDA0A4FF9E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CC73723-C5FE-4DBF-88B6-71D3DF9F95F0}"/>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658466F2-4885-4B9B-871C-81ED31172C70}"/>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27DA29A1-B29F-476D-8704-DFAB3692F51F}"/>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65589FE2-80BC-4B5E-9ABA-7323A0C1F127}"/>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B6EF007B-9591-419A-B264-66FEEC250FCB}"/>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70DF354-3BC8-4573-AEA6-6C6F81BC08F7}"/>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79D359B6-B1B8-4947-9556-3E78E7B89B96}"/>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86F2BCFD-BF48-4E97-8F51-FD15F0F1BB36}"/>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A1E0EAC7-77B3-46A4-8B63-2E1BFD5861E2}"/>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0816A85B-D53D-4DEE-9092-D1260368433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94E3A2AA-C4F2-4A1B-B6D8-8CFA5A6C75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03A509A7-9A48-4886-9401-ABF57EA8DD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3D3E6E52-8589-4740-8EEF-7389B996169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9A70C2AF-1F57-4337-9BC2-05D9B1341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AC8BEAA6-F8EF-4E3F-B169-266AE436E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0B043811-92E5-434B-86FC-65B214501FB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C59833A-6FD8-4D68-B61D-52351E7CA9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E438A763-7396-494B-8E59-2CC1823100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02A18E1-68DE-4405-BF6D-78442260B4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34BEBA54-EED1-4F99-BB94-9CD1FA60D8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54CCECFF-A1FE-4273-A229-3C8CF048F2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0DC16F8D-EA43-4AA8-A379-F475E6245B0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D5602AB2-3CAA-48A9-83DB-EAFDF0F90E2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15ECAA96-9DF5-46EB-A4FA-022B3ED76C1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F79FC373-3C40-4599-B23E-F1B6C2FC16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5EF3308-8C3E-4691-BB89-DBFC0BFDC7E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36FE666-26D8-4A86-83D4-75F0BBDE325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21B744FC-F9FC-49F4-932F-B97D4118C41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1E8C8B49-A110-4162-A3AB-2A2E2CC3CFA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8CC1CB38-7A1F-45BA-8FCB-D24FAE63F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EE3E094-B1E1-4B86-B1FC-11E7B554FD4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7721556A-6760-4195-BF43-82969F3012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DDA5A655-329A-4FF8-8876-44C2D852C50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FE2F2B07-B597-4995-A31A-6C33DDF6F14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1E95FAE9-5A44-417A-9015-8CAFBCD1D9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8A4037CD-25B5-4296-9F58-FE99773EB2E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668D11FE-D0E7-4065-B6C7-86C7272E66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8837FD88-84BE-4E2E-9E24-A3A589F17FA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5ED3DE56-9500-4A4A-9018-6664690CFC8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4480175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spcBef>
                <a:spcPct val="0"/>
              </a:spcBef>
              <a:spcAft>
                <a:spcPct val="35000"/>
              </a:spcAft>
            </a:pPr>
            <a:r>
              <a:rPr lang="tr-TR" sz="2400" b="1" dirty="0">
                <a:solidFill>
                  <a:schemeClr val="tx2"/>
                </a:solidFill>
                <a:effectLst>
                  <a:outerShdw blurRad="38100" dist="38100" dir="2700000" algn="tl">
                    <a:srgbClr val="000000">
                      <a:alpha val="43137"/>
                    </a:srgbClr>
                  </a:outerShdw>
                </a:effectLst>
              </a:rPr>
              <a:t>Sınai Mülkiyet Kanunu</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fi-FI" sz="2400" b="1" dirty="0">
                <a:solidFill>
                  <a:schemeClr val="tx2"/>
                </a:solidFill>
                <a:effectLst>
                  <a:outerShdw blurRad="38100" dist="38100" dir="2700000" algn="tl">
                    <a:srgbClr val="000000">
                      <a:alpha val="43137"/>
                    </a:srgbClr>
                  </a:outerShdw>
                </a:effectLst>
              </a:rPr>
              <a:t>Fikir ve Sanat Eserleri Kanunu</a:t>
            </a:r>
            <a:endParaRPr lang="tr-TR" sz="2400" b="1" dirty="0">
              <a:solidFill>
                <a:schemeClr val="tx2"/>
              </a:solidFill>
              <a:effectLst>
                <a:outerShdw blurRad="38100" dist="38100" dir="2700000" algn="tl">
                  <a:srgbClr val="000000">
                    <a:alpha val="43137"/>
                  </a:srgbClr>
                </a:outerShdw>
              </a:effectLst>
            </a:endParaRP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Telif hakları ile ilgili yasal düzenlemeler hangi kanunda yer almaktadır?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8" name="Grup 47">
            <a:extLst>
              <a:ext uri="{FF2B5EF4-FFF2-40B4-BE49-F238E27FC236}">
                <a16:creationId xmlns:a16="http://schemas.microsoft.com/office/drawing/2014/main" id="{DC5BE5ED-4704-4E81-97D8-5E869EB51263}"/>
              </a:ext>
            </a:extLst>
          </p:cNvPr>
          <p:cNvGrpSpPr/>
          <p:nvPr/>
        </p:nvGrpSpPr>
        <p:grpSpPr>
          <a:xfrm>
            <a:off x="5143329" y="5977820"/>
            <a:ext cx="1958933" cy="818356"/>
            <a:chOff x="5143329" y="5977820"/>
            <a:chExt cx="1958933" cy="818356"/>
          </a:xfrm>
        </p:grpSpPr>
        <p:sp>
          <p:nvSpPr>
            <p:cNvPr id="49" name="Google Shape;827;p11">
              <a:hlinkClick r:id="" action="ppaction://hlinkshowjump?jump=nextslide"/>
              <a:extLst>
                <a:ext uri="{FF2B5EF4-FFF2-40B4-BE49-F238E27FC236}">
                  <a16:creationId xmlns:a16="http://schemas.microsoft.com/office/drawing/2014/main" id="{F38F1D14-89CF-4A18-8761-94B3F1B4405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 name="Dikdörtgen 49">
              <a:hlinkClick r:id="rId7" action="ppaction://hlinksldjump"/>
              <a:extLst>
                <a:ext uri="{FF2B5EF4-FFF2-40B4-BE49-F238E27FC236}">
                  <a16:creationId xmlns:a16="http://schemas.microsoft.com/office/drawing/2014/main" id="{8C139BAB-948D-42FE-BE64-F29223D0A30B}"/>
                </a:ext>
              </a:extLst>
            </p:cNvPr>
            <p:cNvSpPr/>
            <p:nvPr/>
          </p:nvSpPr>
          <p:spPr>
            <a:xfrm>
              <a:off x="5143329" y="6222196"/>
              <a:ext cx="1813318"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Çıkmış Sorular</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51" name="Eylem Düğmesi: Girişe Git 50">
            <a:hlinkClick r:id="rId8" action="ppaction://hlinksldjump" highlightClick="1"/>
            <a:extLst>
              <a:ext uri="{FF2B5EF4-FFF2-40B4-BE49-F238E27FC236}">
                <a16:creationId xmlns:a16="http://schemas.microsoft.com/office/drawing/2014/main" id="{0EBC84EE-3689-450A-83EB-CEA7CDF322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47" name="Title 1">
            <a:extLst>
              <a:ext uri="{FF2B5EF4-FFF2-40B4-BE49-F238E27FC236}">
                <a16:creationId xmlns:a16="http://schemas.microsoft.com/office/drawing/2014/main" id="{46E194AC-8FD5-4BFB-BFB0-D376E290BAC0}"/>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2" name="Serbest Form: Şekil 51">
            <a:extLst>
              <a:ext uri="{FF2B5EF4-FFF2-40B4-BE49-F238E27FC236}">
                <a16:creationId xmlns:a16="http://schemas.microsoft.com/office/drawing/2014/main" id="{C549DC07-1F4E-483B-B727-2D79BC28169E}"/>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4952472E-17B3-4E81-97E5-7B922DD6BA1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DC1D2800-6408-4D81-A9FB-7732A06F244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B90E2534-E0BC-4ECE-A3EE-941663B0069C}"/>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D746FEF-EEA1-4F76-B5F8-BCD0E5F77A0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3BA5EF4F-0649-488A-89CB-4CEBDD47202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EECB3DD9-6458-4CF0-9D5A-898E9078C84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AB18BEF-D218-4138-B4D8-0BC5341259E0}"/>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D01E665C-C15E-4F8B-8A29-2D5FB51F3461}"/>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5DC01324-F7EC-43C6-9316-E37BB9B1FCD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9FD5EB0B-C7E0-4E7A-8AAE-76BDCB3D659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7F4B2E5-F241-4BCC-97D3-14B2A1A44B09}"/>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46A49489-95ED-45F3-B087-7C6D00A4439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90D197F2-55CB-45EA-9BF1-8277646CC31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02D352A-8D81-4295-AAA9-EC6EA5E490B3}"/>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9B6ADACE-2630-43A7-BFF2-23E7BCDE2A1E}"/>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80FD687B-625C-4E9B-941C-2B6F57BFE2A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F5F92A-4291-4753-9716-2C86209B174D}"/>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E8CD0C83-AB5A-4A33-9070-44AE12CB43BF}"/>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39AED082-369B-47CD-A0B3-408AAC515728}"/>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B01291A0-960E-49A4-9143-845B1BBFE703}"/>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79DDDA18-B723-431B-96EB-7AED0E603A91}"/>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598F625E-E956-41E4-85AF-67AB1578A1F7}"/>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0AFA75C8-1530-4E00-8778-EA9749CB4D94}"/>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DDFBA89C-5BF7-43A7-A6D1-BC485CB51AED}"/>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AF78063F-3183-4E70-9EEB-39DCCCD0B17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59F4C208-528D-4145-9183-5C0702770C9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7A363876-56FF-4646-B528-4393E44E4F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C1CA4824-001B-446A-9A29-B61820400656}"/>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592EB21B-C592-447B-BC4D-D613E93139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FBB09563-569D-4F67-A0BC-6A099A1AAF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01955FF-6CE9-453F-A8F5-78D90EA360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7D7565D4-3461-4A3E-9ED1-744C24AE84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631E04AC-61A5-4BF2-8DA4-E3784D866A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7E76003-1E6E-48E9-8333-8A52E85F0DA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2D2F052-2F07-4293-8A80-E4425129D7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AF1EA8E4-129B-42EF-BF61-469C10C962C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C64C0851-C2D9-4F3C-B6AB-28B6FADF5E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F0024E0-8472-4484-9EE7-91CA66FE78D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BA14DD30-516A-4FD0-9E2F-295AB3F44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26D02614-51C0-4DA7-82D7-3BD407E149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407B727F-2C7A-40C0-AB80-A225B275D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CACD501E-F452-46A5-A4D7-74B1C3EAEC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23B3E9D2-7C73-4D74-B438-470BA38471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394C8576-21A3-4DAE-9B9E-AD53F4C8377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7A15066-7F19-4AC6-8A93-AA3DA7B894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AC17D97-87EE-4693-A9C8-8CC2FC740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FDF6971-07E0-4B4C-A63E-E7793FCF578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7E866AA-E097-4C03-88F5-4EE81C61675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2A7A8CF-2C90-4EA3-8363-2ACBD1CA18C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9C9478F4-578F-47EB-8A33-F7415EF8FC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12B4106A-A8D7-4D30-A27C-E03DD4CBDD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C3DE4FDF-2961-4664-BC60-A5483172E31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34E0528-587D-43DE-87A8-5781159BB6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A56F8755-3DEC-4BF2-BF29-37DE5FFCB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0A495935-CAE7-40EF-A369-B47A2462802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267C181-92D0-49ED-9ECB-84CCECA8956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96058ABC-5B50-44AF-8D7E-8CB465004B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9B83DD4-589C-40AE-808B-1A7C2EAB35F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810904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0448A1A5-8D90-4F8E-8CF6-0E6443B3C685}"/>
              </a:ext>
            </a:extLst>
          </p:cNvPr>
          <p:cNvSpPr/>
          <p:nvPr/>
        </p:nvSpPr>
        <p:spPr>
          <a:xfrm>
            <a:off x="1598725" y="-27384"/>
            <a:ext cx="7521611"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İOKBS – ÇIKMIŞ SORULAR</a:t>
            </a:r>
          </a:p>
        </p:txBody>
      </p:sp>
      <p:sp>
        <p:nvSpPr>
          <p:cNvPr id="8" name="Dikdörtgen 7">
            <a:extLst>
              <a:ext uri="{FF2B5EF4-FFF2-40B4-BE49-F238E27FC236}">
                <a16:creationId xmlns:a16="http://schemas.microsoft.com/office/drawing/2014/main" id="{25B12778-C2E5-4362-A3CE-38BCE85C2ECB}"/>
              </a:ext>
            </a:extLst>
          </p:cNvPr>
          <p:cNvSpPr/>
          <p:nvPr/>
        </p:nvSpPr>
        <p:spPr>
          <a:xfrm>
            <a:off x="9048328" y="53960"/>
            <a:ext cx="1415480" cy="584775"/>
          </a:xfrm>
          <a:prstGeom prst="rect">
            <a:avLst/>
          </a:prstGeom>
          <a:noFill/>
        </p:spPr>
        <p:txBody>
          <a:bodyPr wrap="square" lIns="91440" tIns="45720" rIns="91440" bIns="45720">
            <a:spAutoFit/>
          </a:bodyPr>
          <a:lstStyle/>
          <a:p>
            <a:pPr algn="ctr"/>
            <a:r>
              <a:rPr lang="tr-TR" sz="3200" b="1" cap="none" spc="0" dirty="0">
                <a:ln w="6600">
                  <a:solidFill>
                    <a:schemeClr val="accent2"/>
                  </a:solidFill>
                  <a:prstDash val="solid"/>
                </a:ln>
                <a:solidFill>
                  <a:srgbClr val="FFFFFF"/>
                </a:solidFill>
                <a:effectLst>
                  <a:outerShdw dist="38100" dir="2700000" algn="tl" rotWithShape="0">
                    <a:schemeClr val="accent2"/>
                  </a:outerShdw>
                </a:effectLst>
              </a:rPr>
              <a:t>2025</a:t>
            </a:r>
          </a:p>
        </p:txBody>
      </p:sp>
      <p:sp>
        <p:nvSpPr>
          <p:cNvPr id="10" name="Metin kutusu 9">
            <a:extLst>
              <a:ext uri="{FF2B5EF4-FFF2-40B4-BE49-F238E27FC236}">
                <a16:creationId xmlns:a16="http://schemas.microsoft.com/office/drawing/2014/main" id="{31BD2BD4-B7DF-43A7-B66A-17625BF90CE5}"/>
              </a:ext>
            </a:extLst>
          </p:cNvPr>
          <p:cNvSpPr txBox="1"/>
          <p:nvPr/>
        </p:nvSpPr>
        <p:spPr>
          <a:xfrm>
            <a:off x="325530" y="1124744"/>
            <a:ext cx="11387093" cy="4629152"/>
          </a:xfrm>
          <a:prstGeom prst="rect">
            <a:avLst/>
          </a:prstGeom>
          <a:noFill/>
        </p:spPr>
        <p:txBody>
          <a:bodyPr wrap="square">
            <a:spAutoFit/>
          </a:bodyPr>
          <a:lstStyle/>
          <a:p>
            <a:pPr algn="just"/>
            <a:r>
              <a:rPr lang="tr-TR" sz="2400" b="1" dirty="0">
                <a:solidFill>
                  <a:schemeClr val="tx2"/>
                </a:solidFill>
                <a:effectLst>
                  <a:outerShdw blurRad="38100" dist="38100" dir="2700000" algn="tl">
                    <a:srgbClr val="000000">
                      <a:alpha val="43137"/>
                    </a:srgbClr>
                  </a:outerShdw>
                </a:effectLst>
              </a:rPr>
              <a:t>Bir yazarın yazdığı romanın veya bir bestecinin oluşturduğu müzik eserinin, sahibinin izni olmadan başkaları tarafından basılmasını veya çoğaltılmasını engelleyen, yasalarla korunan hak aşağıdakilerden hangisidir?</a:t>
            </a:r>
            <a:r>
              <a:rPr lang="tr-TR" sz="2800" dirty="0">
                <a:solidFill>
                  <a:schemeClr val="tx2"/>
                </a:solidFill>
                <a:effectLst>
                  <a:outerShdw blurRad="38100" dist="38100" dir="2700000" algn="tl">
                    <a:srgbClr val="000000">
                      <a:alpha val="43137"/>
                    </a:srgbClr>
                  </a:outerShdw>
                </a:effectLst>
              </a:rPr>
              <a:t>	</a:t>
            </a:r>
          </a:p>
          <a:p>
            <a:pPr algn="just"/>
            <a:endParaRPr lang="tr-TR" sz="2800" dirty="0">
              <a:solidFill>
                <a:schemeClr val="tx2"/>
              </a:solidFill>
              <a:effectLst>
                <a:outerShdw blurRad="38100" dist="38100" dir="2700000" algn="tl">
                  <a:srgbClr val="000000">
                    <a:alpha val="43137"/>
                  </a:srgbClr>
                </a:outerShdw>
              </a:effectLst>
            </a:endParaRPr>
          </a:p>
          <a:p>
            <a:pPr algn="just"/>
            <a:r>
              <a:rPr lang="tr-TR" sz="2800" dirty="0">
                <a:solidFill>
                  <a:schemeClr val="tx2"/>
                </a:solidFill>
                <a:effectLst>
                  <a:outerShdw blurRad="38100" dist="38100" dir="2700000" algn="tl">
                    <a:srgbClr val="000000">
                      <a:alpha val="43137"/>
                    </a:srgbClr>
                  </a:outerShdw>
                </a:effectLst>
              </a:rPr>
              <a:t>	</a:t>
            </a:r>
          </a:p>
          <a:p>
            <a:pPr algn="just" defTabSz="717550">
              <a:lnSpc>
                <a:spcPct val="150000"/>
              </a:lnSpc>
            </a:pPr>
            <a:r>
              <a:rPr lang="tr-TR" sz="2800" dirty="0">
                <a:solidFill>
                  <a:schemeClr val="tx2"/>
                </a:solidFill>
                <a:effectLst>
                  <a:outerShdw blurRad="38100" dist="38100" dir="2700000" algn="tl">
                    <a:srgbClr val="000000">
                      <a:alpha val="43137"/>
                    </a:srgbClr>
                  </a:outerShdw>
                </a:effectLst>
              </a:rPr>
              <a:t>	Marka Tescili</a:t>
            </a:r>
          </a:p>
          <a:p>
            <a:pPr algn="just" defTabSz="717550">
              <a:lnSpc>
                <a:spcPct val="150000"/>
              </a:lnSpc>
            </a:pPr>
            <a:r>
              <a:rPr lang="tr-TR" sz="2800" dirty="0">
                <a:solidFill>
                  <a:schemeClr val="tx2"/>
                </a:solidFill>
                <a:effectLst>
                  <a:outerShdw blurRad="38100" dist="38100" dir="2700000" algn="tl">
                    <a:srgbClr val="000000">
                      <a:alpha val="43137"/>
                    </a:srgbClr>
                  </a:outerShdw>
                </a:effectLst>
              </a:rPr>
              <a:t>	Patent Hakkı</a:t>
            </a:r>
          </a:p>
          <a:p>
            <a:pPr algn="just" defTabSz="717550">
              <a:lnSpc>
                <a:spcPct val="150000"/>
              </a:lnSpc>
            </a:pPr>
            <a:r>
              <a:rPr lang="tr-TR" sz="2800" dirty="0">
                <a:solidFill>
                  <a:schemeClr val="tx2"/>
                </a:solidFill>
                <a:effectLst>
                  <a:outerShdw blurRad="38100" dist="38100" dir="2700000" algn="tl">
                    <a:srgbClr val="000000">
                      <a:alpha val="43137"/>
                    </a:srgbClr>
                  </a:outerShdw>
                </a:effectLst>
              </a:rPr>
              <a:t>	Telif Hakkı</a:t>
            </a:r>
          </a:p>
          <a:p>
            <a:pPr algn="just" defTabSz="717550">
              <a:lnSpc>
                <a:spcPct val="150000"/>
              </a:lnSpc>
            </a:pPr>
            <a:r>
              <a:rPr lang="tr-TR" sz="2800" dirty="0">
                <a:solidFill>
                  <a:schemeClr val="tx2"/>
                </a:solidFill>
                <a:effectLst>
                  <a:outerShdw blurRad="38100" dist="38100" dir="2700000" algn="tl">
                    <a:srgbClr val="000000">
                      <a:alpha val="43137"/>
                    </a:srgbClr>
                  </a:outerShdw>
                </a:effectLst>
              </a:rPr>
              <a:t>	İthalat İzni</a:t>
            </a:r>
            <a:endParaRPr lang="tr-TR" sz="3200" b="1" dirty="0">
              <a:solidFill>
                <a:schemeClr val="tx2"/>
              </a:solidFill>
              <a:effectLst>
                <a:outerShdw blurRad="38100" dist="38100" dir="2700000" algn="tl">
                  <a:srgbClr val="000000">
                    <a:alpha val="43137"/>
                  </a:srgbClr>
                </a:outerShdw>
              </a:effectLst>
            </a:endParaRPr>
          </a:p>
        </p:txBody>
      </p:sp>
      <p:sp>
        <p:nvSpPr>
          <p:cNvPr id="11" name="Rectangle 11">
            <a:extLst>
              <a:ext uri="{FF2B5EF4-FFF2-40B4-BE49-F238E27FC236}">
                <a16:creationId xmlns:a16="http://schemas.microsoft.com/office/drawing/2014/main" id="{B16C5967-0C96-4E32-AEC4-275CCB21B784}"/>
              </a:ext>
            </a:extLst>
          </p:cNvPr>
          <p:cNvSpPr>
            <a:spLocks noChangeArrowheads="1"/>
          </p:cNvSpPr>
          <p:nvPr/>
        </p:nvSpPr>
        <p:spPr bwMode="auto">
          <a:xfrm>
            <a:off x="10912873"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2" name="Text Box 12">
            <a:extLst>
              <a:ext uri="{FF2B5EF4-FFF2-40B4-BE49-F238E27FC236}">
                <a16:creationId xmlns:a16="http://schemas.microsoft.com/office/drawing/2014/main" id="{C5E87281-29A6-4651-BFCA-C3F93AB3F53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13" name="Text Box 13">
            <a:extLst>
              <a:ext uri="{FF2B5EF4-FFF2-40B4-BE49-F238E27FC236}">
                <a16:creationId xmlns:a16="http://schemas.microsoft.com/office/drawing/2014/main" id="{5B501CEC-8C16-4FFE-A02C-BB30271B431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14" name="Text Box 14">
            <a:extLst>
              <a:ext uri="{FF2B5EF4-FFF2-40B4-BE49-F238E27FC236}">
                <a16:creationId xmlns:a16="http://schemas.microsoft.com/office/drawing/2014/main" id="{F9E9B0A9-9799-443D-A46F-E606A35A5CCA}"/>
              </a:ext>
            </a:extLst>
          </p:cNvPr>
          <p:cNvSpPr txBox="1">
            <a:spLocks noChangeArrowheads="1"/>
          </p:cNvSpPr>
          <p:nvPr/>
        </p:nvSpPr>
        <p:spPr bwMode="auto">
          <a:xfrm>
            <a:off x="10781111"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15" name="Text Box 15">
            <a:extLst>
              <a:ext uri="{FF2B5EF4-FFF2-40B4-BE49-F238E27FC236}">
                <a16:creationId xmlns:a16="http://schemas.microsoft.com/office/drawing/2014/main" id="{29E14CD5-7A12-4716-9ED0-628C656063F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16" name="Text Box 16">
            <a:extLst>
              <a:ext uri="{FF2B5EF4-FFF2-40B4-BE49-F238E27FC236}">
                <a16:creationId xmlns:a16="http://schemas.microsoft.com/office/drawing/2014/main" id="{ACB592E6-BF73-4A1D-9435-838CDD9E75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17" name="Text Box 17">
            <a:extLst>
              <a:ext uri="{FF2B5EF4-FFF2-40B4-BE49-F238E27FC236}">
                <a16:creationId xmlns:a16="http://schemas.microsoft.com/office/drawing/2014/main" id="{9AE42E65-7DE3-403B-8FD6-00C1BB141ED8}"/>
              </a:ext>
            </a:extLst>
          </p:cNvPr>
          <p:cNvSpPr txBox="1">
            <a:spLocks noChangeArrowheads="1"/>
          </p:cNvSpPr>
          <p:nvPr/>
        </p:nvSpPr>
        <p:spPr bwMode="auto">
          <a:xfrm>
            <a:off x="1078031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18" name="Text Box 18">
            <a:extLst>
              <a:ext uri="{FF2B5EF4-FFF2-40B4-BE49-F238E27FC236}">
                <a16:creationId xmlns:a16="http://schemas.microsoft.com/office/drawing/2014/main" id="{7E15A273-EBC3-4627-9B53-7B25E39FFE7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19" name="Text Box 19">
            <a:extLst>
              <a:ext uri="{FF2B5EF4-FFF2-40B4-BE49-F238E27FC236}">
                <a16:creationId xmlns:a16="http://schemas.microsoft.com/office/drawing/2014/main" id="{52C30EF7-0652-4F8C-B9C4-72E86B28B4E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20" name="Text Box 20">
            <a:extLst>
              <a:ext uri="{FF2B5EF4-FFF2-40B4-BE49-F238E27FC236}">
                <a16:creationId xmlns:a16="http://schemas.microsoft.com/office/drawing/2014/main" id="{45C09351-D3FE-4C10-B1F6-B6062586647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21" name="Text Box 21">
            <a:extLst>
              <a:ext uri="{FF2B5EF4-FFF2-40B4-BE49-F238E27FC236}">
                <a16:creationId xmlns:a16="http://schemas.microsoft.com/office/drawing/2014/main" id="{5DEF877D-19FB-4E6D-96ED-FEC3BB43EF2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22" name="Text Box 22">
            <a:extLst>
              <a:ext uri="{FF2B5EF4-FFF2-40B4-BE49-F238E27FC236}">
                <a16:creationId xmlns:a16="http://schemas.microsoft.com/office/drawing/2014/main" id="{AC60F1DF-B824-4BE8-AAD6-82BF4D263FD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23" name="Text Box 23">
            <a:extLst>
              <a:ext uri="{FF2B5EF4-FFF2-40B4-BE49-F238E27FC236}">
                <a16:creationId xmlns:a16="http://schemas.microsoft.com/office/drawing/2014/main" id="{6C3ED3EF-454B-46E2-851D-35256CD8A9B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24" name="Text Box 24">
            <a:extLst>
              <a:ext uri="{FF2B5EF4-FFF2-40B4-BE49-F238E27FC236}">
                <a16:creationId xmlns:a16="http://schemas.microsoft.com/office/drawing/2014/main" id="{F6859F5B-E9E7-45E8-BAA9-77F0FB216E1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25" name="Text Box 25">
            <a:extLst>
              <a:ext uri="{FF2B5EF4-FFF2-40B4-BE49-F238E27FC236}">
                <a16:creationId xmlns:a16="http://schemas.microsoft.com/office/drawing/2014/main" id="{90BB7FC8-7A7A-4EED-881B-6AF7DF97368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26" name="Text Box 26">
            <a:extLst>
              <a:ext uri="{FF2B5EF4-FFF2-40B4-BE49-F238E27FC236}">
                <a16:creationId xmlns:a16="http://schemas.microsoft.com/office/drawing/2014/main" id="{D9830828-2DC7-43BB-B580-540C9AB5282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27" name="Text Box 27">
            <a:extLst>
              <a:ext uri="{FF2B5EF4-FFF2-40B4-BE49-F238E27FC236}">
                <a16:creationId xmlns:a16="http://schemas.microsoft.com/office/drawing/2014/main" id="{9980915F-5216-4CA2-B0FE-431B53422D2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28" name="Text Box 28">
            <a:extLst>
              <a:ext uri="{FF2B5EF4-FFF2-40B4-BE49-F238E27FC236}">
                <a16:creationId xmlns:a16="http://schemas.microsoft.com/office/drawing/2014/main" id="{8F8ADD56-2FD8-4E31-BB3E-EE7693688A1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29" name="Text Box 29">
            <a:extLst>
              <a:ext uri="{FF2B5EF4-FFF2-40B4-BE49-F238E27FC236}">
                <a16:creationId xmlns:a16="http://schemas.microsoft.com/office/drawing/2014/main" id="{64D2F1F8-AA9A-4364-B451-DD549A671A6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30" name="Text Box 30">
            <a:extLst>
              <a:ext uri="{FF2B5EF4-FFF2-40B4-BE49-F238E27FC236}">
                <a16:creationId xmlns:a16="http://schemas.microsoft.com/office/drawing/2014/main" id="{EE292A85-9C82-4D0D-936B-44DB8B53F5B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31" name="Text Box 31">
            <a:extLst>
              <a:ext uri="{FF2B5EF4-FFF2-40B4-BE49-F238E27FC236}">
                <a16:creationId xmlns:a16="http://schemas.microsoft.com/office/drawing/2014/main" id="{061EFC73-634E-4A11-AEBB-07F078AD9A2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32" name="Text Box 32">
            <a:extLst>
              <a:ext uri="{FF2B5EF4-FFF2-40B4-BE49-F238E27FC236}">
                <a16:creationId xmlns:a16="http://schemas.microsoft.com/office/drawing/2014/main" id="{2EDD9DD9-A664-4A8C-8939-30219DC9B3A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33" name="Text Box 33">
            <a:extLst>
              <a:ext uri="{FF2B5EF4-FFF2-40B4-BE49-F238E27FC236}">
                <a16:creationId xmlns:a16="http://schemas.microsoft.com/office/drawing/2014/main" id="{00F203B2-0177-401C-BC28-7C1CB930BDBB}"/>
              </a:ext>
            </a:extLst>
          </p:cNvPr>
          <p:cNvSpPr txBox="1">
            <a:spLocks noChangeArrowheads="1"/>
          </p:cNvSpPr>
          <p:nvPr/>
        </p:nvSpPr>
        <p:spPr bwMode="auto">
          <a:xfrm>
            <a:off x="10780317"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34" name="Text Box 34">
            <a:extLst>
              <a:ext uri="{FF2B5EF4-FFF2-40B4-BE49-F238E27FC236}">
                <a16:creationId xmlns:a16="http://schemas.microsoft.com/office/drawing/2014/main" id="{614DD448-1C97-476D-B695-E48C3852869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35" name="Text Box 35">
            <a:extLst>
              <a:ext uri="{FF2B5EF4-FFF2-40B4-BE49-F238E27FC236}">
                <a16:creationId xmlns:a16="http://schemas.microsoft.com/office/drawing/2014/main" id="{7D015C30-297F-4800-9613-6B9F03C1E3A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36" name="Text Box 36">
            <a:extLst>
              <a:ext uri="{FF2B5EF4-FFF2-40B4-BE49-F238E27FC236}">
                <a16:creationId xmlns:a16="http://schemas.microsoft.com/office/drawing/2014/main" id="{34985486-90CF-41B4-99D3-3E4FBEB1463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37" name="Text Box 37">
            <a:extLst>
              <a:ext uri="{FF2B5EF4-FFF2-40B4-BE49-F238E27FC236}">
                <a16:creationId xmlns:a16="http://schemas.microsoft.com/office/drawing/2014/main" id="{8971727E-FA8F-46AA-A982-AE6503C7992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38" name="Text Box 38">
            <a:extLst>
              <a:ext uri="{FF2B5EF4-FFF2-40B4-BE49-F238E27FC236}">
                <a16:creationId xmlns:a16="http://schemas.microsoft.com/office/drawing/2014/main" id="{F961FD7E-78B1-4C47-BCDB-5057FF5CED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39" name="Text Box 39">
            <a:extLst>
              <a:ext uri="{FF2B5EF4-FFF2-40B4-BE49-F238E27FC236}">
                <a16:creationId xmlns:a16="http://schemas.microsoft.com/office/drawing/2014/main" id="{5B9A44CC-4C8D-43A4-A55C-68A5DD164C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40" name="Text Box 40">
            <a:extLst>
              <a:ext uri="{FF2B5EF4-FFF2-40B4-BE49-F238E27FC236}">
                <a16:creationId xmlns:a16="http://schemas.microsoft.com/office/drawing/2014/main" id="{7E492F12-D886-4F29-A2DA-9C1EDC25B7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41" name="Text Box 41">
            <a:extLst>
              <a:ext uri="{FF2B5EF4-FFF2-40B4-BE49-F238E27FC236}">
                <a16:creationId xmlns:a16="http://schemas.microsoft.com/office/drawing/2014/main" id="{8B404D40-E7D4-493E-9713-347D1CE4328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42" name="Text Box 12">
            <a:extLst>
              <a:ext uri="{FF2B5EF4-FFF2-40B4-BE49-F238E27FC236}">
                <a16:creationId xmlns:a16="http://schemas.microsoft.com/office/drawing/2014/main" id="{77A5D8A6-0332-46EA-A27E-802CF2FCE72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43" name="Text Box 13">
            <a:extLst>
              <a:ext uri="{FF2B5EF4-FFF2-40B4-BE49-F238E27FC236}">
                <a16:creationId xmlns:a16="http://schemas.microsoft.com/office/drawing/2014/main" id="{2F6EE658-8FD8-4208-A5D3-2CDB3FAAAD9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44" name="Text Box 14">
            <a:extLst>
              <a:ext uri="{FF2B5EF4-FFF2-40B4-BE49-F238E27FC236}">
                <a16:creationId xmlns:a16="http://schemas.microsoft.com/office/drawing/2014/main" id="{27EE6DCF-2D63-43A7-A6DD-EF826C27002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45" name="Text Box 15">
            <a:extLst>
              <a:ext uri="{FF2B5EF4-FFF2-40B4-BE49-F238E27FC236}">
                <a16:creationId xmlns:a16="http://schemas.microsoft.com/office/drawing/2014/main" id="{C41DE4EA-6772-4251-88C3-2C9F2E08A09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46" name="Text Box 16">
            <a:extLst>
              <a:ext uri="{FF2B5EF4-FFF2-40B4-BE49-F238E27FC236}">
                <a16:creationId xmlns:a16="http://schemas.microsoft.com/office/drawing/2014/main" id="{D92E08E9-5CFE-4308-8DF0-881441C92F9B}"/>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47" name="Text Box 17">
            <a:extLst>
              <a:ext uri="{FF2B5EF4-FFF2-40B4-BE49-F238E27FC236}">
                <a16:creationId xmlns:a16="http://schemas.microsoft.com/office/drawing/2014/main" id="{A9DC5FD7-14F1-4D4D-8830-34451B0795F6}"/>
              </a:ext>
            </a:extLst>
          </p:cNvPr>
          <p:cNvSpPr txBox="1">
            <a:spLocks noChangeArrowheads="1"/>
          </p:cNvSpPr>
          <p:nvPr/>
        </p:nvSpPr>
        <p:spPr bwMode="auto">
          <a:xfrm>
            <a:off x="1078111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8" name="Text Box 18">
            <a:extLst>
              <a:ext uri="{FF2B5EF4-FFF2-40B4-BE49-F238E27FC236}">
                <a16:creationId xmlns:a16="http://schemas.microsoft.com/office/drawing/2014/main" id="{4C86359B-5E61-4602-AAAF-686E86C17C60}"/>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9" name="Text Box 19">
            <a:extLst>
              <a:ext uri="{FF2B5EF4-FFF2-40B4-BE49-F238E27FC236}">
                <a16:creationId xmlns:a16="http://schemas.microsoft.com/office/drawing/2014/main" id="{DDE10085-0FFE-44C0-BF19-75DE71C8BC3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0" name="Text Box 20">
            <a:extLst>
              <a:ext uri="{FF2B5EF4-FFF2-40B4-BE49-F238E27FC236}">
                <a16:creationId xmlns:a16="http://schemas.microsoft.com/office/drawing/2014/main" id="{DD2B4ACB-DB83-4CA6-BB06-00EE1984C8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1" name="Text Box 21">
            <a:extLst>
              <a:ext uri="{FF2B5EF4-FFF2-40B4-BE49-F238E27FC236}">
                <a16:creationId xmlns:a16="http://schemas.microsoft.com/office/drawing/2014/main" id="{3BA57985-C563-411E-B773-D5D26C2146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2" name="Text Box 22">
            <a:extLst>
              <a:ext uri="{FF2B5EF4-FFF2-40B4-BE49-F238E27FC236}">
                <a16:creationId xmlns:a16="http://schemas.microsoft.com/office/drawing/2014/main" id="{4E9225B8-83BF-4FD8-AD56-D3DC31A8042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3" name="Text Box 23">
            <a:extLst>
              <a:ext uri="{FF2B5EF4-FFF2-40B4-BE49-F238E27FC236}">
                <a16:creationId xmlns:a16="http://schemas.microsoft.com/office/drawing/2014/main" id="{FD295937-A226-4A4A-B9B3-6221008B6D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4" name="Text Box 24">
            <a:extLst>
              <a:ext uri="{FF2B5EF4-FFF2-40B4-BE49-F238E27FC236}">
                <a16:creationId xmlns:a16="http://schemas.microsoft.com/office/drawing/2014/main" id="{F70FD9AC-CC42-47C5-A51A-69B13ADFF38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5" name="Text Box 25">
            <a:extLst>
              <a:ext uri="{FF2B5EF4-FFF2-40B4-BE49-F238E27FC236}">
                <a16:creationId xmlns:a16="http://schemas.microsoft.com/office/drawing/2014/main" id="{EE3C3D95-EEB8-4952-94B1-2A7E9D64020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6" name="Text Box 26">
            <a:extLst>
              <a:ext uri="{FF2B5EF4-FFF2-40B4-BE49-F238E27FC236}">
                <a16:creationId xmlns:a16="http://schemas.microsoft.com/office/drawing/2014/main" id="{968C1220-E0B0-4815-AA3C-6A95845C7A8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7" name="Text Box 27">
            <a:extLst>
              <a:ext uri="{FF2B5EF4-FFF2-40B4-BE49-F238E27FC236}">
                <a16:creationId xmlns:a16="http://schemas.microsoft.com/office/drawing/2014/main" id="{490E07DA-4445-4DD4-98C8-2051E002D9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8">
            <a:extLst>
              <a:ext uri="{FF2B5EF4-FFF2-40B4-BE49-F238E27FC236}">
                <a16:creationId xmlns:a16="http://schemas.microsoft.com/office/drawing/2014/main" id="{4CCC2A6A-6FF7-4037-8FBB-424D8BED0CA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9">
            <a:extLst>
              <a:ext uri="{FF2B5EF4-FFF2-40B4-BE49-F238E27FC236}">
                <a16:creationId xmlns:a16="http://schemas.microsoft.com/office/drawing/2014/main" id="{6941B76F-A6CD-4A05-9B7E-826BF44389F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30">
            <a:extLst>
              <a:ext uri="{FF2B5EF4-FFF2-40B4-BE49-F238E27FC236}">
                <a16:creationId xmlns:a16="http://schemas.microsoft.com/office/drawing/2014/main" id="{50D7377A-59F3-435F-96A1-9DB8A92F21C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31">
            <a:extLst>
              <a:ext uri="{FF2B5EF4-FFF2-40B4-BE49-F238E27FC236}">
                <a16:creationId xmlns:a16="http://schemas.microsoft.com/office/drawing/2014/main" id="{09E4E646-8E52-4A04-8301-1F08F4984F4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2">
            <a:extLst>
              <a:ext uri="{FF2B5EF4-FFF2-40B4-BE49-F238E27FC236}">
                <a16:creationId xmlns:a16="http://schemas.microsoft.com/office/drawing/2014/main" id="{B97DEB34-8FCB-44C4-9309-FDBECC60E47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3">
            <a:extLst>
              <a:ext uri="{FF2B5EF4-FFF2-40B4-BE49-F238E27FC236}">
                <a16:creationId xmlns:a16="http://schemas.microsoft.com/office/drawing/2014/main" id="{5F3FB007-4A28-471B-A24A-F873B59E861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4">
            <a:extLst>
              <a:ext uri="{FF2B5EF4-FFF2-40B4-BE49-F238E27FC236}">
                <a16:creationId xmlns:a16="http://schemas.microsoft.com/office/drawing/2014/main" id="{BBC21F13-67BB-4272-AE01-37364C6678F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5">
            <a:extLst>
              <a:ext uri="{FF2B5EF4-FFF2-40B4-BE49-F238E27FC236}">
                <a16:creationId xmlns:a16="http://schemas.microsoft.com/office/drawing/2014/main" id="{F47981FF-46EE-4AD8-86F7-DF2C8975579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6">
            <a:extLst>
              <a:ext uri="{FF2B5EF4-FFF2-40B4-BE49-F238E27FC236}">
                <a16:creationId xmlns:a16="http://schemas.microsoft.com/office/drawing/2014/main" id="{8DA72C4F-F2A4-4331-843D-9B84C000F9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7">
            <a:extLst>
              <a:ext uri="{FF2B5EF4-FFF2-40B4-BE49-F238E27FC236}">
                <a16:creationId xmlns:a16="http://schemas.microsoft.com/office/drawing/2014/main" id="{BC6B9994-BE60-4F4F-B869-6562D4A01B8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8">
            <a:extLst>
              <a:ext uri="{FF2B5EF4-FFF2-40B4-BE49-F238E27FC236}">
                <a16:creationId xmlns:a16="http://schemas.microsoft.com/office/drawing/2014/main" id="{2795D32B-F27D-4CDA-9B5B-DAD641D446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9">
            <a:extLst>
              <a:ext uri="{FF2B5EF4-FFF2-40B4-BE49-F238E27FC236}">
                <a16:creationId xmlns:a16="http://schemas.microsoft.com/office/drawing/2014/main" id="{CB85851E-4FF5-45F9-ACD2-F3EFFA4AEEB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40">
            <a:extLst>
              <a:ext uri="{FF2B5EF4-FFF2-40B4-BE49-F238E27FC236}">
                <a16:creationId xmlns:a16="http://schemas.microsoft.com/office/drawing/2014/main" id="{5CF09914-8EA9-4E5F-A2C3-4D760917C4D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41">
            <a:extLst>
              <a:ext uri="{FF2B5EF4-FFF2-40B4-BE49-F238E27FC236}">
                <a16:creationId xmlns:a16="http://schemas.microsoft.com/office/drawing/2014/main" id="{E2711667-CD6C-4913-A4DF-5C1D8B7E4C4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72" name="10 Oval">
            <a:extLst>
              <a:ext uri="{FF2B5EF4-FFF2-40B4-BE49-F238E27FC236}">
                <a16:creationId xmlns:a16="http://schemas.microsoft.com/office/drawing/2014/main" id="{47B76B39-DFD0-4815-86F1-DE5320B41E73}"/>
              </a:ext>
            </a:extLst>
          </p:cNvPr>
          <p:cNvSpPr/>
          <p:nvPr/>
        </p:nvSpPr>
        <p:spPr>
          <a:xfrm>
            <a:off x="10980452"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73" name="Oval 72">
            <a:extLst>
              <a:ext uri="{FF2B5EF4-FFF2-40B4-BE49-F238E27FC236}">
                <a16:creationId xmlns:a16="http://schemas.microsoft.com/office/drawing/2014/main" id="{42E4033B-7FB5-4A96-AF96-9008B1D13764}"/>
              </a:ext>
            </a:extLst>
          </p:cNvPr>
          <p:cNvSpPr/>
          <p:nvPr/>
        </p:nvSpPr>
        <p:spPr>
          <a:xfrm>
            <a:off x="479376" y="3875666"/>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sp>
        <p:nvSpPr>
          <p:cNvPr id="74" name="Oval 73">
            <a:extLst>
              <a:ext uri="{FF2B5EF4-FFF2-40B4-BE49-F238E27FC236}">
                <a16:creationId xmlns:a16="http://schemas.microsoft.com/office/drawing/2014/main" id="{DCF3CF06-C786-4435-8EF8-E1B7A089CD94}"/>
              </a:ext>
            </a:extLst>
          </p:cNvPr>
          <p:cNvSpPr/>
          <p:nvPr/>
        </p:nvSpPr>
        <p:spPr>
          <a:xfrm>
            <a:off x="479376" y="3234903"/>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a:t>
            </a:r>
          </a:p>
        </p:txBody>
      </p:sp>
      <p:sp>
        <p:nvSpPr>
          <p:cNvPr id="75" name="Oval 74">
            <a:extLst>
              <a:ext uri="{FF2B5EF4-FFF2-40B4-BE49-F238E27FC236}">
                <a16:creationId xmlns:a16="http://schemas.microsoft.com/office/drawing/2014/main" id="{27FA646E-1E28-4A6F-A418-0E2988AB4BEE}"/>
              </a:ext>
            </a:extLst>
          </p:cNvPr>
          <p:cNvSpPr/>
          <p:nvPr/>
        </p:nvSpPr>
        <p:spPr>
          <a:xfrm>
            <a:off x="479376" y="4516429"/>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t>
            </a:r>
          </a:p>
        </p:txBody>
      </p:sp>
      <p:sp>
        <p:nvSpPr>
          <p:cNvPr id="76" name="Oval 75">
            <a:extLst>
              <a:ext uri="{FF2B5EF4-FFF2-40B4-BE49-F238E27FC236}">
                <a16:creationId xmlns:a16="http://schemas.microsoft.com/office/drawing/2014/main" id="{D3197FFD-2A33-407F-B3D6-D5E321D8E02F}"/>
              </a:ext>
            </a:extLst>
          </p:cNvPr>
          <p:cNvSpPr/>
          <p:nvPr/>
        </p:nvSpPr>
        <p:spPr>
          <a:xfrm>
            <a:off x="479376" y="5157192"/>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t>
            </a:r>
          </a:p>
        </p:txBody>
      </p:sp>
      <p:grpSp>
        <p:nvGrpSpPr>
          <p:cNvPr id="77" name="Grup 76">
            <a:extLst>
              <a:ext uri="{FF2B5EF4-FFF2-40B4-BE49-F238E27FC236}">
                <a16:creationId xmlns:a16="http://schemas.microsoft.com/office/drawing/2014/main" id="{945B20A8-CCF1-40CA-8D69-D8B5B37F9EAF}"/>
              </a:ext>
            </a:extLst>
          </p:cNvPr>
          <p:cNvGrpSpPr/>
          <p:nvPr/>
        </p:nvGrpSpPr>
        <p:grpSpPr>
          <a:xfrm>
            <a:off x="10272464" y="5983922"/>
            <a:ext cx="1871362" cy="818356"/>
            <a:chOff x="5230900" y="5977820"/>
            <a:chExt cx="1871362" cy="818356"/>
          </a:xfrm>
        </p:grpSpPr>
        <p:sp>
          <p:nvSpPr>
            <p:cNvPr id="78" name="Google Shape;827;p11">
              <a:hlinkClick r:id="" action="ppaction://hlinkshowjump?jump=nextslide"/>
              <a:extLst>
                <a:ext uri="{FF2B5EF4-FFF2-40B4-BE49-F238E27FC236}">
                  <a16:creationId xmlns:a16="http://schemas.microsoft.com/office/drawing/2014/main" id="{68EA5F82-90B1-4A85-8187-EEA0C16A11B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9" name="Dikdörtgen 78">
              <a:hlinkClick r:id="rId5" action="ppaction://hlinksldjump"/>
              <a:extLst>
                <a:ext uri="{FF2B5EF4-FFF2-40B4-BE49-F238E27FC236}">
                  <a16:creationId xmlns:a16="http://schemas.microsoft.com/office/drawing/2014/main" id="{B0C1C5BF-2601-4916-BF31-DB7DED71DB04}"/>
                </a:ext>
              </a:extLst>
            </p:cNvPr>
            <p:cNvSpPr/>
            <p:nvPr/>
          </p:nvSpPr>
          <p:spPr>
            <a:xfrm>
              <a:off x="5239515" y="6222196"/>
              <a:ext cx="1620958"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Sonraki Soru</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85" name="Eylem Düğmesi: Girişe Git 84">
            <a:hlinkClick r:id="rId6" action="ppaction://hlinksldjump" highlightClick="1"/>
            <a:extLst>
              <a:ext uri="{FF2B5EF4-FFF2-40B4-BE49-F238E27FC236}">
                <a16:creationId xmlns:a16="http://schemas.microsoft.com/office/drawing/2014/main" id="{7E964D01-31E4-49BC-BAEB-3DA763FD5BF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Tree>
    <p:extLst>
      <p:ext uri="{BB962C8B-B14F-4D97-AF65-F5344CB8AC3E}">
        <p14:creationId xmlns:p14="http://schemas.microsoft.com/office/powerpoint/2010/main" val="7835675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2.08333E-7 -2.96296E-6 L -2.08333E-7 -0.07222 " pathEditMode="relative" rAng="0" ptsTypes="AA">
                                      <p:cBhvr>
                                        <p:cTn id="6" dur="250" accel="50000" decel="50000" autoRev="1" fill="hold">
                                          <p:stCondLst>
                                            <p:cond delay="0"/>
                                          </p:stCondLst>
                                        </p:cTn>
                                        <p:tgtEl>
                                          <p:spTgt spid="8"/>
                                        </p:tgtEl>
                                        <p:attrNameLst>
                                          <p:attrName>ppt_x</p:attrName>
                                          <p:attrName>ppt_y</p:attrName>
                                        </p:attrNameLst>
                                      </p:cBhvr>
                                      <p:rCtr x="0" y="-3611"/>
                                    </p:animMotion>
                                    <p:animRot by="1500000">
                                      <p:cBhvr>
                                        <p:cTn id="7" dur="125" fill="hold">
                                          <p:stCondLst>
                                            <p:cond delay="0"/>
                                          </p:stCondLst>
                                        </p:cTn>
                                        <p:tgtEl>
                                          <p:spTgt spid="8"/>
                                        </p:tgtEl>
                                        <p:attrNameLst>
                                          <p:attrName>r</p:attrName>
                                        </p:attrNameLst>
                                      </p:cBhvr>
                                    </p:animRot>
                                    <p:animRot by="-1500000">
                                      <p:cBhvr>
                                        <p:cTn id="8" dur="125" fill="hold">
                                          <p:stCondLst>
                                            <p:cond delay="125"/>
                                          </p:stCondLst>
                                        </p:cTn>
                                        <p:tgtEl>
                                          <p:spTgt spid="8"/>
                                        </p:tgtEl>
                                        <p:attrNameLst>
                                          <p:attrName>r</p:attrName>
                                        </p:attrNameLst>
                                      </p:cBhvr>
                                    </p:animRot>
                                    <p:animRot by="-1500000">
                                      <p:cBhvr>
                                        <p:cTn id="9" dur="125" fill="hold">
                                          <p:stCondLst>
                                            <p:cond delay="250"/>
                                          </p:stCondLst>
                                        </p:cTn>
                                        <p:tgtEl>
                                          <p:spTgt spid="8"/>
                                        </p:tgtEl>
                                        <p:attrNameLst>
                                          <p:attrName>r</p:attrName>
                                        </p:attrNameLst>
                                      </p:cBhvr>
                                    </p:animRot>
                                    <p:animRot by="1500000">
                                      <p:cBhvr>
                                        <p:cTn id="10" dur="125" fill="hold">
                                          <p:stCondLst>
                                            <p:cond delay="375"/>
                                          </p:stCondLst>
                                        </p:cTn>
                                        <p:tgtEl>
                                          <p:spTgt spid="8"/>
                                        </p:tgtEl>
                                        <p:attrNameLst>
                                          <p:attrName>r</p:attrName>
                                        </p:attrNameLst>
                                      </p:cBhvr>
                                    </p:animRot>
                                  </p:childTnLst>
                                </p:cTn>
                              </p:par>
                              <p:par>
                                <p:cTn id="11" presetID="11" presetClass="entr" presetSubtype="0" fill="hold" grpId="0" nodeType="withEffect">
                                  <p:stCondLst>
                                    <p:cond delay="0"/>
                                  </p:stCondLst>
                                  <p:childTnLst>
                                    <p:set>
                                      <p:cBhvr>
                                        <p:cTn id="12" dur="1000">
                                          <p:stCondLst>
                                            <p:cond delay="0"/>
                                          </p:stCondLst>
                                        </p:cTn>
                                        <p:tgtEl>
                                          <p:spTgt spid="1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12"/>
                                        </p:tgtEl>
                                        <p:attrNameLst>
                                          <p:attrName>style.visibility</p:attrName>
                                        </p:attrNameLst>
                                      </p:cBhvr>
                                      <p:to>
                                        <p:strVal val="hidden"/>
                                      </p:to>
                                    </p:set>
                                  </p:subTnLst>
                                </p:cTn>
                              </p:par>
                            </p:childTnLst>
                          </p:cTn>
                        </p:par>
                        <p:par>
                          <p:cTn id="13" fill="hold">
                            <p:stCondLst>
                              <p:cond delay="1000"/>
                            </p:stCondLst>
                            <p:childTnLst>
                              <p:par>
                                <p:cTn id="14" presetID="11" presetClass="entr" presetSubtype="0" fill="hold" grpId="0" nodeType="afterEffect">
                                  <p:stCondLst>
                                    <p:cond delay="0"/>
                                  </p:stCondLst>
                                  <p:childTnLst>
                                    <p:set>
                                      <p:cBhvr>
                                        <p:cTn id="15" dur="1000">
                                          <p:stCondLst>
                                            <p:cond delay="0"/>
                                          </p:stCondLst>
                                        </p:cTn>
                                        <p:tgtEl>
                                          <p:spTgt spid="1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3"/>
                                        </p:tgtEl>
                                        <p:attrNameLst>
                                          <p:attrName>style.visibility</p:attrName>
                                        </p:attrNameLst>
                                      </p:cBhvr>
                                      <p:to>
                                        <p:strVal val="hidden"/>
                                      </p:to>
                                    </p:set>
                                  </p:subTnLst>
                                </p:cTn>
                              </p:par>
                            </p:childTnLst>
                          </p:cTn>
                        </p:par>
                        <p:par>
                          <p:cTn id="16" fill="hold">
                            <p:stCondLst>
                              <p:cond delay="2000"/>
                            </p:stCondLst>
                            <p:childTnLst>
                              <p:par>
                                <p:cTn id="17" presetID="11" presetClass="entr" presetSubtype="0" fill="hold" grpId="0" nodeType="afterEffect">
                                  <p:stCondLst>
                                    <p:cond delay="0"/>
                                  </p:stCondLst>
                                  <p:childTnLst>
                                    <p:set>
                                      <p:cBhvr>
                                        <p:cTn id="18" dur="1000">
                                          <p:stCondLst>
                                            <p:cond delay="0"/>
                                          </p:stCondLst>
                                        </p:cTn>
                                        <p:tgtEl>
                                          <p:spTgt spid="1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4"/>
                                        </p:tgtEl>
                                        <p:attrNameLst>
                                          <p:attrName>style.visibility</p:attrName>
                                        </p:attrNameLst>
                                      </p:cBhvr>
                                      <p:to>
                                        <p:strVal val="hidden"/>
                                      </p:to>
                                    </p:set>
                                  </p:subTnLst>
                                </p:cTn>
                              </p:par>
                            </p:childTnLst>
                          </p:cTn>
                        </p:par>
                        <p:par>
                          <p:cTn id="19" fill="hold">
                            <p:stCondLst>
                              <p:cond delay="3000"/>
                            </p:stCondLst>
                            <p:childTnLst>
                              <p:par>
                                <p:cTn id="20" presetID="11" presetClass="entr" presetSubtype="0" fill="hold" grpId="0" nodeType="afterEffect">
                                  <p:stCondLst>
                                    <p:cond delay="0"/>
                                  </p:stCondLst>
                                  <p:childTnLst>
                                    <p:set>
                                      <p:cBhvr>
                                        <p:cTn id="21" dur="1000">
                                          <p:stCondLst>
                                            <p:cond delay="0"/>
                                          </p:stCondLst>
                                        </p:cTn>
                                        <p:tgtEl>
                                          <p:spTgt spid="1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5"/>
                                        </p:tgtEl>
                                        <p:attrNameLst>
                                          <p:attrName>style.visibility</p:attrName>
                                        </p:attrNameLst>
                                      </p:cBhvr>
                                      <p:to>
                                        <p:strVal val="hidden"/>
                                      </p:to>
                                    </p:set>
                                  </p:subTnLst>
                                </p:cTn>
                              </p:par>
                            </p:childTnLst>
                          </p:cTn>
                        </p:par>
                        <p:par>
                          <p:cTn id="22" fill="hold">
                            <p:stCondLst>
                              <p:cond delay="4000"/>
                            </p:stCondLst>
                            <p:childTnLst>
                              <p:par>
                                <p:cTn id="23" presetID="11" presetClass="entr" presetSubtype="0" fill="hold" grpId="0" nodeType="afterEffect">
                                  <p:stCondLst>
                                    <p:cond delay="0"/>
                                  </p:stCondLst>
                                  <p:childTnLst>
                                    <p:set>
                                      <p:cBhvr>
                                        <p:cTn id="24" dur="1000">
                                          <p:stCondLst>
                                            <p:cond delay="0"/>
                                          </p:stCondLst>
                                        </p:cTn>
                                        <p:tgtEl>
                                          <p:spTgt spid="1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6"/>
                                        </p:tgtEl>
                                        <p:attrNameLst>
                                          <p:attrName>style.visibility</p:attrName>
                                        </p:attrNameLst>
                                      </p:cBhvr>
                                      <p:to>
                                        <p:strVal val="hidden"/>
                                      </p:to>
                                    </p:set>
                                  </p:subTnLst>
                                </p:cTn>
                              </p:par>
                            </p:childTnLst>
                          </p:cTn>
                        </p:par>
                        <p:par>
                          <p:cTn id="25" fill="hold">
                            <p:stCondLst>
                              <p:cond delay="5000"/>
                            </p:stCondLst>
                            <p:childTnLst>
                              <p:par>
                                <p:cTn id="26" presetID="11" presetClass="entr" presetSubtype="0" fill="hold" grpId="0" nodeType="afterEffect">
                                  <p:stCondLst>
                                    <p:cond delay="0"/>
                                  </p:stCondLst>
                                  <p:childTnLst>
                                    <p:set>
                                      <p:cBhvr>
                                        <p:cTn id="27" dur="1000">
                                          <p:stCondLst>
                                            <p:cond delay="0"/>
                                          </p:stCondLst>
                                        </p:cTn>
                                        <p:tgtEl>
                                          <p:spTgt spid="1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7"/>
                                        </p:tgtEl>
                                        <p:attrNameLst>
                                          <p:attrName>style.visibility</p:attrName>
                                        </p:attrNameLst>
                                      </p:cBhvr>
                                      <p:to>
                                        <p:strVal val="hidden"/>
                                      </p:to>
                                    </p:set>
                                  </p:subTnLst>
                                </p:cTn>
                              </p:par>
                            </p:childTnLst>
                          </p:cTn>
                        </p:par>
                        <p:par>
                          <p:cTn id="28" fill="hold">
                            <p:stCondLst>
                              <p:cond delay="6000"/>
                            </p:stCondLst>
                            <p:childTnLst>
                              <p:par>
                                <p:cTn id="29" presetID="11" presetClass="entr" presetSubtype="0" fill="hold" grpId="0" nodeType="afterEffect">
                                  <p:stCondLst>
                                    <p:cond delay="0"/>
                                  </p:stCondLst>
                                  <p:childTnLst>
                                    <p:set>
                                      <p:cBhvr>
                                        <p:cTn id="30" dur="1000">
                                          <p:stCondLst>
                                            <p:cond delay="0"/>
                                          </p:stCondLst>
                                        </p:cTn>
                                        <p:tgtEl>
                                          <p:spTgt spid="1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8"/>
                                        </p:tgtEl>
                                        <p:attrNameLst>
                                          <p:attrName>style.visibility</p:attrName>
                                        </p:attrNameLst>
                                      </p:cBhvr>
                                      <p:to>
                                        <p:strVal val="hidden"/>
                                      </p:to>
                                    </p:set>
                                  </p:subTnLst>
                                </p:cTn>
                              </p:par>
                            </p:childTnLst>
                          </p:cTn>
                        </p:par>
                        <p:par>
                          <p:cTn id="31" fill="hold">
                            <p:stCondLst>
                              <p:cond delay="7000"/>
                            </p:stCondLst>
                            <p:childTnLst>
                              <p:par>
                                <p:cTn id="32" presetID="11" presetClass="entr" presetSubtype="0" fill="hold" grpId="0" nodeType="afterEffect">
                                  <p:stCondLst>
                                    <p:cond delay="0"/>
                                  </p:stCondLst>
                                  <p:childTnLst>
                                    <p:set>
                                      <p:cBhvr>
                                        <p:cTn id="33"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9"/>
                                        </p:tgtEl>
                                        <p:attrNameLst>
                                          <p:attrName>style.visibility</p:attrName>
                                        </p:attrNameLst>
                                      </p:cBhvr>
                                      <p:to>
                                        <p:strVal val="hidden"/>
                                      </p:to>
                                    </p:set>
                                  </p:subTnLst>
                                </p:cTn>
                              </p:par>
                            </p:childTnLst>
                          </p:cTn>
                        </p:par>
                        <p:par>
                          <p:cTn id="34" fill="hold">
                            <p:stCondLst>
                              <p:cond delay="8000"/>
                            </p:stCondLst>
                            <p:childTnLst>
                              <p:par>
                                <p:cTn id="35" presetID="11" presetClass="entr" presetSubtype="0" fill="hold" grpId="0" nodeType="afterEffect">
                                  <p:stCondLst>
                                    <p:cond delay="0"/>
                                  </p:stCondLst>
                                  <p:childTnLst>
                                    <p:set>
                                      <p:cBhvr>
                                        <p:cTn id="3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20"/>
                                        </p:tgtEl>
                                        <p:attrNameLst>
                                          <p:attrName>style.visibility</p:attrName>
                                        </p:attrNameLst>
                                      </p:cBhvr>
                                      <p:to>
                                        <p:strVal val="hidden"/>
                                      </p:to>
                                    </p:set>
                                  </p:subTnLst>
                                </p:cTn>
                              </p:par>
                            </p:childTnLst>
                          </p:cTn>
                        </p:par>
                        <p:par>
                          <p:cTn id="37" fill="hold">
                            <p:stCondLst>
                              <p:cond delay="9000"/>
                            </p:stCondLst>
                            <p:childTnLst>
                              <p:par>
                                <p:cTn id="38" presetID="11" presetClass="entr" presetSubtype="0" fill="hold" grpId="0" nodeType="afterEffect">
                                  <p:stCondLst>
                                    <p:cond delay="0"/>
                                  </p:stCondLst>
                                  <p:childTnLst>
                                    <p:set>
                                      <p:cBhvr>
                                        <p:cTn id="3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21"/>
                                        </p:tgtEl>
                                        <p:attrNameLst>
                                          <p:attrName>style.visibility</p:attrName>
                                        </p:attrNameLst>
                                      </p:cBhvr>
                                      <p:to>
                                        <p:strVal val="hidden"/>
                                      </p:to>
                                    </p:set>
                                  </p:subTnLst>
                                </p:cTn>
                              </p:par>
                            </p:childTnLst>
                          </p:cTn>
                        </p:par>
                        <p:par>
                          <p:cTn id="40" fill="hold">
                            <p:stCondLst>
                              <p:cond delay="10000"/>
                            </p:stCondLst>
                            <p:childTnLst>
                              <p:par>
                                <p:cTn id="41" presetID="11" presetClass="entr" presetSubtype="0" fill="hold" grpId="0" nodeType="afterEffect">
                                  <p:stCondLst>
                                    <p:cond delay="0"/>
                                  </p:stCondLst>
                                  <p:childTnLst>
                                    <p:set>
                                      <p:cBhvr>
                                        <p:cTn id="42"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22"/>
                                        </p:tgtEl>
                                        <p:attrNameLst>
                                          <p:attrName>style.visibility</p:attrName>
                                        </p:attrNameLst>
                                      </p:cBhvr>
                                      <p:to>
                                        <p:strVal val="hidden"/>
                                      </p:to>
                                    </p:set>
                                  </p:subTnLst>
                                </p:cTn>
                              </p:par>
                            </p:childTnLst>
                          </p:cTn>
                        </p:par>
                        <p:par>
                          <p:cTn id="43" fill="hold">
                            <p:stCondLst>
                              <p:cond delay="11000"/>
                            </p:stCondLst>
                            <p:childTnLst>
                              <p:par>
                                <p:cTn id="44" presetID="11" presetClass="entr" presetSubtype="0" fill="hold" grpId="0" nodeType="afterEffect">
                                  <p:stCondLst>
                                    <p:cond delay="0"/>
                                  </p:stCondLst>
                                  <p:childTnLst>
                                    <p:set>
                                      <p:cBhvr>
                                        <p:cTn id="45"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23"/>
                                        </p:tgtEl>
                                        <p:attrNameLst>
                                          <p:attrName>style.visibility</p:attrName>
                                        </p:attrNameLst>
                                      </p:cBhvr>
                                      <p:to>
                                        <p:strVal val="hidden"/>
                                      </p:to>
                                    </p:set>
                                  </p:subTnLst>
                                </p:cTn>
                              </p:par>
                            </p:childTnLst>
                          </p:cTn>
                        </p:par>
                        <p:par>
                          <p:cTn id="46" fill="hold">
                            <p:stCondLst>
                              <p:cond delay="12000"/>
                            </p:stCondLst>
                            <p:childTnLst>
                              <p:par>
                                <p:cTn id="47" presetID="11" presetClass="entr" presetSubtype="0" fill="hold" grpId="0" nodeType="afterEffect">
                                  <p:stCondLst>
                                    <p:cond delay="0"/>
                                  </p:stCondLst>
                                  <p:childTnLst>
                                    <p:set>
                                      <p:cBhvr>
                                        <p:cTn id="48"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24"/>
                                        </p:tgtEl>
                                        <p:attrNameLst>
                                          <p:attrName>style.visibility</p:attrName>
                                        </p:attrNameLst>
                                      </p:cBhvr>
                                      <p:to>
                                        <p:strVal val="hidden"/>
                                      </p:to>
                                    </p:set>
                                  </p:subTnLst>
                                </p:cTn>
                              </p:par>
                            </p:childTnLst>
                          </p:cTn>
                        </p:par>
                        <p:par>
                          <p:cTn id="49" fill="hold">
                            <p:stCondLst>
                              <p:cond delay="13000"/>
                            </p:stCondLst>
                            <p:childTnLst>
                              <p:par>
                                <p:cTn id="50" presetID="11" presetClass="entr" presetSubtype="0" fill="hold" grpId="0" nodeType="afterEffect">
                                  <p:stCondLst>
                                    <p:cond delay="0"/>
                                  </p:stCondLst>
                                  <p:childTnLst>
                                    <p:set>
                                      <p:cBhvr>
                                        <p:cTn id="51"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25"/>
                                        </p:tgtEl>
                                        <p:attrNameLst>
                                          <p:attrName>style.visibility</p:attrName>
                                        </p:attrNameLst>
                                      </p:cBhvr>
                                      <p:to>
                                        <p:strVal val="hidden"/>
                                      </p:to>
                                    </p:set>
                                  </p:subTnLst>
                                </p:cTn>
                              </p:par>
                            </p:childTnLst>
                          </p:cTn>
                        </p:par>
                        <p:par>
                          <p:cTn id="52" fill="hold">
                            <p:stCondLst>
                              <p:cond delay="14000"/>
                            </p:stCondLst>
                            <p:childTnLst>
                              <p:par>
                                <p:cTn id="53" presetID="11" presetClass="entr" presetSubtype="0" fill="hold" grpId="0" nodeType="afterEffect">
                                  <p:stCondLst>
                                    <p:cond delay="0"/>
                                  </p:stCondLst>
                                  <p:childTnLst>
                                    <p:set>
                                      <p:cBhvr>
                                        <p:cTn id="54"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26"/>
                                        </p:tgtEl>
                                        <p:attrNameLst>
                                          <p:attrName>style.visibility</p:attrName>
                                        </p:attrNameLst>
                                      </p:cBhvr>
                                      <p:to>
                                        <p:strVal val="hidden"/>
                                      </p:to>
                                    </p:set>
                                  </p:subTnLst>
                                </p:cTn>
                              </p:par>
                            </p:childTnLst>
                          </p:cTn>
                        </p:par>
                        <p:par>
                          <p:cTn id="55" fill="hold">
                            <p:stCondLst>
                              <p:cond delay="15000"/>
                            </p:stCondLst>
                            <p:childTnLst>
                              <p:par>
                                <p:cTn id="56" presetID="11" presetClass="entr" presetSubtype="0" fill="hold" grpId="0" nodeType="afterEffect">
                                  <p:stCondLst>
                                    <p:cond delay="0"/>
                                  </p:stCondLst>
                                  <p:childTnLst>
                                    <p:set>
                                      <p:cBhvr>
                                        <p:cTn id="57"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27"/>
                                        </p:tgtEl>
                                        <p:attrNameLst>
                                          <p:attrName>style.visibility</p:attrName>
                                        </p:attrNameLst>
                                      </p:cBhvr>
                                      <p:to>
                                        <p:strVal val="hidden"/>
                                      </p:to>
                                    </p:set>
                                  </p:subTnLst>
                                </p:cTn>
                              </p:par>
                            </p:childTnLst>
                          </p:cTn>
                        </p:par>
                        <p:par>
                          <p:cTn id="58" fill="hold">
                            <p:stCondLst>
                              <p:cond delay="16000"/>
                            </p:stCondLst>
                            <p:childTnLst>
                              <p:par>
                                <p:cTn id="59" presetID="11" presetClass="entr" presetSubtype="0" fill="hold" grpId="0" nodeType="afterEffect">
                                  <p:stCondLst>
                                    <p:cond delay="0"/>
                                  </p:stCondLst>
                                  <p:childTnLst>
                                    <p:set>
                                      <p:cBhvr>
                                        <p:cTn id="60"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28"/>
                                        </p:tgtEl>
                                        <p:attrNameLst>
                                          <p:attrName>style.visibility</p:attrName>
                                        </p:attrNameLst>
                                      </p:cBhvr>
                                      <p:to>
                                        <p:strVal val="hidden"/>
                                      </p:to>
                                    </p:set>
                                  </p:subTnLst>
                                </p:cTn>
                              </p:par>
                            </p:childTnLst>
                          </p:cTn>
                        </p:par>
                        <p:par>
                          <p:cTn id="61" fill="hold">
                            <p:stCondLst>
                              <p:cond delay="17000"/>
                            </p:stCondLst>
                            <p:childTnLst>
                              <p:par>
                                <p:cTn id="62" presetID="11" presetClass="entr" presetSubtype="0" fill="hold" grpId="0" nodeType="afterEffect">
                                  <p:stCondLst>
                                    <p:cond delay="0"/>
                                  </p:stCondLst>
                                  <p:childTnLst>
                                    <p:set>
                                      <p:cBhvr>
                                        <p:cTn id="63"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29"/>
                                        </p:tgtEl>
                                        <p:attrNameLst>
                                          <p:attrName>style.visibility</p:attrName>
                                        </p:attrNameLst>
                                      </p:cBhvr>
                                      <p:to>
                                        <p:strVal val="hidden"/>
                                      </p:to>
                                    </p:set>
                                  </p:subTnLst>
                                </p:cTn>
                              </p:par>
                            </p:childTnLst>
                          </p:cTn>
                        </p:par>
                        <p:par>
                          <p:cTn id="64" fill="hold">
                            <p:stCondLst>
                              <p:cond delay="18000"/>
                            </p:stCondLst>
                            <p:childTnLst>
                              <p:par>
                                <p:cTn id="65" presetID="11" presetClass="entr" presetSubtype="0" fill="hold" grpId="0" nodeType="afterEffect">
                                  <p:stCondLst>
                                    <p:cond delay="0"/>
                                  </p:stCondLst>
                                  <p:childTnLst>
                                    <p:set>
                                      <p:cBhvr>
                                        <p:cTn id="6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0"/>
                                        </p:tgtEl>
                                        <p:attrNameLst>
                                          <p:attrName>style.visibility</p:attrName>
                                        </p:attrNameLst>
                                      </p:cBhvr>
                                      <p:to>
                                        <p:strVal val="hidden"/>
                                      </p:to>
                                    </p:set>
                                  </p:subTnLst>
                                </p:cTn>
                              </p:par>
                            </p:childTnLst>
                          </p:cTn>
                        </p:par>
                        <p:par>
                          <p:cTn id="67" fill="hold">
                            <p:stCondLst>
                              <p:cond delay="19000"/>
                            </p:stCondLst>
                            <p:childTnLst>
                              <p:par>
                                <p:cTn id="68" presetID="11" presetClass="entr" presetSubtype="0" fill="hold" grpId="0" nodeType="afterEffect">
                                  <p:stCondLst>
                                    <p:cond delay="0"/>
                                  </p:stCondLst>
                                  <p:childTnLst>
                                    <p:set>
                                      <p:cBhvr>
                                        <p:cTn id="6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1"/>
                                        </p:tgtEl>
                                        <p:attrNameLst>
                                          <p:attrName>style.visibility</p:attrName>
                                        </p:attrNameLst>
                                      </p:cBhvr>
                                      <p:to>
                                        <p:strVal val="hidden"/>
                                      </p:to>
                                    </p:set>
                                  </p:subTnLst>
                                </p:cTn>
                              </p:par>
                            </p:childTnLst>
                          </p:cTn>
                        </p:par>
                        <p:par>
                          <p:cTn id="70" fill="hold">
                            <p:stCondLst>
                              <p:cond delay="20000"/>
                            </p:stCondLst>
                            <p:childTnLst>
                              <p:par>
                                <p:cTn id="71" presetID="11" presetClass="entr" presetSubtype="0" fill="hold" grpId="0" nodeType="afterEffect">
                                  <p:stCondLst>
                                    <p:cond delay="0"/>
                                  </p:stCondLst>
                                  <p:childTnLst>
                                    <p:set>
                                      <p:cBhvr>
                                        <p:cTn id="7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2"/>
                                        </p:tgtEl>
                                        <p:attrNameLst>
                                          <p:attrName>style.visibility</p:attrName>
                                        </p:attrNameLst>
                                      </p:cBhvr>
                                      <p:to>
                                        <p:strVal val="hidden"/>
                                      </p:to>
                                    </p:set>
                                  </p:subTnLst>
                                </p:cTn>
                              </p:par>
                            </p:childTnLst>
                          </p:cTn>
                        </p:par>
                        <p:par>
                          <p:cTn id="73" fill="hold">
                            <p:stCondLst>
                              <p:cond delay="21000"/>
                            </p:stCondLst>
                            <p:childTnLst>
                              <p:par>
                                <p:cTn id="74" presetID="11" presetClass="entr" presetSubtype="0" fill="hold" grpId="0" nodeType="afterEffect">
                                  <p:stCondLst>
                                    <p:cond delay="0"/>
                                  </p:stCondLst>
                                  <p:childTnLst>
                                    <p:set>
                                      <p:cBhvr>
                                        <p:cTn id="7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33"/>
                                        </p:tgtEl>
                                        <p:attrNameLst>
                                          <p:attrName>style.visibility</p:attrName>
                                        </p:attrNameLst>
                                      </p:cBhvr>
                                      <p:to>
                                        <p:strVal val="hidden"/>
                                      </p:to>
                                    </p:set>
                                  </p:subTnLst>
                                </p:cTn>
                              </p:par>
                            </p:childTnLst>
                          </p:cTn>
                        </p:par>
                        <p:par>
                          <p:cTn id="76" fill="hold">
                            <p:stCondLst>
                              <p:cond delay="22000"/>
                            </p:stCondLst>
                            <p:childTnLst>
                              <p:par>
                                <p:cTn id="77" presetID="11" presetClass="entr" presetSubtype="0" fill="hold" grpId="0" nodeType="afterEffect">
                                  <p:stCondLst>
                                    <p:cond delay="0"/>
                                  </p:stCondLst>
                                  <p:childTnLst>
                                    <p:set>
                                      <p:cBhvr>
                                        <p:cTn id="7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34"/>
                                        </p:tgtEl>
                                        <p:attrNameLst>
                                          <p:attrName>style.visibility</p:attrName>
                                        </p:attrNameLst>
                                      </p:cBhvr>
                                      <p:to>
                                        <p:strVal val="hidden"/>
                                      </p:to>
                                    </p:set>
                                  </p:subTnLst>
                                </p:cTn>
                              </p:par>
                            </p:childTnLst>
                          </p:cTn>
                        </p:par>
                        <p:par>
                          <p:cTn id="79" fill="hold">
                            <p:stCondLst>
                              <p:cond delay="23000"/>
                            </p:stCondLst>
                            <p:childTnLst>
                              <p:par>
                                <p:cTn id="80" presetID="11" presetClass="entr" presetSubtype="0" fill="hold" grpId="0" nodeType="afterEffect">
                                  <p:stCondLst>
                                    <p:cond delay="0"/>
                                  </p:stCondLst>
                                  <p:childTnLst>
                                    <p:set>
                                      <p:cBhvr>
                                        <p:cTn id="8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35"/>
                                        </p:tgtEl>
                                        <p:attrNameLst>
                                          <p:attrName>style.visibility</p:attrName>
                                        </p:attrNameLst>
                                      </p:cBhvr>
                                      <p:to>
                                        <p:strVal val="hidden"/>
                                      </p:to>
                                    </p:set>
                                  </p:subTnLst>
                                </p:cTn>
                              </p:par>
                            </p:childTnLst>
                          </p:cTn>
                        </p:par>
                        <p:par>
                          <p:cTn id="82" fill="hold">
                            <p:stCondLst>
                              <p:cond delay="24000"/>
                            </p:stCondLst>
                            <p:childTnLst>
                              <p:par>
                                <p:cTn id="83" presetID="11" presetClass="entr" presetSubtype="0" fill="hold" grpId="0" nodeType="afterEffect">
                                  <p:stCondLst>
                                    <p:cond delay="0"/>
                                  </p:stCondLst>
                                  <p:childTnLst>
                                    <p:set>
                                      <p:cBhvr>
                                        <p:cTn id="8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36"/>
                                        </p:tgtEl>
                                        <p:attrNameLst>
                                          <p:attrName>style.visibility</p:attrName>
                                        </p:attrNameLst>
                                      </p:cBhvr>
                                      <p:to>
                                        <p:strVal val="hidden"/>
                                      </p:to>
                                    </p:set>
                                  </p:subTnLst>
                                </p:cTn>
                              </p:par>
                            </p:childTnLst>
                          </p:cTn>
                        </p:par>
                        <p:par>
                          <p:cTn id="85" fill="hold">
                            <p:stCondLst>
                              <p:cond delay="25000"/>
                            </p:stCondLst>
                            <p:childTnLst>
                              <p:par>
                                <p:cTn id="86" presetID="11" presetClass="entr" presetSubtype="0" fill="hold" grpId="0" nodeType="afterEffect">
                                  <p:stCondLst>
                                    <p:cond delay="0"/>
                                  </p:stCondLst>
                                  <p:childTnLst>
                                    <p:set>
                                      <p:cBhvr>
                                        <p:cTn id="8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7"/>
                                        </p:tgtEl>
                                        <p:attrNameLst>
                                          <p:attrName>style.visibility</p:attrName>
                                        </p:attrNameLst>
                                      </p:cBhvr>
                                      <p:to>
                                        <p:strVal val="hidden"/>
                                      </p:to>
                                    </p:set>
                                  </p:subTnLst>
                                </p:cTn>
                              </p:par>
                            </p:childTnLst>
                          </p:cTn>
                        </p:par>
                        <p:par>
                          <p:cTn id="88" fill="hold">
                            <p:stCondLst>
                              <p:cond delay="26000"/>
                            </p:stCondLst>
                            <p:childTnLst>
                              <p:par>
                                <p:cTn id="89" presetID="11" presetClass="entr" presetSubtype="0" fill="hold" grpId="0" nodeType="afterEffect">
                                  <p:stCondLst>
                                    <p:cond delay="0"/>
                                  </p:stCondLst>
                                  <p:childTnLst>
                                    <p:set>
                                      <p:cBhvr>
                                        <p:cTn id="9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8"/>
                                        </p:tgtEl>
                                        <p:attrNameLst>
                                          <p:attrName>style.visibility</p:attrName>
                                        </p:attrNameLst>
                                      </p:cBhvr>
                                      <p:to>
                                        <p:strVal val="hidden"/>
                                      </p:to>
                                    </p:set>
                                  </p:subTnLst>
                                </p:cTn>
                              </p:par>
                            </p:childTnLst>
                          </p:cTn>
                        </p:par>
                        <p:par>
                          <p:cTn id="91" fill="hold">
                            <p:stCondLst>
                              <p:cond delay="27000"/>
                            </p:stCondLst>
                            <p:childTnLst>
                              <p:par>
                                <p:cTn id="92" presetID="11" presetClass="entr" presetSubtype="0" fill="hold" grpId="0" nodeType="afterEffect">
                                  <p:stCondLst>
                                    <p:cond delay="0"/>
                                  </p:stCondLst>
                                  <p:childTnLst>
                                    <p:set>
                                      <p:cBhvr>
                                        <p:cTn id="93"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9"/>
                                        </p:tgtEl>
                                        <p:attrNameLst>
                                          <p:attrName>style.visibility</p:attrName>
                                        </p:attrNameLst>
                                      </p:cBhvr>
                                      <p:to>
                                        <p:strVal val="hidden"/>
                                      </p:to>
                                    </p:set>
                                  </p:subTnLst>
                                </p:cTn>
                              </p:par>
                            </p:childTnLst>
                          </p:cTn>
                        </p:par>
                        <p:par>
                          <p:cTn id="94" fill="hold">
                            <p:stCondLst>
                              <p:cond delay="28000"/>
                            </p:stCondLst>
                            <p:childTnLst>
                              <p:par>
                                <p:cTn id="95" presetID="11" presetClass="entr" presetSubtype="0" fill="hold" grpId="0" nodeType="afterEffect">
                                  <p:stCondLst>
                                    <p:cond delay="0"/>
                                  </p:stCondLst>
                                  <p:childTnLst>
                                    <p:set>
                                      <p:cBhvr>
                                        <p:cTn id="9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40"/>
                                        </p:tgtEl>
                                        <p:attrNameLst>
                                          <p:attrName>style.visibility</p:attrName>
                                        </p:attrNameLst>
                                      </p:cBhvr>
                                      <p:to>
                                        <p:strVal val="hidden"/>
                                      </p:to>
                                    </p:set>
                                  </p:subTnLst>
                                </p:cTn>
                              </p:par>
                            </p:childTnLst>
                          </p:cTn>
                        </p:par>
                        <p:par>
                          <p:cTn id="97" fill="hold">
                            <p:stCondLst>
                              <p:cond delay="29000"/>
                            </p:stCondLst>
                            <p:childTnLst>
                              <p:par>
                                <p:cTn id="98" presetID="11" presetClass="entr" presetSubtype="0" fill="hold" grpId="0" nodeType="afterEffect">
                                  <p:stCondLst>
                                    <p:cond delay="0"/>
                                  </p:stCondLst>
                                  <p:childTnLst>
                                    <p:set>
                                      <p:cBhvr>
                                        <p:cTn id="9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41"/>
                                        </p:tgtEl>
                                        <p:attrNameLst>
                                          <p:attrName>style.visibility</p:attrName>
                                        </p:attrNameLst>
                                      </p:cBhvr>
                                      <p:to>
                                        <p:strVal val="hidden"/>
                                      </p:to>
                                    </p:set>
                                  </p:subTnLst>
                                </p:cTn>
                              </p:par>
                            </p:childTnLst>
                          </p:cTn>
                        </p:par>
                        <p:par>
                          <p:cTn id="100" fill="hold">
                            <p:stCondLst>
                              <p:cond delay="30000"/>
                            </p:stCondLst>
                            <p:childTnLst>
                              <p:par>
                                <p:cTn id="101" presetID="11" presetClass="entr" presetSubtype="0" fill="hold" grpId="0" nodeType="afterEffect">
                                  <p:stCondLst>
                                    <p:cond delay="0"/>
                                  </p:stCondLst>
                                  <p:childTnLst>
                                    <p:set>
                                      <p:cBhvr>
                                        <p:cTn id="102"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42"/>
                                        </p:tgtEl>
                                        <p:attrNameLst>
                                          <p:attrName>style.visibility</p:attrName>
                                        </p:attrNameLst>
                                      </p:cBhvr>
                                      <p:to>
                                        <p:strVal val="hidden"/>
                                      </p:to>
                                    </p:set>
                                  </p:subTnLst>
                                </p:cTn>
                              </p:par>
                            </p:childTnLst>
                          </p:cTn>
                        </p:par>
                        <p:par>
                          <p:cTn id="103" fill="hold">
                            <p:stCondLst>
                              <p:cond delay="31000"/>
                            </p:stCondLst>
                            <p:childTnLst>
                              <p:par>
                                <p:cTn id="104" presetID="11" presetClass="entr" presetSubtype="0" fill="hold" grpId="0" nodeType="afterEffect">
                                  <p:stCondLst>
                                    <p:cond delay="0"/>
                                  </p:stCondLst>
                                  <p:childTnLst>
                                    <p:set>
                                      <p:cBhvr>
                                        <p:cTn id="105"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43"/>
                                        </p:tgtEl>
                                        <p:attrNameLst>
                                          <p:attrName>style.visibility</p:attrName>
                                        </p:attrNameLst>
                                      </p:cBhvr>
                                      <p:to>
                                        <p:strVal val="hidden"/>
                                      </p:to>
                                    </p:set>
                                  </p:subTnLst>
                                </p:cTn>
                              </p:par>
                            </p:childTnLst>
                          </p:cTn>
                        </p:par>
                        <p:par>
                          <p:cTn id="106" fill="hold">
                            <p:stCondLst>
                              <p:cond delay="32000"/>
                            </p:stCondLst>
                            <p:childTnLst>
                              <p:par>
                                <p:cTn id="107" presetID="11" presetClass="entr" presetSubtype="0" fill="hold" grpId="0" nodeType="afterEffect">
                                  <p:stCondLst>
                                    <p:cond delay="0"/>
                                  </p:stCondLst>
                                  <p:childTnLst>
                                    <p:set>
                                      <p:cBhvr>
                                        <p:cTn id="10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44"/>
                                        </p:tgtEl>
                                        <p:attrNameLst>
                                          <p:attrName>style.visibility</p:attrName>
                                        </p:attrNameLst>
                                      </p:cBhvr>
                                      <p:to>
                                        <p:strVal val="hidden"/>
                                      </p:to>
                                    </p:set>
                                  </p:subTnLst>
                                </p:cTn>
                              </p:par>
                            </p:childTnLst>
                          </p:cTn>
                        </p:par>
                        <p:par>
                          <p:cTn id="109" fill="hold">
                            <p:stCondLst>
                              <p:cond delay="33000"/>
                            </p:stCondLst>
                            <p:childTnLst>
                              <p:par>
                                <p:cTn id="110" presetID="11" presetClass="entr" presetSubtype="0" fill="hold" grpId="0" nodeType="afterEffect">
                                  <p:stCondLst>
                                    <p:cond delay="0"/>
                                  </p:stCondLst>
                                  <p:childTnLst>
                                    <p:set>
                                      <p:cBhvr>
                                        <p:cTn id="111"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45"/>
                                        </p:tgtEl>
                                        <p:attrNameLst>
                                          <p:attrName>style.visibility</p:attrName>
                                        </p:attrNameLst>
                                      </p:cBhvr>
                                      <p:to>
                                        <p:strVal val="hidden"/>
                                      </p:to>
                                    </p:set>
                                  </p:subTnLst>
                                </p:cTn>
                              </p:par>
                            </p:childTnLst>
                          </p:cTn>
                        </p:par>
                        <p:par>
                          <p:cTn id="112" fill="hold">
                            <p:stCondLst>
                              <p:cond delay="34000"/>
                            </p:stCondLst>
                            <p:childTnLst>
                              <p:par>
                                <p:cTn id="113" presetID="11" presetClass="entr" presetSubtype="0" fill="hold" grpId="0" nodeType="afterEffect">
                                  <p:stCondLst>
                                    <p:cond delay="0"/>
                                  </p:stCondLst>
                                  <p:childTnLst>
                                    <p:set>
                                      <p:cBhvr>
                                        <p:cTn id="114"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46"/>
                                        </p:tgtEl>
                                        <p:attrNameLst>
                                          <p:attrName>style.visibility</p:attrName>
                                        </p:attrNameLst>
                                      </p:cBhvr>
                                      <p:to>
                                        <p:strVal val="hidden"/>
                                      </p:to>
                                    </p:set>
                                  </p:subTnLst>
                                </p:cTn>
                              </p:par>
                            </p:childTnLst>
                          </p:cTn>
                        </p:par>
                        <p:par>
                          <p:cTn id="115" fill="hold">
                            <p:stCondLst>
                              <p:cond delay="35000"/>
                            </p:stCondLst>
                            <p:childTnLst>
                              <p:par>
                                <p:cTn id="116" presetID="11" presetClass="entr" presetSubtype="0" fill="hold" grpId="0" nodeType="afterEffect">
                                  <p:stCondLst>
                                    <p:cond delay="0"/>
                                  </p:stCondLst>
                                  <p:childTnLst>
                                    <p:set>
                                      <p:cBhvr>
                                        <p:cTn id="117"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47"/>
                                        </p:tgtEl>
                                        <p:attrNameLst>
                                          <p:attrName>style.visibility</p:attrName>
                                        </p:attrNameLst>
                                      </p:cBhvr>
                                      <p:to>
                                        <p:strVal val="hidden"/>
                                      </p:to>
                                    </p:set>
                                  </p:subTnLst>
                                </p:cTn>
                              </p:par>
                            </p:childTnLst>
                          </p:cTn>
                        </p:par>
                        <p:par>
                          <p:cTn id="118" fill="hold">
                            <p:stCondLst>
                              <p:cond delay="36000"/>
                            </p:stCondLst>
                            <p:childTnLst>
                              <p:par>
                                <p:cTn id="119" presetID="11" presetClass="entr" presetSubtype="0" fill="hold" grpId="0" nodeType="afterEffect">
                                  <p:stCondLst>
                                    <p:cond delay="0"/>
                                  </p:stCondLst>
                                  <p:childTnLst>
                                    <p:set>
                                      <p:cBhvr>
                                        <p:cTn id="120"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48"/>
                                        </p:tgtEl>
                                        <p:attrNameLst>
                                          <p:attrName>style.visibility</p:attrName>
                                        </p:attrNameLst>
                                      </p:cBhvr>
                                      <p:to>
                                        <p:strVal val="hidden"/>
                                      </p:to>
                                    </p:set>
                                  </p:subTnLst>
                                </p:cTn>
                              </p:par>
                            </p:childTnLst>
                          </p:cTn>
                        </p:par>
                        <p:par>
                          <p:cTn id="121" fill="hold">
                            <p:stCondLst>
                              <p:cond delay="37000"/>
                            </p:stCondLst>
                            <p:childTnLst>
                              <p:par>
                                <p:cTn id="122" presetID="11" presetClass="entr" presetSubtype="0" fill="hold" grpId="0" nodeType="afterEffect">
                                  <p:stCondLst>
                                    <p:cond delay="0"/>
                                  </p:stCondLst>
                                  <p:childTnLst>
                                    <p:set>
                                      <p:cBhvr>
                                        <p:cTn id="123"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49"/>
                                        </p:tgtEl>
                                        <p:attrNameLst>
                                          <p:attrName>style.visibility</p:attrName>
                                        </p:attrNameLst>
                                      </p:cBhvr>
                                      <p:to>
                                        <p:strVal val="hidden"/>
                                      </p:to>
                                    </p:set>
                                  </p:subTnLst>
                                </p:cTn>
                              </p:par>
                            </p:childTnLst>
                          </p:cTn>
                        </p:par>
                        <p:par>
                          <p:cTn id="124" fill="hold">
                            <p:stCondLst>
                              <p:cond delay="38000"/>
                            </p:stCondLst>
                            <p:childTnLst>
                              <p:par>
                                <p:cTn id="125" presetID="11" presetClass="entr" presetSubtype="0" fill="hold" grpId="0" nodeType="afterEffect">
                                  <p:stCondLst>
                                    <p:cond delay="0"/>
                                  </p:stCondLst>
                                  <p:childTnLst>
                                    <p:set>
                                      <p:cBhvr>
                                        <p:cTn id="126"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50"/>
                                        </p:tgtEl>
                                        <p:attrNameLst>
                                          <p:attrName>style.visibility</p:attrName>
                                        </p:attrNameLst>
                                      </p:cBhvr>
                                      <p:to>
                                        <p:strVal val="hidden"/>
                                      </p:to>
                                    </p:set>
                                  </p:subTnLst>
                                </p:cTn>
                              </p:par>
                            </p:childTnLst>
                          </p:cTn>
                        </p:par>
                        <p:par>
                          <p:cTn id="127" fill="hold">
                            <p:stCondLst>
                              <p:cond delay="39000"/>
                            </p:stCondLst>
                            <p:childTnLst>
                              <p:par>
                                <p:cTn id="128" presetID="11" presetClass="entr" presetSubtype="0" fill="hold" grpId="0" nodeType="afterEffect">
                                  <p:stCondLst>
                                    <p:cond delay="0"/>
                                  </p:stCondLst>
                                  <p:childTnLst>
                                    <p:set>
                                      <p:cBhvr>
                                        <p:cTn id="129"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51"/>
                                        </p:tgtEl>
                                        <p:attrNameLst>
                                          <p:attrName>style.visibility</p:attrName>
                                        </p:attrNameLst>
                                      </p:cBhvr>
                                      <p:to>
                                        <p:strVal val="hidden"/>
                                      </p:to>
                                    </p:set>
                                  </p:subTnLst>
                                </p:cTn>
                              </p:par>
                            </p:childTnLst>
                          </p:cTn>
                        </p:par>
                        <p:par>
                          <p:cTn id="130" fill="hold">
                            <p:stCondLst>
                              <p:cond delay="40000"/>
                            </p:stCondLst>
                            <p:childTnLst>
                              <p:par>
                                <p:cTn id="131" presetID="11" presetClass="entr" presetSubtype="0" fill="hold" grpId="0" nodeType="afterEffect">
                                  <p:stCondLst>
                                    <p:cond delay="0"/>
                                  </p:stCondLst>
                                  <p:childTnLst>
                                    <p:set>
                                      <p:cBhvr>
                                        <p:cTn id="132"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52"/>
                                        </p:tgtEl>
                                        <p:attrNameLst>
                                          <p:attrName>style.visibility</p:attrName>
                                        </p:attrNameLst>
                                      </p:cBhvr>
                                      <p:to>
                                        <p:strVal val="hidden"/>
                                      </p:to>
                                    </p:set>
                                  </p:subTnLst>
                                </p:cTn>
                              </p:par>
                            </p:childTnLst>
                          </p:cTn>
                        </p:par>
                        <p:par>
                          <p:cTn id="133" fill="hold">
                            <p:stCondLst>
                              <p:cond delay="41000"/>
                            </p:stCondLst>
                            <p:childTnLst>
                              <p:par>
                                <p:cTn id="134" presetID="11" presetClass="entr" presetSubtype="0" fill="hold" grpId="0" nodeType="afterEffect">
                                  <p:stCondLst>
                                    <p:cond delay="0"/>
                                  </p:stCondLst>
                                  <p:childTnLst>
                                    <p:set>
                                      <p:cBhvr>
                                        <p:cTn id="135"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53"/>
                                        </p:tgtEl>
                                        <p:attrNameLst>
                                          <p:attrName>style.visibility</p:attrName>
                                        </p:attrNameLst>
                                      </p:cBhvr>
                                      <p:to>
                                        <p:strVal val="hidden"/>
                                      </p:to>
                                    </p:set>
                                  </p:subTnLst>
                                </p:cTn>
                              </p:par>
                            </p:childTnLst>
                          </p:cTn>
                        </p:par>
                        <p:par>
                          <p:cTn id="136" fill="hold">
                            <p:stCondLst>
                              <p:cond delay="42000"/>
                            </p:stCondLst>
                            <p:childTnLst>
                              <p:par>
                                <p:cTn id="137" presetID="11" presetClass="entr" presetSubtype="0" fill="hold" grpId="0" nodeType="afterEffect">
                                  <p:stCondLst>
                                    <p:cond delay="0"/>
                                  </p:stCondLst>
                                  <p:childTnLst>
                                    <p:set>
                                      <p:cBhvr>
                                        <p:cTn id="138"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54"/>
                                        </p:tgtEl>
                                        <p:attrNameLst>
                                          <p:attrName>style.visibility</p:attrName>
                                        </p:attrNameLst>
                                      </p:cBhvr>
                                      <p:to>
                                        <p:strVal val="hidden"/>
                                      </p:to>
                                    </p:set>
                                  </p:subTnLst>
                                </p:cTn>
                              </p:par>
                            </p:childTnLst>
                          </p:cTn>
                        </p:par>
                        <p:par>
                          <p:cTn id="139" fill="hold">
                            <p:stCondLst>
                              <p:cond delay="43000"/>
                            </p:stCondLst>
                            <p:childTnLst>
                              <p:par>
                                <p:cTn id="140" presetID="11" presetClass="entr" presetSubtype="0" fill="hold" grpId="0" nodeType="afterEffect">
                                  <p:stCondLst>
                                    <p:cond delay="0"/>
                                  </p:stCondLst>
                                  <p:childTnLst>
                                    <p:set>
                                      <p:cBhvr>
                                        <p:cTn id="141"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55"/>
                                        </p:tgtEl>
                                        <p:attrNameLst>
                                          <p:attrName>style.visibility</p:attrName>
                                        </p:attrNameLst>
                                      </p:cBhvr>
                                      <p:to>
                                        <p:strVal val="hidden"/>
                                      </p:to>
                                    </p:set>
                                  </p:subTnLst>
                                </p:cTn>
                              </p:par>
                            </p:childTnLst>
                          </p:cTn>
                        </p:par>
                        <p:par>
                          <p:cTn id="142" fill="hold">
                            <p:stCondLst>
                              <p:cond delay="44000"/>
                            </p:stCondLst>
                            <p:childTnLst>
                              <p:par>
                                <p:cTn id="143" presetID="11" presetClass="entr" presetSubtype="0" fill="hold" grpId="0" nodeType="afterEffect">
                                  <p:stCondLst>
                                    <p:cond delay="0"/>
                                  </p:stCondLst>
                                  <p:childTnLst>
                                    <p:set>
                                      <p:cBhvr>
                                        <p:cTn id="144"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56"/>
                                        </p:tgtEl>
                                        <p:attrNameLst>
                                          <p:attrName>style.visibility</p:attrName>
                                        </p:attrNameLst>
                                      </p:cBhvr>
                                      <p:to>
                                        <p:strVal val="hidden"/>
                                      </p:to>
                                    </p:set>
                                  </p:subTnLst>
                                </p:cTn>
                              </p:par>
                            </p:childTnLst>
                          </p:cTn>
                        </p:par>
                        <p:par>
                          <p:cTn id="145" fill="hold">
                            <p:stCondLst>
                              <p:cond delay="45000"/>
                            </p:stCondLst>
                            <p:childTnLst>
                              <p:par>
                                <p:cTn id="146" presetID="11" presetClass="entr" presetSubtype="0" fill="hold" grpId="0" nodeType="afterEffect">
                                  <p:stCondLst>
                                    <p:cond delay="0"/>
                                  </p:stCondLst>
                                  <p:childTnLst>
                                    <p:set>
                                      <p:cBhvr>
                                        <p:cTn id="147"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57"/>
                                        </p:tgtEl>
                                        <p:attrNameLst>
                                          <p:attrName>style.visibility</p:attrName>
                                        </p:attrNameLst>
                                      </p:cBhvr>
                                      <p:to>
                                        <p:strVal val="hidden"/>
                                      </p:to>
                                    </p:set>
                                  </p:subTnLst>
                                </p:cTn>
                              </p:par>
                            </p:childTnLst>
                          </p:cTn>
                        </p:par>
                        <p:par>
                          <p:cTn id="148" fill="hold">
                            <p:stCondLst>
                              <p:cond delay="46000"/>
                            </p:stCondLst>
                            <p:childTnLst>
                              <p:par>
                                <p:cTn id="149" presetID="11" presetClass="entr" presetSubtype="0" fill="hold" grpId="0" nodeType="afterEffect">
                                  <p:stCondLst>
                                    <p:cond delay="0"/>
                                  </p:stCondLst>
                                  <p:childTnLst>
                                    <p:set>
                                      <p:cBhvr>
                                        <p:cTn id="15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58"/>
                                        </p:tgtEl>
                                        <p:attrNameLst>
                                          <p:attrName>style.visibility</p:attrName>
                                        </p:attrNameLst>
                                      </p:cBhvr>
                                      <p:to>
                                        <p:strVal val="hidden"/>
                                      </p:to>
                                    </p:set>
                                  </p:subTnLst>
                                </p:cTn>
                              </p:par>
                            </p:childTnLst>
                          </p:cTn>
                        </p:par>
                        <p:par>
                          <p:cTn id="151" fill="hold">
                            <p:stCondLst>
                              <p:cond delay="47000"/>
                            </p:stCondLst>
                            <p:childTnLst>
                              <p:par>
                                <p:cTn id="152" presetID="11" presetClass="entr" presetSubtype="0" fill="hold" grpId="0" nodeType="afterEffect">
                                  <p:stCondLst>
                                    <p:cond delay="0"/>
                                  </p:stCondLst>
                                  <p:childTnLst>
                                    <p:set>
                                      <p:cBhvr>
                                        <p:cTn id="15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59"/>
                                        </p:tgtEl>
                                        <p:attrNameLst>
                                          <p:attrName>style.visibility</p:attrName>
                                        </p:attrNameLst>
                                      </p:cBhvr>
                                      <p:to>
                                        <p:strVal val="hidden"/>
                                      </p:to>
                                    </p:set>
                                  </p:subTnLst>
                                </p:cTn>
                              </p:par>
                            </p:childTnLst>
                          </p:cTn>
                        </p:par>
                        <p:par>
                          <p:cTn id="154" fill="hold">
                            <p:stCondLst>
                              <p:cond delay="48000"/>
                            </p:stCondLst>
                            <p:childTnLst>
                              <p:par>
                                <p:cTn id="155" presetID="11" presetClass="entr" presetSubtype="0" fill="hold" grpId="0" nodeType="afterEffect">
                                  <p:stCondLst>
                                    <p:cond delay="0"/>
                                  </p:stCondLst>
                                  <p:childTnLst>
                                    <p:set>
                                      <p:cBhvr>
                                        <p:cTn id="15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60"/>
                                        </p:tgtEl>
                                        <p:attrNameLst>
                                          <p:attrName>style.visibility</p:attrName>
                                        </p:attrNameLst>
                                      </p:cBhvr>
                                      <p:to>
                                        <p:strVal val="hidden"/>
                                      </p:to>
                                    </p:set>
                                  </p:subTnLst>
                                </p:cTn>
                              </p:par>
                            </p:childTnLst>
                          </p:cTn>
                        </p:par>
                        <p:par>
                          <p:cTn id="157" fill="hold">
                            <p:stCondLst>
                              <p:cond delay="49000"/>
                            </p:stCondLst>
                            <p:childTnLst>
                              <p:par>
                                <p:cTn id="158" presetID="11" presetClass="entr" presetSubtype="0" fill="hold" grpId="0" nodeType="afterEffect">
                                  <p:stCondLst>
                                    <p:cond delay="0"/>
                                  </p:stCondLst>
                                  <p:childTnLst>
                                    <p:set>
                                      <p:cBhvr>
                                        <p:cTn id="15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61"/>
                                        </p:tgtEl>
                                        <p:attrNameLst>
                                          <p:attrName>style.visibility</p:attrName>
                                        </p:attrNameLst>
                                      </p:cBhvr>
                                      <p:to>
                                        <p:strVal val="hidden"/>
                                      </p:to>
                                    </p:set>
                                  </p:subTnLst>
                                </p:cTn>
                              </p:par>
                            </p:childTnLst>
                          </p:cTn>
                        </p:par>
                        <p:par>
                          <p:cTn id="160" fill="hold">
                            <p:stCondLst>
                              <p:cond delay="50000"/>
                            </p:stCondLst>
                            <p:childTnLst>
                              <p:par>
                                <p:cTn id="161" presetID="11" presetClass="entr" presetSubtype="0" fill="hold" grpId="0" nodeType="afterEffect">
                                  <p:stCondLst>
                                    <p:cond delay="0"/>
                                  </p:stCondLst>
                                  <p:childTnLst>
                                    <p:set>
                                      <p:cBhvr>
                                        <p:cTn id="16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62"/>
                                        </p:tgtEl>
                                        <p:attrNameLst>
                                          <p:attrName>style.visibility</p:attrName>
                                        </p:attrNameLst>
                                      </p:cBhvr>
                                      <p:to>
                                        <p:strVal val="hidden"/>
                                      </p:to>
                                    </p:set>
                                  </p:subTnLst>
                                </p:cTn>
                              </p:par>
                            </p:childTnLst>
                          </p:cTn>
                        </p:par>
                        <p:par>
                          <p:cTn id="163" fill="hold">
                            <p:stCondLst>
                              <p:cond delay="51000"/>
                            </p:stCondLst>
                            <p:childTnLst>
                              <p:par>
                                <p:cTn id="164" presetID="11" presetClass="entr" presetSubtype="0" fill="hold" grpId="0" nodeType="afterEffect">
                                  <p:stCondLst>
                                    <p:cond delay="0"/>
                                  </p:stCondLst>
                                  <p:childTnLst>
                                    <p:set>
                                      <p:cBhvr>
                                        <p:cTn id="16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63"/>
                                        </p:tgtEl>
                                        <p:attrNameLst>
                                          <p:attrName>style.visibility</p:attrName>
                                        </p:attrNameLst>
                                      </p:cBhvr>
                                      <p:to>
                                        <p:strVal val="hidden"/>
                                      </p:to>
                                    </p:set>
                                  </p:subTnLst>
                                </p:cTn>
                              </p:par>
                            </p:childTnLst>
                          </p:cTn>
                        </p:par>
                        <p:par>
                          <p:cTn id="166" fill="hold">
                            <p:stCondLst>
                              <p:cond delay="52000"/>
                            </p:stCondLst>
                            <p:childTnLst>
                              <p:par>
                                <p:cTn id="167" presetID="11" presetClass="entr" presetSubtype="0" fill="hold" grpId="0" nodeType="afterEffect">
                                  <p:stCondLst>
                                    <p:cond delay="0"/>
                                  </p:stCondLst>
                                  <p:childTnLst>
                                    <p:set>
                                      <p:cBhvr>
                                        <p:cTn id="16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64"/>
                                        </p:tgtEl>
                                        <p:attrNameLst>
                                          <p:attrName>style.visibility</p:attrName>
                                        </p:attrNameLst>
                                      </p:cBhvr>
                                      <p:to>
                                        <p:strVal val="hidden"/>
                                      </p:to>
                                    </p:set>
                                  </p:subTnLst>
                                </p:cTn>
                              </p:par>
                            </p:childTnLst>
                          </p:cTn>
                        </p:par>
                        <p:par>
                          <p:cTn id="169" fill="hold">
                            <p:stCondLst>
                              <p:cond delay="53000"/>
                            </p:stCondLst>
                            <p:childTnLst>
                              <p:par>
                                <p:cTn id="170" presetID="11" presetClass="entr" presetSubtype="0" fill="hold" grpId="0" nodeType="afterEffect">
                                  <p:stCondLst>
                                    <p:cond delay="0"/>
                                  </p:stCondLst>
                                  <p:childTnLst>
                                    <p:set>
                                      <p:cBhvr>
                                        <p:cTn id="17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65"/>
                                        </p:tgtEl>
                                        <p:attrNameLst>
                                          <p:attrName>style.visibility</p:attrName>
                                        </p:attrNameLst>
                                      </p:cBhvr>
                                      <p:to>
                                        <p:strVal val="hidden"/>
                                      </p:to>
                                    </p:set>
                                  </p:subTnLst>
                                </p:cTn>
                              </p:par>
                            </p:childTnLst>
                          </p:cTn>
                        </p:par>
                        <p:par>
                          <p:cTn id="172" fill="hold">
                            <p:stCondLst>
                              <p:cond delay="54000"/>
                            </p:stCondLst>
                            <p:childTnLst>
                              <p:par>
                                <p:cTn id="173" presetID="11" presetClass="entr" presetSubtype="0" fill="hold" grpId="0" nodeType="afterEffect">
                                  <p:stCondLst>
                                    <p:cond delay="0"/>
                                  </p:stCondLst>
                                  <p:childTnLst>
                                    <p:set>
                                      <p:cBhvr>
                                        <p:cTn id="17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66"/>
                                        </p:tgtEl>
                                        <p:attrNameLst>
                                          <p:attrName>style.visibility</p:attrName>
                                        </p:attrNameLst>
                                      </p:cBhvr>
                                      <p:to>
                                        <p:strVal val="hidden"/>
                                      </p:to>
                                    </p:set>
                                  </p:subTnLst>
                                </p:cTn>
                              </p:par>
                            </p:childTnLst>
                          </p:cTn>
                        </p:par>
                        <p:par>
                          <p:cTn id="175" fill="hold">
                            <p:stCondLst>
                              <p:cond delay="55000"/>
                            </p:stCondLst>
                            <p:childTnLst>
                              <p:par>
                                <p:cTn id="176" presetID="11" presetClass="entr" presetSubtype="0" fill="hold" grpId="0" nodeType="afterEffect">
                                  <p:stCondLst>
                                    <p:cond delay="0"/>
                                  </p:stCondLst>
                                  <p:childTnLst>
                                    <p:set>
                                      <p:cBhvr>
                                        <p:cTn id="17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67"/>
                                        </p:tgtEl>
                                        <p:attrNameLst>
                                          <p:attrName>style.visibility</p:attrName>
                                        </p:attrNameLst>
                                      </p:cBhvr>
                                      <p:to>
                                        <p:strVal val="hidden"/>
                                      </p:to>
                                    </p:set>
                                  </p:subTnLst>
                                </p:cTn>
                              </p:par>
                            </p:childTnLst>
                          </p:cTn>
                        </p:par>
                        <p:par>
                          <p:cTn id="178" fill="hold">
                            <p:stCondLst>
                              <p:cond delay="56000"/>
                            </p:stCondLst>
                            <p:childTnLst>
                              <p:par>
                                <p:cTn id="179" presetID="11" presetClass="entr" presetSubtype="0" fill="hold" grpId="0" nodeType="afterEffect">
                                  <p:stCondLst>
                                    <p:cond delay="0"/>
                                  </p:stCondLst>
                                  <p:childTnLst>
                                    <p:set>
                                      <p:cBhvr>
                                        <p:cTn id="18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68"/>
                                        </p:tgtEl>
                                        <p:attrNameLst>
                                          <p:attrName>style.visibility</p:attrName>
                                        </p:attrNameLst>
                                      </p:cBhvr>
                                      <p:to>
                                        <p:strVal val="hidden"/>
                                      </p:to>
                                    </p:set>
                                  </p:subTnLst>
                                </p:cTn>
                              </p:par>
                            </p:childTnLst>
                          </p:cTn>
                        </p:par>
                        <p:par>
                          <p:cTn id="181" fill="hold">
                            <p:stCondLst>
                              <p:cond delay="57000"/>
                            </p:stCondLst>
                            <p:childTnLst>
                              <p:par>
                                <p:cTn id="182" presetID="11" presetClass="entr" presetSubtype="0" fill="hold" grpId="0" nodeType="afterEffect">
                                  <p:stCondLst>
                                    <p:cond delay="0"/>
                                  </p:stCondLst>
                                  <p:childTnLst>
                                    <p:set>
                                      <p:cBhvr>
                                        <p:cTn id="18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69"/>
                                        </p:tgtEl>
                                        <p:attrNameLst>
                                          <p:attrName>style.visibility</p:attrName>
                                        </p:attrNameLst>
                                      </p:cBhvr>
                                      <p:to>
                                        <p:strVal val="hidden"/>
                                      </p:to>
                                    </p:set>
                                  </p:subTnLst>
                                </p:cTn>
                              </p:par>
                            </p:childTnLst>
                          </p:cTn>
                        </p:par>
                        <p:par>
                          <p:cTn id="184" fill="hold">
                            <p:stCondLst>
                              <p:cond delay="58000"/>
                            </p:stCondLst>
                            <p:childTnLst>
                              <p:par>
                                <p:cTn id="185" presetID="11" presetClass="entr" presetSubtype="0" fill="hold" grpId="0" nodeType="afterEffect">
                                  <p:stCondLst>
                                    <p:cond delay="0"/>
                                  </p:stCondLst>
                                  <p:childTnLst>
                                    <p:set>
                                      <p:cBhvr>
                                        <p:cTn id="18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70"/>
                                        </p:tgtEl>
                                        <p:attrNameLst>
                                          <p:attrName>style.visibility</p:attrName>
                                        </p:attrNameLst>
                                      </p:cBhvr>
                                      <p:to>
                                        <p:strVal val="hidden"/>
                                      </p:to>
                                    </p:set>
                                  </p:subTnLst>
                                </p:cTn>
                              </p:par>
                            </p:childTnLst>
                          </p:cTn>
                        </p:par>
                        <p:par>
                          <p:cTn id="187" fill="hold">
                            <p:stCondLst>
                              <p:cond delay="59000"/>
                            </p:stCondLst>
                            <p:childTnLst>
                              <p:par>
                                <p:cTn id="188" presetID="11" presetClass="entr" presetSubtype="0" fill="hold" grpId="0" nodeType="afterEffect">
                                  <p:stCondLst>
                                    <p:cond delay="0"/>
                                  </p:stCondLst>
                                  <p:childTnLst>
                                    <p:set>
                                      <p:cBhvr>
                                        <p:cTn id="18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71"/>
                                        </p:tgtEl>
                                        <p:attrNameLst>
                                          <p:attrName>style.visibility</p:attrName>
                                        </p:attrNameLst>
                                      </p:cBhvr>
                                      <p:to>
                                        <p:strVal val="hidden"/>
                                      </p:to>
                                    </p:set>
                                    <p:audio>
                                      <p:cMediaNode>
                                        <p:cTn display="0" masterRel="sameClick">
                                          <p:stCondLst>
                                            <p:cond evt="begin" delay="0">
                                              <p:tn val="188"/>
                                            </p:cond>
                                          </p:stCondLst>
                                          <p:endCondLst>
                                            <p:cond evt="onStopAudio" delay="0">
                                              <p:tgtEl>
                                                <p:sldTgt/>
                                              </p:tgtEl>
                                            </p:cond>
                                          </p:endCondLst>
                                        </p:cTn>
                                        <p:tgtEl>
                                          <p:sndTgt r:embed="rId2" name="bitiscani.wav"/>
                                        </p:tgtEl>
                                      </p:cMediaNode>
                                    </p:audio>
                                  </p:subTnLst>
                                </p:cTn>
                              </p:par>
                              <p:par>
                                <p:cTn id="190" presetID="26" presetClass="entr" presetSubtype="0" fill="hold" nodeType="withEffect">
                                  <p:stCondLst>
                                    <p:cond delay="0"/>
                                  </p:stCondLst>
                                  <p:childTnLst>
                                    <p:set>
                                      <p:cBhvr>
                                        <p:cTn id="191" dur="1" fill="hold">
                                          <p:stCondLst>
                                            <p:cond delay="0"/>
                                          </p:stCondLst>
                                        </p:cTn>
                                        <p:tgtEl>
                                          <p:spTgt spid="72"/>
                                        </p:tgtEl>
                                        <p:attrNameLst>
                                          <p:attrName>style.visibility</p:attrName>
                                        </p:attrNameLst>
                                      </p:cBhvr>
                                      <p:to>
                                        <p:strVal val="visible"/>
                                      </p:to>
                                    </p:set>
                                    <p:animEffect transition="in" filter="wipe(down)">
                                      <p:cBhvr>
                                        <p:cTn id="192" dur="290">
                                          <p:stCondLst>
                                            <p:cond delay="0"/>
                                          </p:stCondLst>
                                        </p:cTn>
                                        <p:tgtEl>
                                          <p:spTgt spid="72"/>
                                        </p:tgtEl>
                                      </p:cBhvr>
                                    </p:animEffect>
                                    <p:anim calcmode="lin" valueType="num">
                                      <p:cBhvr>
                                        <p:cTn id="193" dur="911"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94" dur="332"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95" dur="332" tmFilter="0, 0; 0.125,0.2665; 0.25,0.4; 0.375,0.465; 0.5,0.5;  0.625,0.535; 0.75,0.6; 0.875,0.7335; 1,1">
                                          <p:stCondLst>
                                            <p:cond delay="332"/>
                                          </p:stCondLst>
                                        </p:cTn>
                                        <p:tgtEl>
                                          <p:spTgt spid="72"/>
                                        </p:tgtEl>
                                        <p:attrNameLst>
                                          <p:attrName>ppt_y</p:attrName>
                                        </p:attrNameLst>
                                      </p:cBhvr>
                                      <p:tavLst>
                                        <p:tav tm="0" fmla="#ppt_y-sin(pi*$)/9">
                                          <p:val>
                                            <p:fltVal val="0"/>
                                          </p:val>
                                        </p:tav>
                                        <p:tav tm="100000">
                                          <p:val>
                                            <p:fltVal val="1"/>
                                          </p:val>
                                        </p:tav>
                                      </p:tavLst>
                                    </p:anim>
                                    <p:anim calcmode="lin" valueType="num">
                                      <p:cBhvr>
                                        <p:cTn id="196" dur="166" tmFilter="0, 0; 0.125,0.2665; 0.25,0.4; 0.375,0.465; 0.5,0.5;  0.625,0.535; 0.75,0.6; 0.875,0.7335; 1,1">
                                          <p:stCondLst>
                                            <p:cond delay="662"/>
                                          </p:stCondLst>
                                        </p:cTn>
                                        <p:tgtEl>
                                          <p:spTgt spid="72"/>
                                        </p:tgtEl>
                                        <p:attrNameLst>
                                          <p:attrName>ppt_y</p:attrName>
                                        </p:attrNameLst>
                                      </p:cBhvr>
                                      <p:tavLst>
                                        <p:tav tm="0" fmla="#ppt_y-sin(pi*$)/27">
                                          <p:val>
                                            <p:fltVal val="0"/>
                                          </p:val>
                                        </p:tav>
                                        <p:tav tm="100000">
                                          <p:val>
                                            <p:fltVal val="1"/>
                                          </p:val>
                                        </p:tav>
                                      </p:tavLst>
                                    </p:anim>
                                    <p:anim calcmode="lin" valueType="num">
                                      <p:cBhvr>
                                        <p:cTn id="197" dur="82" tmFilter="0, 0; 0.125,0.2665; 0.25,0.4; 0.375,0.465; 0.5,0.5;  0.625,0.535; 0.75,0.6; 0.875,0.7335; 1,1">
                                          <p:stCondLst>
                                            <p:cond delay="828"/>
                                          </p:stCondLst>
                                        </p:cTn>
                                        <p:tgtEl>
                                          <p:spTgt spid="72"/>
                                        </p:tgtEl>
                                        <p:attrNameLst>
                                          <p:attrName>ppt_y</p:attrName>
                                        </p:attrNameLst>
                                      </p:cBhvr>
                                      <p:tavLst>
                                        <p:tav tm="0" fmla="#ppt_y-sin(pi*$)/81">
                                          <p:val>
                                            <p:fltVal val="0"/>
                                          </p:val>
                                        </p:tav>
                                        <p:tav tm="100000">
                                          <p:val>
                                            <p:fltVal val="1"/>
                                          </p:val>
                                        </p:tav>
                                      </p:tavLst>
                                    </p:anim>
                                    <p:animScale>
                                      <p:cBhvr>
                                        <p:cTn id="198" dur="13">
                                          <p:stCondLst>
                                            <p:cond delay="325"/>
                                          </p:stCondLst>
                                        </p:cTn>
                                        <p:tgtEl>
                                          <p:spTgt spid="72"/>
                                        </p:tgtEl>
                                      </p:cBhvr>
                                      <p:to x="100000" y="60000"/>
                                    </p:animScale>
                                    <p:animScale>
                                      <p:cBhvr>
                                        <p:cTn id="199" dur="83" decel="50000">
                                          <p:stCondLst>
                                            <p:cond delay="338"/>
                                          </p:stCondLst>
                                        </p:cTn>
                                        <p:tgtEl>
                                          <p:spTgt spid="72"/>
                                        </p:tgtEl>
                                      </p:cBhvr>
                                      <p:to x="100000" y="100000"/>
                                    </p:animScale>
                                    <p:animScale>
                                      <p:cBhvr>
                                        <p:cTn id="200" dur="13">
                                          <p:stCondLst>
                                            <p:cond delay="656"/>
                                          </p:stCondLst>
                                        </p:cTn>
                                        <p:tgtEl>
                                          <p:spTgt spid="72"/>
                                        </p:tgtEl>
                                      </p:cBhvr>
                                      <p:to x="100000" y="80000"/>
                                    </p:animScale>
                                    <p:animScale>
                                      <p:cBhvr>
                                        <p:cTn id="201" dur="83" decel="50000">
                                          <p:stCondLst>
                                            <p:cond delay="669"/>
                                          </p:stCondLst>
                                        </p:cTn>
                                        <p:tgtEl>
                                          <p:spTgt spid="72"/>
                                        </p:tgtEl>
                                      </p:cBhvr>
                                      <p:to x="100000" y="100000"/>
                                    </p:animScale>
                                    <p:animScale>
                                      <p:cBhvr>
                                        <p:cTn id="202" dur="13">
                                          <p:stCondLst>
                                            <p:cond delay="821"/>
                                          </p:stCondLst>
                                        </p:cTn>
                                        <p:tgtEl>
                                          <p:spTgt spid="72"/>
                                        </p:tgtEl>
                                      </p:cBhvr>
                                      <p:to x="100000" y="90000"/>
                                    </p:animScale>
                                    <p:animScale>
                                      <p:cBhvr>
                                        <p:cTn id="203" dur="83" decel="50000">
                                          <p:stCondLst>
                                            <p:cond delay="834"/>
                                          </p:stCondLst>
                                        </p:cTn>
                                        <p:tgtEl>
                                          <p:spTgt spid="72"/>
                                        </p:tgtEl>
                                      </p:cBhvr>
                                      <p:to x="100000" y="100000"/>
                                    </p:animScale>
                                    <p:animScale>
                                      <p:cBhvr>
                                        <p:cTn id="204" dur="13">
                                          <p:stCondLst>
                                            <p:cond delay="904"/>
                                          </p:stCondLst>
                                        </p:cTn>
                                        <p:tgtEl>
                                          <p:spTgt spid="72"/>
                                        </p:tgtEl>
                                      </p:cBhvr>
                                      <p:to x="100000" y="95000"/>
                                    </p:animScale>
                                    <p:animScale>
                                      <p:cBhvr>
                                        <p:cTn id="205" dur="83" decel="50000">
                                          <p:stCondLst>
                                            <p:cond delay="917"/>
                                          </p:stCondLst>
                                        </p:cTn>
                                        <p:tgtEl>
                                          <p:spTgt spid="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6" restart="whenNotActive" fill="hold" evtFilter="cancelBubble" nodeType="interactiveSeq">
                <p:stCondLst>
                  <p:cond evt="onClick" delay="0">
                    <p:tgtEl>
                      <p:spTgt spid="73"/>
                    </p:tgtEl>
                  </p:cond>
                </p:stCondLst>
                <p:endSync evt="end" delay="0">
                  <p:rtn val="all"/>
                </p:endSync>
                <p:childTnLst>
                  <p:par>
                    <p:cTn id="207" fill="hold">
                      <p:stCondLst>
                        <p:cond delay="0"/>
                      </p:stCondLst>
                      <p:childTnLst>
                        <p:par>
                          <p:cTn id="208" fill="hold">
                            <p:stCondLst>
                              <p:cond delay="0"/>
                            </p:stCondLst>
                            <p:childTnLst>
                              <p:par>
                                <p:cTn id="209" presetID="1" presetClass="emph" presetSubtype="2" fill="hold" grpId="0" nodeType="clickEffect">
                                  <p:stCondLst>
                                    <p:cond delay="0"/>
                                  </p:stCondLst>
                                  <p:childTnLst>
                                    <p:animClr clrSpc="rgb" dir="cw">
                                      <p:cBhvr>
                                        <p:cTn id="210" dur="2000" fill="hold"/>
                                        <p:tgtEl>
                                          <p:spTgt spid="73"/>
                                        </p:tgtEl>
                                        <p:attrNameLst>
                                          <p:attrName>fillcolor</p:attrName>
                                        </p:attrNameLst>
                                      </p:cBhvr>
                                      <p:to>
                                        <a:srgbClr val="FF0000"/>
                                      </p:to>
                                    </p:animClr>
                                    <p:set>
                                      <p:cBhvr>
                                        <p:cTn id="211" dur="2000" fill="hold"/>
                                        <p:tgtEl>
                                          <p:spTgt spid="73"/>
                                        </p:tgtEl>
                                        <p:attrNameLst>
                                          <p:attrName>fill.type</p:attrName>
                                        </p:attrNameLst>
                                      </p:cBhvr>
                                      <p:to>
                                        <p:strVal val="solid"/>
                                      </p:to>
                                    </p:set>
                                    <p:set>
                                      <p:cBhvr>
                                        <p:cTn id="212" dur="2000" fill="hold"/>
                                        <p:tgtEl>
                                          <p:spTgt spid="73"/>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3"/>
                  </p:tgtEl>
                </p:cond>
              </p:nextCondLst>
            </p:seq>
            <p:seq concurrent="1" nextAc="seek">
              <p:cTn id="213" restart="whenNotActive" fill="hold" evtFilter="cancelBubble" nodeType="interactiveSeq">
                <p:stCondLst>
                  <p:cond evt="onClick" delay="0">
                    <p:tgtEl>
                      <p:spTgt spid="74"/>
                    </p:tgtEl>
                  </p:cond>
                </p:stCondLst>
                <p:endSync evt="end" delay="0">
                  <p:rtn val="all"/>
                </p:endSync>
                <p:childTnLst>
                  <p:par>
                    <p:cTn id="214" fill="hold">
                      <p:stCondLst>
                        <p:cond delay="0"/>
                      </p:stCondLst>
                      <p:childTnLst>
                        <p:par>
                          <p:cTn id="215" fill="hold">
                            <p:stCondLst>
                              <p:cond delay="0"/>
                            </p:stCondLst>
                            <p:childTnLst>
                              <p:par>
                                <p:cTn id="216" presetID="1" presetClass="emph" presetSubtype="2" fill="hold" nodeType="clickEffect">
                                  <p:stCondLst>
                                    <p:cond delay="0"/>
                                  </p:stCondLst>
                                  <p:childTnLst>
                                    <p:animClr clrSpc="rgb" dir="cw">
                                      <p:cBhvr>
                                        <p:cTn id="217" dur="2000" fill="hold"/>
                                        <p:tgtEl>
                                          <p:spTgt spid="74"/>
                                        </p:tgtEl>
                                        <p:attrNameLst>
                                          <p:attrName>fillcolor</p:attrName>
                                        </p:attrNameLst>
                                      </p:cBhvr>
                                      <p:to>
                                        <a:srgbClr val="FF0000"/>
                                      </p:to>
                                    </p:animClr>
                                    <p:set>
                                      <p:cBhvr>
                                        <p:cTn id="218" dur="2000" fill="hold"/>
                                        <p:tgtEl>
                                          <p:spTgt spid="74"/>
                                        </p:tgtEl>
                                        <p:attrNameLst>
                                          <p:attrName>fill.type</p:attrName>
                                        </p:attrNameLst>
                                      </p:cBhvr>
                                      <p:to>
                                        <p:strVal val="solid"/>
                                      </p:to>
                                    </p:set>
                                    <p:set>
                                      <p:cBhvr>
                                        <p:cTn id="219" dur="2000" fill="hold"/>
                                        <p:tgtEl>
                                          <p:spTgt spid="74"/>
                                        </p:tgtEl>
                                        <p:attrNameLst>
                                          <p:attrName>fill.on</p:attrName>
                                        </p:attrNameLst>
                                      </p:cBhvr>
                                      <p:to>
                                        <p:strVal val="true"/>
                                      </p:to>
                                    </p:set>
                                  </p:childTnLst>
                                  <p:subTnLst>
                                    <p:audio>
                                      <p:cMediaNode>
                                        <p:cTn display="0" masterRel="sameClick">
                                          <p:stCondLst>
                                            <p:cond evt="begin" delay="0">
                                              <p:tn val="216"/>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4"/>
                  </p:tgtEl>
                </p:cond>
              </p:nextCondLst>
            </p:seq>
            <p:seq concurrent="1" nextAc="seek">
              <p:cTn id="220" restart="whenNotActive" fill="hold" evtFilter="cancelBubble" nodeType="interactiveSeq">
                <p:stCondLst>
                  <p:cond evt="onClick" delay="0">
                    <p:tgtEl>
                      <p:spTgt spid="75"/>
                    </p:tgtEl>
                  </p:cond>
                </p:stCondLst>
                <p:endSync evt="end" delay="0">
                  <p:rtn val="all"/>
                </p:endSync>
                <p:childTnLst>
                  <p:par>
                    <p:cTn id="221" fill="hold">
                      <p:stCondLst>
                        <p:cond delay="0"/>
                      </p:stCondLst>
                      <p:childTnLst>
                        <p:par>
                          <p:cTn id="222" fill="hold">
                            <p:stCondLst>
                              <p:cond delay="0"/>
                            </p:stCondLst>
                            <p:childTnLst>
                              <p:par>
                                <p:cTn id="223" presetID="1" presetClass="emph" presetSubtype="2" fill="hold" nodeType="clickEffect">
                                  <p:stCondLst>
                                    <p:cond delay="0"/>
                                  </p:stCondLst>
                                  <p:childTnLst>
                                    <p:animClr clrSpc="rgb" dir="cw">
                                      <p:cBhvr>
                                        <p:cTn id="224" dur="2000" fill="hold"/>
                                        <p:tgtEl>
                                          <p:spTgt spid="75"/>
                                        </p:tgtEl>
                                        <p:attrNameLst>
                                          <p:attrName>fillcolor</p:attrName>
                                        </p:attrNameLst>
                                      </p:cBhvr>
                                      <p:to>
                                        <a:srgbClr val="00B050"/>
                                      </p:to>
                                    </p:animClr>
                                    <p:set>
                                      <p:cBhvr>
                                        <p:cTn id="225" dur="2000" fill="hold"/>
                                        <p:tgtEl>
                                          <p:spTgt spid="75"/>
                                        </p:tgtEl>
                                        <p:attrNameLst>
                                          <p:attrName>fill.type</p:attrName>
                                        </p:attrNameLst>
                                      </p:cBhvr>
                                      <p:to>
                                        <p:strVal val="solid"/>
                                      </p:to>
                                    </p:set>
                                    <p:set>
                                      <p:cBhvr>
                                        <p:cTn id="226" dur="2000" fill="hold"/>
                                        <p:tgtEl>
                                          <p:spTgt spid="75"/>
                                        </p:tgtEl>
                                        <p:attrNameLst>
                                          <p:attrName>fill.on</p:attrName>
                                        </p:attrNameLst>
                                      </p:cBhvr>
                                      <p:to>
                                        <p:strVal val="true"/>
                                      </p:to>
                                    </p:set>
                                  </p:childTnLst>
                                  <p:subTnLst>
                                    <p:audio>
                                      <p:cMediaNode>
                                        <p:cTn display="0" masterRel="sameClick">
                                          <p:stCondLst>
                                            <p:cond evt="begin" delay="0">
                                              <p:tn val="22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75"/>
                  </p:tgtEl>
                </p:cond>
              </p:nextCondLst>
            </p:seq>
            <p:seq concurrent="1" nextAc="seek">
              <p:cTn id="227" restart="whenNotActive" fill="hold" evtFilter="cancelBubble" nodeType="interactiveSeq">
                <p:stCondLst>
                  <p:cond evt="onClick" delay="0">
                    <p:tgtEl>
                      <p:spTgt spid="76"/>
                    </p:tgtEl>
                  </p:cond>
                </p:stCondLst>
                <p:endSync evt="end" delay="0">
                  <p:rtn val="all"/>
                </p:endSync>
                <p:childTnLst>
                  <p:par>
                    <p:cTn id="228" fill="hold">
                      <p:stCondLst>
                        <p:cond delay="0"/>
                      </p:stCondLst>
                      <p:childTnLst>
                        <p:par>
                          <p:cTn id="229" fill="hold">
                            <p:stCondLst>
                              <p:cond delay="0"/>
                            </p:stCondLst>
                            <p:childTnLst>
                              <p:par>
                                <p:cTn id="230" presetID="1" presetClass="emph" presetSubtype="2" fill="hold" nodeType="clickEffect">
                                  <p:stCondLst>
                                    <p:cond delay="0"/>
                                  </p:stCondLst>
                                  <p:childTnLst>
                                    <p:animClr clrSpc="rgb" dir="cw">
                                      <p:cBhvr>
                                        <p:cTn id="231" dur="2000" fill="hold"/>
                                        <p:tgtEl>
                                          <p:spTgt spid="76"/>
                                        </p:tgtEl>
                                        <p:attrNameLst>
                                          <p:attrName>fillcolor</p:attrName>
                                        </p:attrNameLst>
                                      </p:cBhvr>
                                      <p:to>
                                        <a:srgbClr val="FF0000"/>
                                      </p:to>
                                    </p:animClr>
                                    <p:set>
                                      <p:cBhvr>
                                        <p:cTn id="232" dur="2000" fill="hold"/>
                                        <p:tgtEl>
                                          <p:spTgt spid="76"/>
                                        </p:tgtEl>
                                        <p:attrNameLst>
                                          <p:attrName>fill.type</p:attrName>
                                        </p:attrNameLst>
                                      </p:cBhvr>
                                      <p:to>
                                        <p:strVal val="solid"/>
                                      </p:to>
                                    </p:set>
                                    <p:set>
                                      <p:cBhvr>
                                        <p:cTn id="233" dur="2000" fill="hold"/>
                                        <p:tgtEl>
                                          <p:spTgt spid="76"/>
                                        </p:tgtEl>
                                        <p:attrNameLst>
                                          <p:attrName>fill.on</p:attrName>
                                        </p:attrNameLst>
                                      </p:cBhvr>
                                      <p:to>
                                        <p:strVal val="true"/>
                                      </p:to>
                                    </p:set>
                                  </p:childTnLst>
                                  <p:subTnLst>
                                    <p:audio>
                                      <p:cMediaNode>
                                        <p:cTn display="0" masterRel="sameClick">
                                          <p:stCondLst>
                                            <p:cond evt="begin" delay="0">
                                              <p:tn val="230"/>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6"/>
                  </p:tgtEl>
                </p:cond>
              </p:nextCondLst>
            </p:seq>
          </p:childTnLst>
        </p:cTn>
      </p:par>
    </p:tnLst>
    <p:bldLst>
      <p:bldP spid="8"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3"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0448A1A5-8D90-4F8E-8CF6-0E6443B3C685}"/>
              </a:ext>
            </a:extLst>
          </p:cNvPr>
          <p:cNvSpPr/>
          <p:nvPr/>
        </p:nvSpPr>
        <p:spPr>
          <a:xfrm>
            <a:off x="1598725" y="-27384"/>
            <a:ext cx="7521611"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İOKBS – ÇIKMIŞ SORULAR</a:t>
            </a:r>
          </a:p>
        </p:txBody>
      </p:sp>
      <p:sp>
        <p:nvSpPr>
          <p:cNvPr id="8" name="Dikdörtgen 7">
            <a:extLst>
              <a:ext uri="{FF2B5EF4-FFF2-40B4-BE49-F238E27FC236}">
                <a16:creationId xmlns:a16="http://schemas.microsoft.com/office/drawing/2014/main" id="{25B12778-C2E5-4362-A3CE-38BCE85C2ECB}"/>
              </a:ext>
            </a:extLst>
          </p:cNvPr>
          <p:cNvSpPr/>
          <p:nvPr/>
        </p:nvSpPr>
        <p:spPr>
          <a:xfrm>
            <a:off x="9048328" y="53960"/>
            <a:ext cx="1415480" cy="584775"/>
          </a:xfrm>
          <a:prstGeom prst="rect">
            <a:avLst/>
          </a:prstGeom>
          <a:noFill/>
        </p:spPr>
        <p:txBody>
          <a:bodyPr wrap="square" lIns="91440" tIns="45720" rIns="91440" bIns="45720">
            <a:spAutoFit/>
          </a:bodyPr>
          <a:lstStyle/>
          <a:p>
            <a:pPr algn="ctr"/>
            <a:r>
              <a:rPr lang="tr-TR" sz="3200" b="1" cap="none" spc="0" dirty="0">
                <a:ln w="6600">
                  <a:solidFill>
                    <a:schemeClr val="accent2"/>
                  </a:solidFill>
                  <a:prstDash val="solid"/>
                </a:ln>
                <a:solidFill>
                  <a:srgbClr val="FFFFFF"/>
                </a:solidFill>
                <a:effectLst>
                  <a:outerShdw dist="38100" dir="2700000" algn="tl" rotWithShape="0">
                    <a:schemeClr val="accent2"/>
                  </a:outerShdw>
                </a:effectLst>
              </a:rPr>
              <a:t>2024</a:t>
            </a:r>
          </a:p>
        </p:txBody>
      </p:sp>
      <p:sp>
        <p:nvSpPr>
          <p:cNvPr id="10" name="Metin kutusu 9">
            <a:extLst>
              <a:ext uri="{FF2B5EF4-FFF2-40B4-BE49-F238E27FC236}">
                <a16:creationId xmlns:a16="http://schemas.microsoft.com/office/drawing/2014/main" id="{31BD2BD4-B7DF-43A7-B66A-17625BF90CE5}"/>
              </a:ext>
            </a:extLst>
          </p:cNvPr>
          <p:cNvSpPr txBox="1"/>
          <p:nvPr/>
        </p:nvSpPr>
        <p:spPr>
          <a:xfrm>
            <a:off x="325530" y="1124744"/>
            <a:ext cx="11387093" cy="3671005"/>
          </a:xfrm>
          <a:prstGeom prst="rect">
            <a:avLst/>
          </a:prstGeom>
          <a:noFill/>
        </p:spPr>
        <p:txBody>
          <a:bodyPr wrap="square">
            <a:spAutoFit/>
          </a:bodyPr>
          <a:lstStyle/>
          <a:p>
            <a:pPr algn="just"/>
            <a:r>
              <a:rPr lang="tr-TR" sz="2400" b="1" dirty="0">
                <a:solidFill>
                  <a:schemeClr val="tx2"/>
                </a:solidFill>
                <a:effectLst>
                  <a:outerShdw blurRad="38100" dist="38100" dir="2700000" algn="tl">
                    <a:srgbClr val="000000">
                      <a:alpha val="43137"/>
                    </a:srgbClr>
                  </a:outerShdw>
                </a:effectLst>
              </a:rPr>
              <a:t>Bir araştırmacı, hazırladığı bir ürün için "yirmi yıl süreyle" koruma hakkı elde etmiştir. Bu araştırmacının aldığı belge aşağıdakilerden hangisidir?</a:t>
            </a:r>
            <a:r>
              <a:rPr lang="tr-TR" sz="2000" b="1" dirty="0">
                <a:solidFill>
                  <a:schemeClr val="tx2"/>
                </a:solidFill>
                <a:effectLst>
                  <a:outerShdw blurRad="38100" dist="38100" dir="2700000" algn="tl">
                    <a:srgbClr val="000000">
                      <a:alpha val="43137"/>
                    </a:srgbClr>
                  </a:outerShdw>
                </a:effectLst>
              </a:rPr>
              <a:t>	</a:t>
            </a:r>
          </a:p>
          <a:p>
            <a:pPr algn="just">
              <a:lnSpc>
                <a:spcPct val="200000"/>
              </a:lnSpc>
            </a:pPr>
            <a:r>
              <a:rPr lang="tr-TR" sz="2000" b="1" dirty="0">
                <a:solidFill>
                  <a:schemeClr val="tx2"/>
                </a:solidFill>
                <a:effectLst>
                  <a:outerShdw blurRad="38100" dist="38100" dir="2700000" algn="tl">
                    <a:srgbClr val="000000">
                      <a:alpha val="43137"/>
                    </a:srgbClr>
                  </a:outerShdw>
                </a:effectLst>
              </a:rPr>
              <a:t>	</a:t>
            </a:r>
            <a:r>
              <a:rPr lang="tr-TR" sz="2400" dirty="0">
                <a:solidFill>
                  <a:schemeClr val="tx2"/>
                </a:solidFill>
                <a:effectLst>
                  <a:outerShdw blurRad="38100" dist="38100" dir="2700000" algn="tl">
                    <a:srgbClr val="000000">
                      <a:alpha val="43137"/>
                    </a:srgbClr>
                  </a:outerShdw>
                </a:effectLst>
              </a:rPr>
              <a:t>Telif Belgesi</a:t>
            </a:r>
          </a:p>
          <a:p>
            <a:pPr algn="just">
              <a:lnSpc>
                <a:spcPct val="200000"/>
              </a:lnSpc>
            </a:pPr>
            <a:r>
              <a:rPr lang="tr-TR" sz="2400" dirty="0">
                <a:solidFill>
                  <a:schemeClr val="tx2"/>
                </a:solidFill>
                <a:effectLst>
                  <a:outerShdw blurRad="38100" dist="38100" dir="2700000" algn="tl">
                    <a:srgbClr val="000000">
                      <a:alpha val="43137"/>
                    </a:srgbClr>
                  </a:outerShdw>
                </a:effectLst>
              </a:rPr>
              <a:t>	Patent Belgesi</a:t>
            </a:r>
          </a:p>
          <a:p>
            <a:pPr algn="just">
              <a:lnSpc>
                <a:spcPct val="200000"/>
              </a:lnSpc>
            </a:pPr>
            <a:r>
              <a:rPr lang="tr-TR" sz="2400" dirty="0">
                <a:solidFill>
                  <a:schemeClr val="tx2"/>
                </a:solidFill>
                <a:effectLst>
                  <a:outerShdw blurRad="38100" dist="38100" dir="2700000" algn="tl">
                    <a:srgbClr val="000000">
                      <a:alpha val="43137"/>
                    </a:srgbClr>
                  </a:outerShdw>
                </a:effectLst>
              </a:rPr>
              <a:t>	Bandrol</a:t>
            </a:r>
          </a:p>
          <a:p>
            <a:pPr algn="just">
              <a:lnSpc>
                <a:spcPct val="200000"/>
              </a:lnSpc>
            </a:pPr>
            <a:r>
              <a:rPr lang="tr-TR" sz="2400" dirty="0">
                <a:solidFill>
                  <a:schemeClr val="tx2"/>
                </a:solidFill>
                <a:effectLst>
                  <a:outerShdw blurRad="38100" dist="38100" dir="2700000" algn="tl">
                    <a:srgbClr val="000000">
                      <a:alpha val="43137"/>
                    </a:srgbClr>
                  </a:outerShdw>
                </a:effectLst>
              </a:rPr>
              <a:t>	Marka Tescil Belgesi</a:t>
            </a:r>
            <a:endParaRPr lang="tr-TR" sz="3200" dirty="0">
              <a:solidFill>
                <a:schemeClr val="tx2"/>
              </a:solidFill>
              <a:effectLst>
                <a:outerShdw blurRad="38100" dist="38100" dir="2700000" algn="tl">
                  <a:srgbClr val="000000">
                    <a:alpha val="43137"/>
                  </a:srgbClr>
                </a:outerShdw>
              </a:effectLst>
            </a:endParaRPr>
          </a:p>
        </p:txBody>
      </p:sp>
      <p:sp>
        <p:nvSpPr>
          <p:cNvPr id="11" name="Rectangle 11">
            <a:extLst>
              <a:ext uri="{FF2B5EF4-FFF2-40B4-BE49-F238E27FC236}">
                <a16:creationId xmlns:a16="http://schemas.microsoft.com/office/drawing/2014/main" id="{B16C5967-0C96-4E32-AEC4-275CCB21B784}"/>
              </a:ext>
            </a:extLst>
          </p:cNvPr>
          <p:cNvSpPr>
            <a:spLocks noChangeArrowheads="1"/>
          </p:cNvSpPr>
          <p:nvPr/>
        </p:nvSpPr>
        <p:spPr bwMode="auto">
          <a:xfrm>
            <a:off x="10912873"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2" name="Text Box 12">
            <a:extLst>
              <a:ext uri="{FF2B5EF4-FFF2-40B4-BE49-F238E27FC236}">
                <a16:creationId xmlns:a16="http://schemas.microsoft.com/office/drawing/2014/main" id="{C5E87281-29A6-4651-BFCA-C3F93AB3F53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13" name="Text Box 13">
            <a:extLst>
              <a:ext uri="{FF2B5EF4-FFF2-40B4-BE49-F238E27FC236}">
                <a16:creationId xmlns:a16="http://schemas.microsoft.com/office/drawing/2014/main" id="{5B501CEC-8C16-4FFE-A02C-BB30271B431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14" name="Text Box 14">
            <a:extLst>
              <a:ext uri="{FF2B5EF4-FFF2-40B4-BE49-F238E27FC236}">
                <a16:creationId xmlns:a16="http://schemas.microsoft.com/office/drawing/2014/main" id="{F9E9B0A9-9799-443D-A46F-E606A35A5CCA}"/>
              </a:ext>
            </a:extLst>
          </p:cNvPr>
          <p:cNvSpPr txBox="1">
            <a:spLocks noChangeArrowheads="1"/>
          </p:cNvSpPr>
          <p:nvPr/>
        </p:nvSpPr>
        <p:spPr bwMode="auto">
          <a:xfrm>
            <a:off x="10781111"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15" name="Text Box 15">
            <a:extLst>
              <a:ext uri="{FF2B5EF4-FFF2-40B4-BE49-F238E27FC236}">
                <a16:creationId xmlns:a16="http://schemas.microsoft.com/office/drawing/2014/main" id="{29E14CD5-7A12-4716-9ED0-628C656063F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16" name="Text Box 16">
            <a:extLst>
              <a:ext uri="{FF2B5EF4-FFF2-40B4-BE49-F238E27FC236}">
                <a16:creationId xmlns:a16="http://schemas.microsoft.com/office/drawing/2014/main" id="{ACB592E6-BF73-4A1D-9435-838CDD9E75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17" name="Text Box 17">
            <a:extLst>
              <a:ext uri="{FF2B5EF4-FFF2-40B4-BE49-F238E27FC236}">
                <a16:creationId xmlns:a16="http://schemas.microsoft.com/office/drawing/2014/main" id="{9AE42E65-7DE3-403B-8FD6-00C1BB141ED8}"/>
              </a:ext>
            </a:extLst>
          </p:cNvPr>
          <p:cNvSpPr txBox="1">
            <a:spLocks noChangeArrowheads="1"/>
          </p:cNvSpPr>
          <p:nvPr/>
        </p:nvSpPr>
        <p:spPr bwMode="auto">
          <a:xfrm>
            <a:off x="1078031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18" name="Text Box 18">
            <a:extLst>
              <a:ext uri="{FF2B5EF4-FFF2-40B4-BE49-F238E27FC236}">
                <a16:creationId xmlns:a16="http://schemas.microsoft.com/office/drawing/2014/main" id="{7E15A273-EBC3-4627-9B53-7B25E39FFE7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19" name="Text Box 19">
            <a:extLst>
              <a:ext uri="{FF2B5EF4-FFF2-40B4-BE49-F238E27FC236}">
                <a16:creationId xmlns:a16="http://schemas.microsoft.com/office/drawing/2014/main" id="{52C30EF7-0652-4F8C-B9C4-72E86B28B4E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20" name="Text Box 20">
            <a:extLst>
              <a:ext uri="{FF2B5EF4-FFF2-40B4-BE49-F238E27FC236}">
                <a16:creationId xmlns:a16="http://schemas.microsoft.com/office/drawing/2014/main" id="{45C09351-D3FE-4C10-B1F6-B6062586647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21" name="Text Box 21">
            <a:extLst>
              <a:ext uri="{FF2B5EF4-FFF2-40B4-BE49-F238E27FC236}">
                <a16:creationId xmlns:a16="http://schemas.microsoft.com/office/drawing/2014/main" id="{5DEF877D-19FB-4E6D-96ED-FEC3BB43EF2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22" name="Text Box 22">
            <a:extLst>
              <a:ext uri="{FF2B5EF4-FFF2-40B4-BE49-F238E27FC236}">
                <a16:creationId xmlns:a16="http://schemas.microsoft.com/office/drawing/2014/main" id="{AC60F1DF-B824-4BE8-AAD6-82BF4D263FD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23" name="Text Box 23">
            <a:extLst>
              <a:ext uri="{FF2B5EF4-FFF2-40B4-BE49-F238E27FC236}">
                <a16:creationId xmlns:a16="http://schemas.microsoft.com/office/drawing/2014/main" id="{6C3ED3EF-454B-46E2-851D-35256CD8A9B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24" name="Text Box 24">
            <a:extLst>
              <a:ext uri="{FF2B5EF4-FFF2-40B4-BE49-F238E27FC236}">
                <a16:creationId xmlns:a16="http://schemas.microsoft.com/office/drawing/2014/main" id="{F6859F5B-E9E7-45E8-BAA9-77F0FB216E1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25" name="Text Box 25">
            <a:extLst>
              <a:ext uri="{FF2B5EF4-FFF2-40B4-BE49-F238E27FC236}">
                <a16:creationId xmlns:a16="http://schemas.microsoft.com/office/drawing/2014/main" id="{90BB7FC8-7A7A-4EED-881B-6AF7DF97368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26" name="Text Box 26">
            <a:extLst>
              <a:ext uri="{FF2B5EF4-FFF2-40B4-BE49-F238E27FC236}">
                <a16:creationId xmlns:a16="http://schemas.microsoft.com/office/drawing/2014/main" id="{D9830828-2DC7-43BB-B580-540C9AB5282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27" name="Text Box 27">
            <a:extLst>
              <a:ext uri="{FF2B5EF4-FFF2-40B4-BE49-F238E27FC236}">
                <a16:creationId xmlns:a16="http://schemas.microsoft.com/office/drawing/2014/main" id="{9980915F-5216-4CA2-B0FE-431B53422D2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28" name="Text Box 28">
            <a:extLst>
              <a:ext uri="{FF2B5EF4-FFF2-40B4-BE49-F238E27FC236}">
                <a16:creationId xmlns:a16="http://schemas.microsoft.com/office/drawing/2014/main" id="{8F8ADD56-2FD8-4E31-BB3E-EE7693688A1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29" name="Text Box 29">
            <a:extLst>
              <a:ext uri="{FF2B5EF4-FFF2-40B4-BE49-F238E27FC236}">
                <a16:creationId xmlns:a16="http://schemas.microsoft.com/office/drawing/2014/main" id="{64D2F1F8-AA9A-4364-B451-DD549A671A6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30" name="Text Box 30">
            <a:extLst>
              <a:ext uri="{FF2B5EF4-FFF2-40B4-BE49-F238E27FC236}">
                <a16:creationId xmlns:a16="http://schemas.microsoft.com/office/drawing/2014/main" id="{EE292A85-9C82-4D0D-936B-44DB8B53F5B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31" name="Text Box 31">
            <a:extLst>
              <a:ext uri="{FF2B5EF4-FFF2-40B4-BE49-F238E27FC236}">
                <a16:creationId xmlns:a16="http://schemas.microsoft.com/office/drawing/2014/main" id="{061EFC73-634E-4A11-AEBB-07F078AD9A2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32" name="Text Box 32">
            <a:extLst>
              <a:ext uri="{FF2B5EF4-FFF2-40B4-BE49-F238E27FC236}">
                <a16:creationId xmlns:a16="http://schemas.microsoft.com/office/drawing/2014/main" id="{2EDD9DD9-A664-4A8C-8939-30219DC9B3A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33" name="Text Box 33">
            <a:extLst>
              <a:ext uri="{FF2B5EF4-FFF2-40B4-BE49-F238E27FC236}">
                <a16:creationId xmlns:a16="http://schemas.microsoft.com/office/drawing/2014/main" id="{00F203B2-0177-401C-BC28-7C1CB930BDBB}"/>
              </a:ext>
            </a:extLst>
          </p:cNvPr>
          <p:cNvSpPr txBox="1">
            <a:spLocks noChangeArrowheads="1"/>
          </p:cNvSpPr>
          <p:nvPr/>
        </p:nvSpPr>
        <p:spPr bwMode="auto">
          <a:xfrm>
            <a:off x="10780317"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34" name="Text Box 34">
            <a:extLst>
              <a:ext uri="{FF2B5EF4-FFF2-40B4-BE49-F238E27FC236}">
                <a16:creationId xmlns:a16="http://schemas.microsoft.com/office/drawing/2014/main" id="{614DD448-1C97-476D-B695-E48C3852869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35" name="Text Box 35">
            <a:extLst>
              <a:ext uri="{FF2B5EF4-FFF2-40B4-BE49-F238E27FC236}">
                <a16:creationId xmlns:a16="http://schemas.microsoft.com/office/drawing/2014/main" id="{7D015C30-297F-4800-9613-6B9F03C1E3A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36" name="Text Box 36">
            <a:extLst>
              <a:ext uri="{FF2B5EF4-FFF2-40B4-BE49-F238E27FC236}">
                <a16:creationId xmlns:a16="http://schemas.microsoft.com/office/drawing/2014/main" id="{34985486-90CF-41B4-99D3-3E4FBEB1463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37" name="Text Box 37">
            <a:extLst>
              <a:ext uri="{FF2B5EF4-FFF2-40B4-BE49-F238E27FC236}">
                <a16:creationId xmlns:a16="http://schemas.microsoft.com/office/drawing/2014/main" id="{8971727E-FA8F-46AA-A982-AE6503C7992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38" name="Text Box 38">
            <a:extLst>
              <a:ext uri="{FF2B5EF4-FFF2-40B4-BE49-F238E27FC236}">
                <a16:creationId xmlns:a16="http://schemas.microsoft.com/office/drawing/2014/main" id="{F961FD7E-78B1-4C47-BCDB-5057FF5CED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39" name="Text Box 39">
            <a:extLst>
              <a:ext uri="{FF2B5EF4-FFF2-40B4-BE49-F238E27FC236}">
                <a16:creationId xmlns:a16="http://schemas.microsoft.com/office/drawing/2014/main" id="{5B9A44CC-4C8D-43A4-A55C-68A5DD164C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40" name="Text Box 40">
            <a:extLst>
              <a:ext uri="{FF2B5EF4-FFF2-40B4-BE49-F238E27FC236}">
                <a16:creationId xmlns:a16="http://schemas.microsoft.com/office/drawing/2014/main" id="{7E492F12-D886-4F29-A2DA-9C1EDC25B7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41" name="Text Box 41">
            <a:extLst>
              <a:ext uri="{FF2B5EF4-FFF2-40B4-BE49-F238E27FC236}">
                <a16:creationId xmlns:a16="http://schemas.microsoft.com/office/drawing/2014/main" id="{8B404D40-E7D4-493E-9713-347D1CE4328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42" name="Text Box 12">
            <a:extLst>
              <a:ext uri="{FF2B5EF4-FFF2-40B4-BE49-F238E27FC236}">
                <a16:creationId xmlns:a16="http://schemas.microsoft.com/office/drawing/2014/main" id="{77A5D8A6-0332-46EA-A27E-802CF2FCE72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43" name="Text Box 13">
            <a:extLst>
              <a:ext uri="{FF2B5EF4-FFF2-40B4-BE49-F238E27FC236}">
                <a16:creationId xmlns:a16="http://schemas.microsoft.com/office/drawing/2014/main" id="{2F6EE658-8FD8-4208-A5D3-2CDB3FAAAD9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44" name="Text Box 14">
            <a:extLst>
              <a:ext uri="{FF2B5EF4-FFF2-40B4-BE49-F238E27FC236}">
                <a16:creationId xmlns:a16="http://schemas.microsoft.com/office/drawing/2014/main" id="{27EE6DCF-2D63-43A7-A6DD-EF826C27002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45" name="Text Box 15">
            <a:extLst>
              <a:ext uri="{FF2B5EF4-FFF2-40B4-BE49-F238E27FC236}">
                <a16:creationId xmlns:a16="http://schemas.microsoft.com/office/drawing/2014/main" id="{C41DE4EA-6772-4251-88C3-2C9F2E08A09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46" name="Text Box 16">
            <a:extLst>
              <a:ext uri="{FF2B5EF4-FFF2-40B4-BE49-F238E27FC236}">
                <a16:creationId xmlns:a16="http://schemas.microsoft.com/office/drawing/2014/main" id="{D92E08E9-5CFE-4308-8DF0-881441C92F9B}"/>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47" name="Text Box 17">
            <a:extLst>
              <a:ext uri="{FF2B5EF4-FFF2-40B4-BE49-F238E27FC236}">
                <a16:creationId xmlns:a16="http://schemas.microsoft.com/office/drawing/2014/main" id="{A9DC5FD7-14F1-4D4D-8830-34451B0795F6}"/>
              </a:ext>
            </a:extLst>
          </p:cNvPr>
          <p:cNvSpPr txBox="1">
            <a:spLocks noChangeArrowheads="1"/>
          </p:cNvSpPr>
          <p:nvPr/>
        </p:nvSpPr>
        <p:spPr bwMode="auto">
          <a:xfrm>
            <a:off x="1078111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8" name="Text Box 18">
            <a:extLst>
              <a:ext uri="{FF2B5EF4-FFF2-40B4-BE49-F238E27FC236}">
                <a16:creationId xmlns:a16="http://schemas.microsoft.com/office/drawing/2014/main" id="{4C86359B-5E61-4602-AAAF-686E86C17C60}"/>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9" name="Text Box 19">
            <a:extLst>
              <a:ext uri="{FF2B5EF4-FFF2-40B4-BE49-F238E27FC236}">
                <a16:creationId xmlns:a16="http://schemas.microsoft.com/office/drawing/2014/main" id="{DDE10085-0FFE-44C0-BF19-75DE71C8BC3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0" name="Text Box 20">
            <a:extLst>
              <a:ext uri="{FF2B5EF4-FFF2-40B4-BE49-F238E27FC236}">
                <a16:creationId xmlns:a16="http://schemas.microsoft.com/office/drawing/2014/main" id="{DD2B4ACB-DB83-4CA6-BB06-00EE1984C8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1" name="Text Box 21">
            <a:extLst>
              <a:ext uri="{FF2B5EF4-FFF2-40B4-BE49-F238E27FC236}">
                <a16:creationId xmlns:a16="http://schemas.microsoft.com/office/drawing/2014/main" id="{3BA57985-C563-411E-B773-D5D26C2146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2" name="Text Box 22">
            <a:extLst>
              <a:ext uri="{FF2B5EF4-FFF2-40B4-BE49-F238E27FC236}">
                <a16:creationId xmlns:a16="http://schemas.microsoft.com/office/drawing/2014/main" id="{4E9225B8-83BF-4FD8-AD56-D3DC31A8042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3" name="Text Box 23">
            <a:extLst>
              <a:ext uri="{FF2B5EF4-FFF2-40B4-BE49-F238E27FC236}">
                <a16:creationId xmlns:a16="http://schemas.microsoft.com/office/drawing/2014/main" id="{FD295937-A226-4A4A-B9B3-6221008B6D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4" name="Text Box 24">
            <a:extLst>
              <a:ext uri="{FF2B5EF4-FFF2-40B4-BE49-F238E27FC236}">
                <a16:creationId xmlns:a16="http://schemas.microsoft.com/office/drawing/2014/main" id="{F70FD9AC-CC42-47C5-A51A-69B13ADFF38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5" name="Text Box 25">
            <a:extLst>
              <a:ext uri="{FF2B5EF4-FFF2-40B4-BE49-F238E27FC236}">
                <a16:creationId xmlns:a16="http://schemas.microsoft.com/office/drawing/2014/main" id="{EE3C3D95-EEB8-4952-94B1-2A7E9D64020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6" name="Text Box 26">
            <a:extLst>
              <a:ext uri="{FF2B5EF4-FFF2-40B4-BE49-F238E27FC236}">
                <a16:creationId xmlns:a16="http://schemas.microsoft.com/office/drawing/2014/main" id="{968C1220-E0B0-4815-AA3C-6A95845C7A8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7" name="Text Box 27">
            <a:extLst>
              <a:ext uri="{FF2B5EF4-FFF2-40B4-BE49-F238E27FC236}">
                <a16:creationId xmlns:a16="http://schemas.microsoft.com/office/drawing/2014/main" id="{490E07DA-4445-4DD4-98C8-2051E002D9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8">
            <a:extLst>
              <a:ext uri="{FF2B5EF4-FFF2-40B4-BE49-F238E27FC236}">
                <a16:creationId xmlns:a16="http://schemas.microsoft.com/office/drawing/2014/main" id="{4CCC2A6A-6FF7-4037-8FBB-424D8BED0CA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9">
            <a:extLst>
              <a:ext uri="{FF2B5EF4-FFF2-40B4-BE49-F238E27FC236}">
                <a16:creationId xmlns:a16="http://schemas.microsoft.com/office/drawing/2014/main" id="{6941B76F-A6CD-4A05-9B7E-826BF44389F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30">
            <a:extLst>
              <a:ext uri="{FF2B5EF4-FFF2-40B4-BE49-F238E27FC236}">
                <a16:creationId xmlns:a16="http://schemas.microsoft.com/office/drawing/2014/main" id="{50D7377A-59F3-435F-96A1-9DB8A92F21C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31">
            <a:extLst>
              <a:ext uri="{FF2B5EF4-FFF2-40B4-BE49-F238E27FC236}">
                <a16:creationId xmlns:a16="http://schemas.microsoft.com/office/drawing/2014/main" id="{09E4E646-8E52-4A04-8301-1F08F4984F4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2">
            <a:extLst>
              <a:ext uri="{FF2B5EF4-FFF2-40B4-BE49-F238E27FC236}">
                <a16:creationId xmlns:a16="http://schemas.microsoft.com/office/drawing/2014/main" id="{B97DEB34-8FCB-44C4-9309-FDBECC60E47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3">
            <a:extLst>
              <a:ext uri="{FF2B5EF4-FFF2-40B4-BE49-F238E27FC236}">
                <a16:creationId xmlns:a16="http://schemas.microsoft.com/office/drawing/2014/main" id="{5F3FB007-4A28-471B-A24A-F873B59E861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4">
            <a:extLst>
              <a:ext uri="{FF2B5EF4-FFF2-40B4-BE49-F238E27FC236}">
                <a16:creationId xmlns:a16="http://schemas.microsoft.com/office/drawing/2014/main" id="{BBC21F13-67BB-4272-AE01-37364C6678F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5">
            <a:extLst>
              <a:ext uri="{FF2B5EF4-FFF2-40B4-BE49-F238E27FC236}">
                <a16:creationId xmlns:a16="http://schemas.microsoft.com/office/drawing/2014/main" id="{F47981FF-46EE-4AD8-86F7-DF2C8975579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6">
            <a:extLst>
              <a:ext uri="{FF2B5EF4-FFF2-40B4-BE49-F238E27FC236}">
                <a16:creationId xmlns:a16="http://schemas.microsoft.com/office/drawing/2014/main" id="{8DA72C4F-F2A4-4331-843D-9B84C000F9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7">
            <a:extLst>
              <a:ext uri="{FF2B5EF4-FFF2-40B4-BE49-F238E27FC236}">
                <a16:creationId xmlns:a16="http://schemas.microsoft.com/office/drawing/2014/main" id="{BC6B9994-BE60-4F4F-B869-6562D4A01B8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8">
            <a:extLst>
              <a:ext uri="{FF2B5EF4-FFF2-40B4-BE49-F238E27FC236}">
                <a16:creationId xmlns:a16="http://schemas.microsoft.com/office/drawing/2014/main" id="{2795D32B-F27D-4CDA-9B5B-DAD641D446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9">
            <a:extLst>
              <a:ext uri="{FF2B5EF4-FFF2-40B4-BE49-F238E27FC236}">
                <a16:creationId xmlns:a16="http://schemas.microsoft.com/office/drawing/2014/main" id="{CB85851E-4FF5-45F9-ACD2-F3EFFA4AEEB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40">
            <a:extLst>
              <a:ext uri="{FF2B5EF4-FFF2-40B4-BE49-F238E27FC236}">
                <a16:creationId xmlns:a16="http://schemas.microsoft.com/office/drawing/2014/main" id="{5CF09914-8EA9-4E5F-A2C3-4D760917C4D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41">
            <a:extLst>
              <a:ext uri="{FF2B5EF4-FFF2-40B4-BE49-F238E27FC236}">
                <a16:creationId xmlns:a16="http://schemas.microsoft.com/office/drawing/2014/main" id="{E2711667-CD6C-4913-A4DF-5C1D8B7E4C4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72" name="10 Oval">
            <a:extLst>
              <a:ext uri="{FF2B5EF4-FFF2-40B4-BE49-F238E27FC236}">
                <a16:creationId xmlns:a16="http://schemas.microsoft.com/office/drawing/2014/main" id="{47B76B39-DFD0-4815-86F1-DE5320B41E73}"/>
              </a:ext>
            </a:extLst>
          </p:cNvPr>
          <p:cNvSpPr/>
          <p:nvPr/>
        </p:nvSpPr>
        <p:spPr>
          <a:xfrm>
            <a:off x="10980452"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73" name="Oval 72">
            <a:extLst>
              <a:ext uri="{FF2B5EF4-FFF2-40B4-BE49-F238E27FC236}">
                <a16:creationId xmlns:a16="http://schemas.microsoft.com/office/drawing/2014/main" id="{42E4033B-7FB5-4A96-AF96-9008B1D13764}"/>
              </a:ext>
            </a:extLst>
          </p:cNvPr>
          <p:cNvSpPr/>
          <p:nvPr/>
        </p:nvSpPr>
        <p:spPr>
          <a:xfrm>
            <a:off x="393616" y="2801913"/>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sp>
        <p:nvSpPr>
          <p:cNvPr id="74" name="Oval 73">
            <a:extLst>
              <a:ext uri="{FF2B5EF4-FFF2-40B4-BE49-F238E27FC236}">
                <a16:creationId xmlns:a16="http://schemas.microsoft.com/office/drawing/2014/main" id="{DCF3CF06-C786-4435-8EF8-E1B7A089CD94}"/>
              </a:ext>
            </a:extLst>
          </p:cNvPr>
          <p:cNvSpPr/>
          <p:nvPr/>
        </p:nvSpPr>
        <p:spPr>
          <a:xfrm>
            <a:off x="393616" y="2056321"/>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a:t>
            </a:r>
          </a:p>
        </p:txBody>
      </p:sp>
      <p:sp>
        <p:nvSpPr>
          <p:cNvPr id="75" name="Oval 74">
            <a:extLst>
              <a:ext uri="{FF2B5EF4-FFF2-40B4-BE49-F238E27FC236}">
                <a16:creationId xmlns:a16="http://schemas.microsoft.com/office/drawing/2014/main" id="{27FA646E-1E28-4A6F-A418-0E2988AB4BEE}"/>
              </a:ext>
            </a:extLst>
          </p:cNvPr>
          <p:cNvSpPr/>
          <p:nvPr/>
        </p:nvSpPr>
        <p:spPr>
          <a:xfrm>
            <a:off x="393616" y="3547505"/>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t>
            </a:r>
          </a:p>
        </p:txBody>
      </p:sp>
      <p:sp>
        <p:nvSpPr>
          <p:cNvPr id="76" name="Oval 75">
            <a:extLst>
              <a:ext uri="{FF2B5EF4-FFF2-40B4-BE49-F238E27FC236}">
                <a16:creationId xmlns:a16="http://schemas.microsoft.com/office/drawing/2014/main" id="{D3197FFD-2A33-407F-B3D6-D5E321D8E02F}"/>
              </a:ext>
            </a:extLst>
          </p:cNvPr>
          <p:cNvSpPr/>
          <p:nvPr/>
        </p:nvSpPr>
        <p:spPr>
          <a:xfrm>
            <a:off x="393616" y="4293096"/>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t>
            </a:r>
          </a:p>
        </p:txBody>
      </p:sp>
      <p:grpSp>
        <p:nvGrpSpPr>
          <p:cNvPr id="77" name="Grup 76">
            <a:extLst>
              <a:ext uri="{FF2B5EF4-FFF2-40B4-BE49-F238E27FC236}">
                <a16:creationId xmlns:a16="http://schemas.microsoft.com/office/drawing/2014/main" id="{945B20A8-CCF1-40CA-8D69-D8B5B37F9EAF}"/>
              </a:ext>
            </a:extLst>
          </p:cNvPr>
          <p:cNvGrpSpPr/>
          <p:nvPr/>
        </p:nvGrpSpPr>
        <p:grpSpPr>
          <a:xfrm>
            <a:off x="10272464" y="5983922"/>
            <a:ext cx="1871362" cy="818356"/>
            <a:chOff x="5230900" y="5977820"/>
            <a:chExt cx="1871362" cy="818356"/>
          </a:xfrm>
        </p:grpSpPr>
        <p:sp>
          <p:nvSpPr>
            <p:cNvPr id="78" name="Google Shape;827;p11">
              <a:hlinkClick r:id="" action="ppaction://hlinkshowjump?jump=nextslide"/>
              <a:extLst>
                <a:ext uri="{FF2B5EF4-FFF2-40B4-BE49-F238E27FC236}">
                  <a16:creationId xmlns:a16="http://schemas.microsoft.com/office/drawing/2014/main" id="{68EA5F82-90B1-4A85-8187-EEA0C16A11B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9" name="Dikdörtgen 78">
              <a:hlinkClick r:id="rId5" action="ppaction://hlinksldjump"/>
              <a:extLst>
                <a:ext uri="{FF2B5EF4-FFF2-40B4-BE49-F238E27FC236}">
                  <a16:creationId xmlns:a16="http://schemas.microsoft.com/office/drawing/2014/main" id="{B0C1C5BF-2601-4916-BF31-DB7DED71DB04}"/>
                </a:ext>
              </a:extLst>
            </p:cNvPr>
            <p:cNvSpPr/>
            <p:nvPr/>
          </p:nvSpPr>
          <p:spPr>
            <a:xfrm>
              <a:off x="5239513" y="6222196"/>
              <a:ext cx="1620958"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Sonraki Soru</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82" name="Eylem Düğmesi: Girişe Git 81">
            <a:hlinkClick r:id="rId6" action="ppaction://hlinksldjump" highlightClick="1"/>
            <a:extLst>
              <a:ext uri="{FF2B5EF4-FFF2-40B4-BE49-F238E27FC236}">
                <a16:creationId xmlns:a16="http://schemas.microsoft.com/office/drawing/2014/main" id="{27DC6045-202E-4CAB-A650-0A5BF47BD79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Tree>
    <p:extLst>
      <p:ext uri="{BB962C8B-B14F-4D97-AF65-F5344CB8AC3E}">
        <p14:creationId xmlns:p14="http://schemas.microsoft.com/office/powerpoint/2010/main" val="206870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2.08333E-7 -2.96296E-6 L -2.08333E-7 -0.07222 " pathEditMode="relative" rAng="0" ptsTypes="AA">
                                      <p:cBhvr>
                                        <p:cTn id="6" dur="250" accel="50000" decel="50000" autoRev="1" fill="hold">
                                          <p:stCondLst>
                                            <p:cond delay="0"/>
                                          </p:stCondLst>
                                        </p:cTn>
                                        <p:tgtEl>
                                          <p:spTgt spid="8"/>
                                        </p:tgtEl>
                                        <p:attrNameLst>
                                          <p:attrName>ppt_x</p:attrName>
                                          <p:attrName>ppt_y</p:attrName>
                                        </p:attrNameLst>
                                      </p:cBhvr>
                                      <p:rCtr x="0" y="-3611"/>
                                    </p:animMotion>
                                    <p:animRot by="1500000">
                                      <p:cBhvr>
                                        <p:cTn id="7" dur="125" fill="hold">
                                          <p:stCondLst>
                                            <p:cond delay="0"/>
                                          </p:stCondLst>
                                        </p:cTn>
                                        <p:tgtEl>
                                          <p:spTgt spid="8"/>
                                        </p:tgtEl>
                                        <p:attrNameLst>
                                          <p:attrName>r</p:attrName>
                                        </p:attrNameLst>
                                      </p:cBhvr>
                                    </p:animRot>
                                    <p:animRot by="-1500000">
                                      <p:cBhvr>
                                        <p:cTn id="8" dur="125" fill="hold">
                                          <p:stCondLst>
                                            <p:cond delay="125"/>
                                          </p:stCondLst>
                                        </p:cTn>
                                        <p:tgtEl>
                                          <p:spTgt spid="8"/>
                                        </p:tgtEl>
                                        <p:attrNameLst>
                                          <p:attrName>r</p:attrName>
                                        </p:attrNameLst>
                                      </p:cBhvr>
                                    </p:animRot>
                                    <p:animRot by="-1500000">
                                      <p:cBhvr>
                                        <p:cTn id="9" dur="125" fill="hold">
                                          <p:stCondLst>
                                            <p:cond delay="250"/>
                                          </p:stCondLst>
                                        </p:cTn>
                                        <p:tgtEl>
                                          <p:spTgt spid="8"/>
                                        </p:tgtEl>
                                        <p:attrNameLst>
                                          <p:attrName>r</p:attrName>
                                        </p:attrNameLst>
                                      </p:cBhvr>
                                    </p:animRot>
                                    <p:animRot by="1500000">
                                      <p:cBhvr>
                                        <p:cTn id="10" dur="125" fill="hold">
                                          <p:stCondLst>
                                            <p:cond delay="375"/>
                                          </p:stCondLst>
                                        </p:cTn>
                                        <p:tgtEl>
                                          <p:spTgt spid="8"/>
                                        </p:tgtEl>
                                        <p:attrNameLst>
                                          <p:attrName>r</p:attrName>
                                        </p:attrNameLst>
                                      </p:cBhvr>
                                    </p:animRot>
                                  </p:childTnLst>
                                </p:cTn>
                              </p:par>
                              <p:par>
                                <p:cTn id="11" presetID="11" presetClass="entr" presetSubtype="0" fill="hold" grpId="0" nodeType="withEffect">
                                  <p:stCondLst>
                                    <p:cond delay="0"/>
                                  </p:stCondLst>
                                  <p:childTnLst>
                                    <p:set>
                                      <p:cBhvr>
                                        <p:cTn id="12" dur="1000">
                                          <p:stCondLst>
                                            <p:cond delay="0"/>
                                          </p:stCondLst>
                                        </p:cTn>
                                        <p:tgtEl>
                                          <p:spTgt spid="1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12"/>
                                        </p:tgtEl>
                                        <p:attrNameLst>
                                          <p:attrName>style.visibility</p:attrName>
                                        </p:attrNameLst>
                                      </p:cBhvr>
                                      <p:to>
                                        <p:strVal val="hidden"/>
                                      </p:to>
                                    </p:set>
                                  </p:subTnLst>
                                </p:cTn>
                              </p:par>
                            </p:childTnLst>
                          </p:cTn>
                        </p:par>
                        <p:par>
                          <p:cTn id="13" fill="hold">
                            <p:stCondLst>
                              <p:cond delay="1000"/>
                            </p:stCondLst>
                            <p:childTnLst>
                              <p:par>
                                <p:cTn id="14" presetID="11" presetClass="entr" presetSubtype="0" fill="hold" grpId="0" nodeType="afterEffect">
                                  <p:stCondLst>
                                    <p:cond delay="0"/>
                                  </p:stCondLst>
                                  <p:childTnLst>
                                    <p:set>
                                      <p:cBhvr>
                                        <p:cTn id="15" dur="1000">
                                          <p:stCondLst>
                                            <p:cond delay="0"/>
                                          </p:stCondLst>
                                        </p:cTn>
                                        <p:tgtEl>
                                          <p:spTgt spid="1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3"/>
                                        </p:tgtEl>
                                        <p:attrNameLst>
                                          <p:attrName>style.visibility</p:attrName>
                                        </p:attrNameLst>
                                      </p:cBhvr>
                                      <p:to>
                                        <p:strVal val="hidden"/>
                                      </p:to>
                                    </p:set>
                                  </p:subTnLst>
                                </p:cTn>
                              </p:par>
                            </p:childTnLst>
                          </p:cTn>
                        </p:par>
                        <p:par>
                          <p:cTn id="16" fill="hold">
                            <p:stCondLst>
                              <p:cond delay="2000"/>
                            </p:stCondLst>
                            <p:childTnLst>
                              <p:par>
                                <p:cTn id="17" presetID="11" presetClass="entr" presetSubtype="0" fill="hold" grpId="0" nodeType="afterEffect">
                                  <p:stCondLst>
                                    <p:cond delay="0"/>
                                  </p:stCondLst>
                                  <p:childTnLst>
                                    <p:set>
                                      <p:cBhvr>
                                        <p:cTn id="18" dur="1000">
                                          <p:stCondLst>
                                            <p:cond delay="0"/>
                                          </p:stCondLst>
                                        </p:cTn>
                                        <p:tgtEl>
                                          <p:spTgt spid="1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4"/>
                                        </p:tgtEl>
                                        <p:attrNameLst>
                                          <p:attrName>style.visibility</p:attrName>
                                        </p:attrNameLst>
                                      </p:cBhvr>
                                      <p:to>
                                        <p:strVal val="hidden"/>
                                      </p:to>
                                    </p:set>
                                  </p:subTnLst>
                                </p:cTn>
                              </p:par>
                            </p:childTnLst>
                          </p:cTn>
                        </p:par>
                        <p:par>
                          <p:cTn id="19" fill="hold">
                            <p:stCondLst>
                              <p:cond delay="3000"/>
                            </p:stCondLst>
                            <p:childTnLst>
                              <p:par>
                                <p:cTn id="20" presetID="11" presetClass="entr" presetSubtype="0" fill="hold" grpId="0" nodeType="afterEffect">
                                  <p:stCondLst>
                                    <p:cond delay="0"/>
                                  </p:stCondLst>
                                  <p:childTnLst>
                                    <p:set>
                                      <p:cBhvr>
                                        <p:cTn id="21" dur="1000">
                                          <p:stCondLst>
                                            <p:cond delay="0"/>
                                          </p:stCondLst>
                                        </p:cTn>
                                        <p:tgtEl>
                                          <p:spTgt spid="1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5"/>
                                        </p:tgtEl>
                                        <p:attrNameLst>
                                          <p:attrName>style.visibility</p:attrName>
                                        </p:attrNameLst>
                                      </p:cBhvr>
                                      <p:to>
                                        <p:strVal val="hidden"/>
                                      </p:to>
                                    </p:set>
                                  </p:subTnLst>
                                </p:cTn>
                              </p:par>
                            </p:childTnLst>
                          </p:cTn>
                        </p:par>
                        <p:par>
                          <p:cTn id="22" fill="hold">
                            <p:stCondLst>
                              <p:cond delay="4000"/>
                            </p:stCondLst>
                            <p:childTnLst>
                              <p:par>
                                <p:cTn id="23" presetID="11" presetClass="entr" presetSubtype="0" fill="hold" grpId="0" nodeType="afterEffect">
                                  <p:stCondLst>
                                    <p:cond delay="0"/>
                                  </p:stCondLst>
                                  <p:childTnLst>
                                    <p:set>
                                      <p:cBhvr>
                                        <p:cTn id="24" dur="1000">
                                          <p:stCondLst>
                                            <p:cond delay="0"/>
                                          </p:stCondLst>
                                        </p:cTn>
                                        <p:tgtEl>
                                          <p:spTgt spid="1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6"/>
                                        </p:tgtEl>
                                        <p:attrNameLst>
                                          <p:attrName>style.visibility</p:attrName>
                                        </p:attrNameLst>
                                      </p:cBhvr>
                                      <p:to>
                                        <p:strVal val="hidden"/>
                                      </p:to>
                                    </p:set>
                                  </p:subTnLst>
                                </p:cTn>
                              </p:par>
                            </p:childTnLst>
                          </p:cTn>
                        </p:par>
                        <p:par>
                          <p:cTn id="25" fill="hold">
                            <p:stCondLst>
                              <p:cond delay="5000"/>
                            </p:stCondLst>
                            <p:childTnLst>
                              <p:par>
                                <p:cTn id="26" presetID="11" presetClass="entr" presetSubtype="0" fill="hold" grpId="0" nodeType="afterEffect">
                                  <p:stCondLst>
                                    <p:cond delay="0"/>
                                  </p:stCondLst>
                                  <p:childTnLst>
                                    <p:set>
                                      <p:cBhvr>
                                        <p:cTn id="27" dur="1000">
                                          <p:stCondLst>
                                            <p:cond delay="0"/>
                                          </p:stCondLst>
                                        </p:cTn>
                                        <p:tgtEl>
                                          <p:spTgt spid="1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7"/>
                                        </p:tgtEl>
                                        <p:attrNameLst>
                                          <p:attrName>style.visibility</p:attrName>
                                        </p:attrNameLst>
                                      </p:cBhvr>
                                      <p:to>
                                        <p:strVal val="hidden"/>
                                      </p:to>
                                    </p:set>
                                  </p:subTnLst>
                                </p:cTn>
                              </p:par>
                            </p:childTnLst>
                          </p:cTn>
                        </p:par>
                        <p:par>
                          <p:cTn id="28" fill="hold">
                            <p:stCondLst>
                              <p:cond delay="6000"/>
                            </p:stCondLst>
                            <p:childTnLst>
                              <p:par>
                                <p:cTn id="29" presetID="11" presetClass="entr" presetSubtype="0" fill="hold" grpId="0" nodeType="afterEffect">
                                  <p:stCondLst>
                                    <p:cond delay="0"/>
                                  </p:stCondLst>
                                  <p:childTnLst>
                                    <p:set>
                                      <p:cBhvr>
                                        <p:cTn id="30" dur="1000">
                                          <p:stCondLst>
                                            <p:cond delay="0"/>
                                          </p:stCondLst>
                                        </p:cTn>
                                        <p:tgtEl>
                                          <p:spTgt spid="1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8"/>
                                        </p:tgtEl>
                                        <p:attrNameLst>
                                          <p:attrName>style.visibility</p:attrName>
                                        </p:attrNameLst>
                                      </p:cBhvr>
                                      <p:to>
                                        <p:strVal val="hidden"/>
                                      </p:to>
                                    </p:set>
                                  </p:subTnLst>
                                </p:cTn>
                              </p:par>
                            </p:childTnLst>
                          </p:cTn>
                        </p:par>
                        <p:par>
                          <p:cTn id="31" fill="hold">
                            <p:stCondLst>
                              <p:cond delay="7000"/>
                            </p:stCondLst>
                            <p:childTnLst>
                              <p:par>
                                <p:cTn id="32" presetID="11" presetClass="entr" presetSubtype="0" fill="hold" grpId="0" nodeType="afterEffect">
                                  <p:stCondLst>
                                    <p:cond delay="0"/>
                                  </p:stCondLst>
                                  <p:childTnLst>
                                    <p:set>
                                      <p:cBhvr>
                                        <p:cTn id="33"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9"/>
                                        </p:tgtEl>
                                        <p:attrNameLst>
                                          <p:attrName>style.visibility</p:attrName>
                                        </p:attrNameLst>
                                      </p:cBhvr>
                                      <p:to>
                                        <p:strVal val="hidden"/>
                                      </p:to>
                                    </p:set>
                                  </p:subTnLst>
                                </p:cTn>
                              </p:par>
                            </p:childTnLst>
                          </p:cTn>
                        </p:par>
                        <p:par>
                          <p:cTn id="34" fill="hold">
                            <p:stCondLst>
                              <p:cond delay="8000"/>
                            </p:stCondLst>
                            <p:childTnLst>
                              <p:par>
                                <p:cTn id="35" presetID="11" presetClass="entr" presetSubtype="0" fill="hold" grpId="0" nodeType="afterEffect">
                                  <p:stCondLst>
                                    <p:cond delay="0"/>
                                  </p:stCondLst>
                                  <p:childTnLst>
                                    <p:set>
                                      <p:cBhvr>
                                        <p:cTn id="3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20"/>
                                        </p:tgtEl>
                                        <p:attrNameLst>
                                          <p:attrName>style.visibility</p:attrName>
                                        </p:attrNameLst>
                                      </p:cBhvr>
                                      <p:to>
                                        <p:strVal val="hidden"/>
                                      </p:to>
                                    </p:set>
                                  </p:subTnLst>
                                </p:cTn>
                              </p:par>
                            </p:childTnLst>
                          </p:cTn>
                        </p:par>
                        <p:par>
                          <p:cTn id="37" fill="hold">
                            <p:stCondLst>
                              <p:cond delay="9000"/>
                            </p:stCondLst>
                            <p:childTnLst>
                              <p:par>
                                <p:cTn id="38" presetID="11" presetClass="entr" presetSubtype="0" fill="hold" grpId="0" nodeType="afterEffect">
                                  <p:stCondLst>
                                    <p:cond delay="0"/>
                                  </p:stCondLst>
                                  <p:childTnLst>
                                    <p:set>
                                      <p:cBhvr>
                                        <p:cTn id="3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21"/>
                                        </p:tgtEl>
                                        <p:attrNameLst>
                                          <p:attrName>style.visibility</p:attrName>
                                        </p:attrNameLst>
                                      </p:cBhvr>
                                      <p:to>
                                        <p:strVal val="hidden"/>
                                      </p:to>
                                    </p:set>
                                  </p:subTnLst>
                                </p:cTn>
                              </p:par>
                            </p:childTnLst>
                          </p:cTn>
                        </p:par>
                        <p:par>
                          <p:cTn id="40" fill="hold">
                            <p:stCondLst>
                              <p:cond delay="10000"/>
                            </p:stCondLst>
                            <p:childTnLst>
                              <p:par>
                                <p:cTn id="41" presetID="11" presetClass="entr" presetSubtype="0" fill="hold" grpId="0" nodeType="afterEffect">
                                  <p:stCondLst>
                                    <p:cond delay="0"/>
                                  </p:stCondLst>
                                  <p:childTnLst>
                                    <p:set>
                                      <p:cBhvr>
                                        <p:cTn id="42"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22"/>
                                        </p:tgtEl>
                                        <p:attrNameLst>
                                          <p:attrName>style.visibility</p:attrName>
                                        </p:attrNameLst>
                                      </p:cBhvr>
                                      <p:to>
                                        <p:strVal val="hidden"/>
                                      </p:to>
                                    </p:set>
                                  </p:subTnLst>
                                </p:cTn>
                              </p:par>
                            </p:childTnLst>
                          </p:cTn>
                        </p:par>
                        <p:par>
                          <p:cTn id="43" fill="hold">
                            <p:stCondLst>
                              <p:cond delay="11000"/>
                            </p:stCondLst>
                            <p:childTnLst>
                              <p:par>
                                <p:cTn id="44" presetID="11" presetClass="entr" presetSubtype="0" fill="hold" grpId="0" nodeType="afterEffect">
                                  <p:stCondLst>
                                    <p:cond delay="0"/>
                                  </p:stCondLst>
                                  <p:childTnLst>
                                    <p:set>
                                      <p:cBhvr>
                                        <p:cTn id="45"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23"/>
                                        </p:tgtEl>
                                        <p:attrNameLst>
                                          <p:attrName>style.visibility</p:attrName>
                                        </p:attrNameLst>
                                      </p:cBhvr>
                                      <p:to>
                                        <p:strVal val="hidden"/>
                                      </p:to>
                                    </p:set>
                                  </p:subTnLst>
                                </p:cTn>
                              </p:par>
                            </p:childTnLst>
                          </p:cTn>
                        </p:par>
                        <p:par>
                          <p:cTn id="46" fill="hold">
                            <p:stCondLst>
                              <p:cond delay="12000"/>
                            </p:stCondLst>
                            <p:childTnLst>
                              <p:par>
                                <p:cTn id="47" presetID="11" presetClass="entr" presetSubtype="0" fill="hold" grpId="0" nodeType="afterEffect">
                                  <p:stCondLst>
                                    <p:cond delay="0"/>
                                  </p:stCondLst>
                                  <p:childTnLst>
                                    <p:set>
                                      <p:cBhvr>
                                        <p:cTn id="48"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24"/>
                                        </p:tgtEl>
                                        <p:attrNameLst>
                                          <p:attrName>style.visibility</p:attrName>
                                        </p:attrNameLst>
                                      </p:cBhvr>
                                      <p:to>
                                        <p:strVal val="hidden"/>
                                      </p:to>
                                    </p:set>
                                  </p:subTnLst>
                                </p:cTn>
                              </p:par>
                            </p:childTnLst>
                          </p:cTn>
                        </p:par>
                        <p:par>
                          <p:cTn id="49" fill="hold">
                            <p:stCondLst>
                              <p:cond delay="13000"/>
                            </p:stCondLst>
                            <p:childTnLst>
                              <p:par>
                                <p:cTn id="50" presetID="11" presetClass="entr" presetSubtype="0" fill="hold" grpId="0" nodeType="afterEffect">
                                  <p:stCondLst>
                                    <p:cond delay="0"/>
                                  </p:stCondLst>
                                  <p:childTnLst>
                                    <p:set>
                                      <p:cBhvr>
                                        <p:cTn id="51"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25"/>
                                        </p:tgtEl>
                                        <p:attrNameLst>
                                          <p:attrName>style.visibility</p:attrName>
                                        </p:attrNameLst>
                                      </p:cBhvr>
                                      <p:to>
                                        <p:strVal val="hidden"/>
                                      </p:to>
                                    </p:set>
                                  </p:subTnLst>
                                </p:cTn>
                              </p:par>
                            </p:childTnLst>
                          </p:cTn>
                        </p:par>
                        <p:par>
                          <p:cTn id="52" fill="hold">
                            <p:stCondLst>
                              <p:cond delay="14000"/>
                            </p:stCondLst>
                            <p:childTnLst>
                              <p:par>
                                <p:cTn id="53" presetID="11" presetClass="entr" presetSubtype="0" fill="hold" grpId="0" nodeType="afterEffect">
                                  <p:stCondLst>
                                    <p:cond delay="0"/>
                                  </p:stCondLst>
                                  <p:childTnLst>
                                    <p:set>
                                      <p:cBhvr>
                                        <p:cTn id="54"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26"/>
                                        </p:tgtEl>
                                        <p:attrNameLst>
                                          <p:attrName>style.visibility</p:attrName>
                                        </p:attrNameLst>
                                      </p:cBhvr>
                                      <p:to>
                                        <p:strVal val="hidden"/>
                                      </p:to>
                                    </p:set>
                                  </p:subTnLst>
                                </p:cTn>
                              </p:par>
                            </p:childTnLst>
                          </p:cTn>
                        </p:par>
                        <p:par>
                          <p:cTn id="55" fill="hold">
                            <p:stCondLst>
                              <p:cond delay="15000"/>
                            </p:stCondLst>
                            <p:childTnLst>
                              <p:par>
                                <p:cTn id="56" presetID="11" presetClass="entr" presetSubtype="0" fill="hold" grpId="0" nodeType="afterEffect">
                                  <p:stCondLst>
                                    <p:cond delay="0"/>
                                  </p:stCondLst>
                                  <p:childTnLst>
                                    <p:set>
                                      <p:cBhvr>
                                        <p:cTn id="57"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27"/>
                                        </p:tgtEl>
                                        <p:attrNameLst>
                                          <p:attrName>style.visibility</p:attrName>
                                        </p:attrNameLst>
                                      </p:cBhvr>
                                      <p:to>
                                        <p:strVal val="hidden"/>
                                      </p:to>
                                    </p:set>
                                  </p:subTnLst>
                                </p:cTn>
                              </p:par>
                            </p:childTnLst>
                          </p:cTn>
                        </p:par>
                        <p:par>
                          <p:cTn id="58" fill="hold">
                            <p:stCondLst>
                              <p:cond delay="16000"/>
                            </p:stCondLst>
                            <p:childTnLst>
                              <p:par>
                                <p:cTn id="59" presetID="11" presetClass="entr" presetSubtype="0" fill="hold" grpId="0" nodeType="afterEffect">
                                  <p:stCondLst>
                                    <p:cond delay="0"/>
                                  </p:stCondLst>
                                  <p:childTnLst>
                                    <p:set>
                                      <p:cBhvr>
                                        <p:cTn id="60"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28"/>
                                        </p:tgtEl>
                                        <p:attrNameLst>
                                          <p:attrName>style.visibility</p:attrName>
                                        </p:attrNameLst>
                                      </p:cBhvr>
                                      <p:to>
                                        <p:strVal val="hidden"/>
                                      </p:to>
                                    </p:set>
                                  </p:subTnLst>
                                </p:cTn>
                              </p:par>
                            </p:childTnLst>
                          </p:cTn>
                        </p:par>
                        <p:par>
                          <p:cTn id="61" fill="hold">
                            <p:stCondLst>
                              <p:cond delay="17000"/>
                            </p:stCondLst>
                            <p:childTnLst>
                              <p:par>
                                <p:cTn id="62" presetID="11" presetClass="entr" presetSubtype="0" fill="hold" grpId="0" nodeType="afterEffect">
                                  <p:stCondLst>
                                    <p:cond delay="0"/>
                                  </p:stCondLst>
                                  <p:childTnLst>
                                    <p:set>
                                      <p:cBhvr>
                                        <p:cTn id="63"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29"/>
                                        </p:tgtEl>
                                        <p:attrNameLst>
                                          <p:attrName>style.visibility</p:attrName>
                                        </p:attrNameLst>
                                      </p:cBhvr>
                                      <p:to>
                                        <p:strVal val="hidden"/>
                                      </p:to>
                                    </p:set>
                                  </p:subTnLst>
                                </p:cTn>
                              </p:par>
                            </p:childTnLst>
                          </p:cTn>
                        </p:par>
                        <p:par>
                          <p:cTn id="64" fill="hold">
                            <p:stCondLst>
                              <p:cond delay="18000"/>
                            </p:stCondLst>
                            <p:childTnLst>
                              <p:par>
                                <p:cTn id="65" presetID="11" presetClass="entr" presetSubtype="0" fill="hold" grpId="0" nodeType="afterEffect">
                                  <p:stCondLst>
                                    <p:cond delay="0"/>
                                  </p:stCondLst>
                                  <p:childTnLst>
                                    <p:set>
                                      <p:cBhvr>
                                        <p:cTn id="6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0"/>
                                        </p:tgtEl>
                                        <p:attrNameLst>
                                          <p:attrName>style.visibility</p:attrName>
                                        </p:attrNameLst>
                                      </p:cBhvr>
                                      <p:to>
                                        <p:strVal val="hidden"/>
                                      </p:to>
                                    </p:set>
                                  </p:subTnLst>
                                </p:cTn>
                              </p:par>
                            </p:childTnLst>
                          </p:cTn>
                        </p:par>
                        <p:par>
                          <p:cTn id="67" fill="hold">
                            <p:stCondLst>
                              <p:cond delay="19000"/>
                            </p:stCondLst>
                            <p:childTnLst>
                              <p:par>
                                <p:cTn id="68" presetID="11" presetClass="entr" presetSubtype="0" fill="hold" grpId="0" nodeType="afterEffect">
                                  <p:stCondLst>
                                    <p:cond delay="0"/>
                                  </p:stCondLst>
                                  <p:childTnLst>
                                    <p:set>
                                      <p:cBhvr>
                                        <p:cTn id="6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1"/>
                                        </p:tgtEl>
                                        <p:attrNameLst>
                                          <p:attrName>style.visibility</p:attrName>
                                        </p:attrNameLst>
                                      </p:cBhvr>
                                      <p:to>
                                        <p:strVal val="hidden"/>
                                      </p:to>
                                    </p:set>
                                  </p:subTnLst>
                                </p:cTn>
                              </p:par>
                            </p:childTnLst>
                          </p:cTn>
                        </p:par>
                        <p:par>
                          <p:cTn id="70" fill="hold">
                            <p:stCondLst>
                              <p:cond delay="20000"/>
                            </p:stCondLst>
                            <p:childTnLst>
                              <p:par>
                                <p:cTn id="71" presetID="11" presetClass="entr" presetSubtype="0" fill="hold" grpId="0" nodeType="afterEffect">
                                  <p:stCondLst>
                                    <p:cond delay="0"/>
                                  </p:stCondLst>
                                  <p:childTnLst>
                                    <p:set>
                                      <p:cBhvr>
                                        <p:cTn id="7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2"/>
                                        </p:tgtEl>
                                        <p:attrNameLst>
                                          <p:attrName>style.visibility</p:attrName>
                                        </p:attrNameLst>
                                      </p:cBhvr>
                                      <p:to>
                                        <p:strVal val="hidden"/>
                                      </p:to>
                                    </p:set>
                                  </p:subTnLst>
                                </p:cTn>
                              </p:par>
                            </p:childTnLst>
                          </p:cTn>
                        </p:par>
                        <p:par>
                          <p:cTn id="73" fill="hold">
                            <p:stCondLst>
                              <p:cond delay="21000"/>
                            </p:stCondLst>
                            <p:childTnLst>
                              <p:par>
                                <p:cTn id="74" presetID="11" presetClass="entr" presetSubtype="0" fill="hold" grpId="0" nodeType="afterEffect">
                                  <p:stCondLst>
                                    <p:cond delay="0"/>
                                  </p:stCondLst>
                                  <p:childTnLst>
                                    <p:set>
                                      <p:cBhvr>
                                        <p:cTn id="7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33"/>
                                        </p:tgtEl>
                                        <p:attrNameLst>
                                          <p:attrName>style.visibility</p:attrName>
                                        </p:attrNameLst>
                                      </p:cBhvr>
                                      <p:to>
                                        <p:strVal val="hidden"/>
                                      </p:to>
                                    </p:set>
                                  </p:subTnLst>
                                </p:cTn>
                              </p:par>
                            </p:childTnLst>
                          </p:cTn>
                        </p:par>
                        <p:par>
                          <p:cTn id="76" fill="hold">
                            <p:stCondLst>
                              <p:cond delay="22000"/>
                            </p:stCondLst>
                            <p:childTnLst>
                              <p:par>
                                <p:cTn id="77" presetID="11" presetClass="entr" presetSubtype="0" fill="hold" grpId="0" nodeType="afterEffect">
                                  <p:stCondLst>
                                    <p:cond delay="0"/>
                                  </p:stCondLst>
                                  <p:childTnLst>
                                    <p:set>
                                      <p:cBhvr>
                                        <p:cTn id="7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34"/>
                                        </p:tgtEl>
                                        <p:attrNameLst>
                                          <p:attrName>style.visibility</p:attrName>
                                        </p:attrNameLst>
                                      </p:cBhvr>
                                      <p:to>
                                        <p:strVal val="hidden"/>
                                      </p:to>
                                    </p:set>
                                  </p:subTnLst>
                                </p:cTn>
                              </p:par>
                            </p:childTnLst>
                          </p:cTn>
                        </p:par>
                        <p:par>
                          <p:cTn id="79" fill="hold">
                            <p:stCondLst>
                              <p:cond delay="23000"/>
                            </p:stCondLst>
                            <p:childTnLst>
                              <p:par>
                                <p:cTn id="80" presetID="11" presetClass="entr" presetSubtype="0" fill="hold" grpId="0" nodeType="afterEffect">
                                  <p:stCondLst>
                                    <p:cond delay="0"/>
                                  </p:stCondLst>
                                  <p:childTnLst>
                                    <p:set>
                                      <p:cBhvr>
                                        <p:cTn id="8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35"/>
                                        </p:tgtEl>
                                        <p:attrNameLst>
                                          <p:attrName>style.visibility</p:attrName>
                                        </p:attrNameLst>
                                      </p:cBhvr>
                                      <p:to>
                                        <p:strVal val="hidden"/>
                                      </p:to>
                                    </p:set>
                                  </p:subTnLst>
                                </p:cTn>
                              </p:par>
                            </p:childTnLst>
                          </p:cTn>
                        </p:par>
                        <p:par>
                          <p:cTn id="82" fill="hold">
                            <p:stCondLst>
                              <p:cond delay="24000"/>
                            </p:stCondLst>
                            <p:childTnLst>
                              <p:par>
                                <p:cTn id="83" presetID="11" presetClass="entr" presetSubtype="0" fill="hold" grpId="0" nodeType="afterEffect">
                                  <p:stCondLst>
                                    <p:cond delay="0"/>
                                  </p:stCondLst>
                                  <p:childTnLst>
                                    <p:set>
                                      <p:cBhvr>
                                        <p:cTn id="8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36"/>
                                        </p:tgtEl>
                                        <p:attrNameLst>
                                          <p:attrName>style.visibility</p:attrName>
                                        </p:attrNameLst>
                                      </p:cBhvr>
                                      <p:to>
                                        <p:strVal val="hidden"/>
                                      </p:to>
                                    </p:set>
                                  </p:subTnLst>
                                </p:cTn>
                              </p:par>
                            </p:childTnLst>
                          </p:cTn>
                        </p:par>
                        <p:par>
                          <p:cTn id="85" fill="hold">
                            <p:stCondLst>
                              <p:cond delay="25000"/>
                            </p:stCondLst>
                            <p:childTnLst>
                              <p:par>
                                <p:cTn id="86" presetID="11" presetClass="entr" presetSubtype="0" fill="hold" grpId="0" nodeType="afterEffect">
                                  <p:stCondLst>
                                    <p:cond delay="0"/>
                                  </p:stCondLst>
                                  <p:childTnLst>
                                    <p:set>
                                      <p:cBhvr>
                                        <p:cTn id="8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7"/>
                                        </p:tgtEl>
                                        <p:attrNameLst>
                                          <p:attrName>style.visibility</p:attrName>
                                        </p:attrNameLst>
                                      </p:cBhvr>
                                      <p:to>
                                        <p:strVal val="hidden"/>
                                      </p:to>
                                    </p:set>
                                  </p:subTnLst>
                                </p:cTn>
                              </p:par>
                            </p:childTnLst>
                          </p:cTn>
                        </p:par>
                        <p:par>
                          <p:cTn id="88" fill="hold">
                            <p:stCondLst>
                              <p:cond delay="26000"/>
                            </p:stCondLst>
                            <p:childTnLst>
                              <p:par>
                                <p:cTn id="89" presetID="11" presetClass="entr" presetSubtype="0" fill="hold" grpId="0" nodeType="afterEffect">
                                  <p:stCondLst>
                                    <p:cond delay="0"/>
                                  </p:stCondLst>
                                  <p:childTnLst>
                                    <p:set>
                                      <p:cBhvr>
                                        <p:cTn id="9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8"/>
                                        </p:tgtEl>
                                        <p:attrNameLst>
                                          <p:attrName>style.visibility</p:attrName>
                                        </p:attrNameLst>
                                      </p:cBhvr>
                                      <p:to>
                                        <p:strVal val="hidden"/>
                                      </p:to>
                                    </p:set>
                                  </p:subTnLst>
                                </p:cTn>
                              </p:par>
                            </p:childTnLst>
                          </p:cTn>
                        </p:par>
                        <p:par>
                          <p:cTn id="91" fill="hold">
                            <p:stCondLst>
                              <p:cond delay="27000"/>
                            </p:stCondLst>
                            <p:childTnLst>
                              <p:par>
                                <p:cTn id="92" presetID="11" presetClass="entr" presetSubtype="0" fill="hold" grpId="0" nodeType="afterEffect">
                                  <p:stCondLst>
                                    <p:cond delay="0"/>
                                  </p:stCondLst>
                                  <p:childTnLst>
                                    <p:set>
                                      <p:cBhvr>
                                        <p:cTn id="93"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9"/>
                                        </p:tgtEl>
                                        <p:attrNameLst>
                                          <p:attrName>style.visibility</p:attrName>
                                        </p:attrNameLst>
                                      </p:cBhvr>
                                      <p:to>
                                        <p:strVal val="hidden"/>
                                      </p:to>
                                    </p:set>
                                  </p:subTnLst>
                                </p:cTn>
                              </p:par>
                            </p:childTnLst>
                          </p:cTn>
                        </p:par>
                        <p:par>
                          <p:cTn id="94" fill="hold">
                            <p:stCondLst>
                              <p:cond delay="28000"/>
                            </p:stCondLst>
                            <p:childTnLst>
                              <p:par>
                                <p:cTn id="95" presetID="11" presetClass="entr" presetSubtype="0" fill="hold" grpId="0" nodeType="afterEffect">
                                  <p:stCondLst>
                                    <p:cond delay="0"/>
                                  </p:stCondLst>
                                  <p:childTnLst>
                                    <p:set>
                                      <p:cBhvr>
                                        <p:cTn id="9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40"/>
                                        </p:tgtEl>
                                        <p:attrNameLst>
                                          <p:attrName>style.visibility</p:attrName>
                                        </p:attrNameLst>
                                      </p:cBhvr>
                                      <p:to>
                                        <p:strVal val="hidden"/>
                                      </p:to>
                                    </p:set>
                                  </p:subTnLst>
                                </p:cTn>
                              </p:par>
                            </p:childTnLst>
                          </p:cTn>
                        </p:par>
                        <p:par>
                          <p:cTn id="97" fill="hold">
                            <p:stCondLst>
                              <p:cond delay="29000"/>
                            </p:stCondLst>
                            <p:childTnLst>
                              <p:par>
                                <p:cTn id="98" presetID="11" presetClass="entr" presetSubtype="0" fill="hold" grpId="0" nodeType="afterEffect">
                                  <p:stCondLst>
                                    <p:cond delay="0"/>
                                  </p:stCondLst>
                                  <p:childTnLst>
                                    <p:set>
                                      <p:cBhvr>
                                        <p:cTn id="9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41"/>
                                        </p:tgtEl>
                                        <p:attrNameLst>
                                          <p:attrName>style.visibility</p:attrName>
                                        </p:attrNameLst>
                                      </p:cBhvr>
                                      <p:to>
                                        <p:strVal val="hidden"/>
                                      </p:to>
                                    </p:set>
                                  </p:subTnLst>
                                </p:cTn>
                              </p:par>
                            </p:childTnLst>
                          </p:cTn>
                        </p:par>
                        <p:par>
                          <p:cTn id="100" fill="hold">
                            <p:stCondLst>
                              <p:cond delay="30000"/>
                            </p:stCondLst>
                            <p:childTnLst>
                              <p:par>
                                <p:cTn id="101" presetID="11" presetClass="entr" presetSubtype="0" fill="hold" grpId="0" nodeType="afterEffect">
                                  <p:stCondLst>
                                    <p:cond delay="0"/>
                                  </p:stCondLst>
                                  <p:childTnLst>
                                    <p:set>
                                      <p:cBhvr>
                                        <p:cTn id="102"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42"/>
                                        </p:tgtEl>
                                        <p:attrNameLst>
                                          <p:attrName>style.visibility</p:attrName>
                                        </p:attrNameLst>
                                      </p:cBhvr>
                                      <p:to>
                                        <p:strVal val="hidden"/>
                                      </p:to>
                                    </p:set>
                                  </p:subTnLst>
                                </p:cTn>
                              </p:par>
                            </p:childTnLst>
                          </p:cTn>
                        </p:par>
                        <p:par>
                          <p:cTn id="103" fill="hold">
                            <p:stCondLst>
                              <p:cond delay="31000"/>
                            </p:stCondLst>
                            <p:childTnLst>
                              <p:par>
                                <p:cTn id="104" presetID="11" presetClass="entr" presetSubtype="0" fill="hold" grpId="0" nodeType="afterEffect">
                                  <p:stCondLst>
                                    <p:cond delay="0"/>
                                  </p:stCondLst>
                                  <p:childTnLst>
                                    <p:set>
                                      <p:cBhvr>
                                        <p:cTn id="105"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43"/>
                                        </p:tgtEl>
                                        <p:attrNameLst>
                                          <p:attrName>style.visibility</p:attrName>
                                        </p:attrNameLst>
                                      </p:cBhvr>
                                      <p:to>
                                        <p:strVal val="hidden"/>
                                      </p:to>
                                    </p:set>
                                  </p:subTnLst>
                                </p:cTn>
                              </p:par>
                            </p:childTnLst>
                          </p:cTn>
                        </p:par>
                        <p:par>
                          <p:cTn id="106" fill="hold">
                            <p:stCondLst>
                              <p:cond delay="32000"/>
                            </p:stCondLst>
                            <p:childTnLst>
                              <p:par>
                                <p:cTn id="107" presetID="11" presetClass="entr" presetSubtype="0" fill="hold" grpId="0" nodeType="afterEffect">
                                  <p:stCondLst>
                                    <p:cond delay="0"/>
                                  </p:stCondLst>
                                  <p:childTnLst>
                                    <p:set>
                                      <p:cBhvr>
                                        <p:cTn id="10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44"/>
                                        </p:tgtEl>
                                        <p:attrNameLst>
                                          <p:attrName>style.visibility</p:attrName>
                                        </p:attrNameLst>
                                      </p:cBhvr>
                                      <p:to>
                                        <p:strVal val="hidden"/>
                                      </p:to>
                                    </p:set>
                                  </p:subTnLst>
                                </p:cTn>
                              </p:par>
                            </p:childTnLst>
                          </p:cTn>
                        </p:par>
                        <p:par>
                          <p:cTn id="109" fill="hold">
                            <p:stCondLst>
                              <p:cond delay="33000"/>
                            </p:stCondLst>
                            <p:childTnLst>
                              <p:par>
                                <p:cTn id="110" presetID="11" presetClass="entr" presetSubtype="0" fill="hold" grpId="0" nodeType="afterEffect">
                                  <p:stCondLst>
                                    <p:cond delay="0"/>
                                  </p:stCondLst>
                                  <p:childTnLst>
                                    <p:set>
                                      <p:cBhvr>
                                        <p:cTn id="111"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45"/>
                                        </p:tgtEl>
                                        <p:attrNameLst>
                                          <p:attrName>style.visibility</p:attrName>
                                        </p:attrNameLst>
                                      </p:cBhvr>
                                      <p:to>
                                        <p:strVal val="hidden"/>
                                      </p:to>
                                    </p:set>
                                  </p:subTnLst>
                                </p:cTn>
                              </p:par>
                            </p:childTnLst>
                          </p:cTn>
                        </p:par>
                        <p:par>
                          <p:cTn id="112" fill="hold">
                            <p:stCondLst>
                              <p:cond delay="34000"/>
                            </p:stCondLst>
                            <p:childTnLst>
                              <p:par>
                                <p:cTn id="113" presetID="11" presetClass="entr" presetSubtype="0" fill="hold" grpId="0" nodeType="afterEffect">
                                  <p:stCondLst>
                                    <p:cond delay="0"/>
                                  </p:stCondLst>
                                  <p:childTnLst>
                                    <p:set>
                                      <p:cBhvr>
                                        <p:cTn id="114"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46"/>
                                        </p:tgtEl>
                                        <p:attrNameLst>
                                          <p:attrName>style.visibility</p:attrName>
                                        </p:attrNameLst>
                                      </p:cBhvr>
                                      <p:to>
                                        <p:strVal val="hidden"/>
                                      </p:to>
                                    </p:set>
                                  </p:subTnLst>
                                </p:cTn>
                              </p:par>
                            </p:childTnLst>
                          </p:cTn>
                        </p:par>
                        <p:par>
                          <p:cTn id="115" fill="hold">
                            <p:stCondLst>
                              <p:cond delay="35000"/>
                            </p:stCondLst>
                            <p:childTnLst>
                              <p:par>
                                <p:cTn id="116" presetID="11" presetClass="entr" presetSubtype="0" fill="hold" grpId="0" nodeType="afterEffect">
                                  <p:stCondLst>
                                    <p:cond delay="0"/>
                                  </p:stCondLst>
                                  <p:childTnLst>
                                    <p:set>
                                      <p:cBhvr>
                                        <p:cTn id="117"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47"/>
                                        </p:tgtEl>
                                        <p:attrNameLst>
                                          <p:attrName>style.visibility</p:attrName>
                                        </p:attrNameLst>
                                      </p:cBhvr>
                                      <p:to>
                                        <p:strVal val="hidden"/>
                                      </p:to>
                                    </p:set>
                                  </p:subTnLst>
                                </p:cTn>
                              </p:par>
                            </p:childTnLst>
                          </p:cTn>
                        </p:par>
                        <p:par>
                          <p:cTn id="118" fill="hold">
                            <p:stCondLst>
                              <p:cond delay="36000"/>
                            </p:stCondLst>
                            <p:childTnLst>
                              <p:par>
                                <p:cTn id="119" presetID="11" presetClass="entr" presetSubtype="0" fill="hold" grpId="0" nodeType="afterEffect">
                                  <p:stCondLst>
                                    <p:cond delay="0"/>
                                  </p:stCondLst>
                                  <p:childTnLst>
                                    <p:set>
                                      <p:cBhvr>
                                        <p:cTn id="120"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48"/>
                                        </p:tgtEl>
                                        <p:attrNameLst>
                                          <p:attrName>style.visibility</p:attrName>
                                        </p:attrNameLst>
                                      </p:cBhvr>
                                      <p:to>
                                        <p:strVal val="hidden"/>
                                      </p:to>
                                    </p:set>
                                  </p:subTnLst>
                                </p:cTn>
                              </p:par>
                            </p:childTnLst>
                          </p:cTn>
                        </p:par>
                        <p:par>
                          <p:cTn id="121" fill="hold">
                            <p:stCondLst>
                              <p:cond delay="37000"/>
                            </p:stCondLst>
                            <p:childTnLst>
                              <p:par>
                                <p:cTn id="122" presetID="11" presetClass="entr" presetSubtype="0" fill="hold" grpId="0" nodeType="afterEffect">
                                  <p:stCondLst>
                                    <p:cond delay="0"/>
                                  </p:stCondLst>
                                  <p:childTnLst>
                                    <p:set>
                                      <p:cBhvr>
                                        <p:cTn id="123"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49"/>
                                        </p:tgtEl>
                                        <p:attrNameLst>
                                          <p:attrName>style.visibility</p:attrName>
                                        </p:attrNameLst>
                                      </p:cBhvr>
                                      <p:to>
                                        <p:strVal val="hidden"/>
                                      </p:to>
                                    </p:set>
                                  </p:subTnLst>
                                </p:cTn>
                              </p:par>
                            </p:childTnLst>
                          </p:cTn>
                        </p:par>
                        <p:par>
                          <p:cTn id="124" fill="hold">
                            <p:stCondLst>
                              <p:cond delay="38000"/>
                            </p:stCondLst>
                            <p:childTnLst>
                              <p:par>
                                <p:cTn id="125" presetID="11" presetClass="entr" presetSubtype="0" fill="hold" grpId="0" nodeType="afterEffect">
                                  <p:stCondLst>
                                    <p:cond delay="0"/>
                                  </p:stCondLst>
                                  <p:childTnLst>
                                    <p:set>
                                      <p:cBhvr>
                                        <p:cTn id="126"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50"/>
                                        </p:tgtEl>
                                        <p:attrNameLst>
                                          <p:attrName>style.visibility</p:attrName>
                                        </p:attrNameLst>
                                      </p:cBhvr>
                                      <p:to>
                                        <p:strVal val="hidden"/>
                                      </p:to>
                                    </p:set>
                                  </p:subTnLst>
                                </p:cTn>
                              </p:par>
                            </p:childTnLst>
                          </p:cTn>
                        </p:par>
                        <p:par>
                          <p:cTn id="127" fill="hold">
                            <p:stCondLst>
                              <p:cond delay="39000"/>
                            </p:stCondLst>
                            <p:childTnLst>
                              <p:par>
                                <p:cTn id="128" presetID="11" presetClass="entr" presetSubtype="0" fill="hold" grpId="0" nodeType="afterEffect">
                                  <p:stCondLst>
                                    <p:cond delay="0"/>
                                  </p:stCondLst>
                                  <p:childTnLst>
                                    <p:set>
                                      <p:cBhvr>
                                        <p:cTn id="129"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51"/>
                                        </p:tgtEl>
                                        <p:attrNameLst>
                                          <p:attrName>style.visibility</p:attrName>
                                        </p:attrNameLst>
                                      </p:cBhvr>
                                      <p:to>
                                        <p:strVal val="hidden"/>
                                      </p:to>
                                    </p:set>
                                  </p:subTnLst>
                                </p:cTn>
                              </p:par>
                            </p:childTnLst>
                          </p:cTn>
                        </p:par>
                        <p:par>
                          <p:cTn id="130" fill="hold">
                            <p:stCondLst>
                              <p:cond delay="40000"/>
                            </p:stCondLst>
                            <p:childTnLst>
                              <p:par>
                                <p:cTn id="131" presetID="11" presetClass="entr" presetSubtype="0" fill="hold" grpId="0" nodeType="afterEffect">
                                  <p:stCondLst>
                                    <p:cond delay="0"/>
                                  </p:stCondLst>
                                  <p:childTnLst>
                                    <p:set>
                                      <p:cBhvr>
                                        <p:cTn id="132"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52"/>
                                        </p:tgtEl>
                                        <p:attrNameLst>
                                          <p:attrName>style.visibility</p:attrName>
                                        </p:attrNameLst>
                                      </p:cBhvr>
                                      <p:to>
                                        <p:strVal val="hidden"/>
                                      </p:to>
                                    </p:set>
                                  </p:subTnLst>
                                </p:cTn>
                              </p:par>
                            </p:childTnLst>
                          </p:cTn>
                        </p:par>
                        <p:par>
                          <p:cTn id="133" fill="hold">
                            <p:stCondLst>
                              <p:cond delay="41000"/>
                            </p:stCondLst>
                            <p:childTnLst>
                              <p:par>
                                <p:cTn id="134" presetID="11" presetClass="entr" presetSubtype="0" fill="hold" grpId="0" nodeType="afterEffect">
                                  <p:stCondLst>
                                    <p:cond delay="0"/>
                                  </p:stCondLst>
                                  <p:childTnLst>
                                    <p:set>
                                      <p:cBhvr>
                                        <p:cTn id="135"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53"/>
                                        </p:tgtEl>
                                        <p:attrNameLst>
                                          <p:attrName>style.visibility</p:attrName>
                                        </p:attrNameLst>
                                      </p:cBhvr>
                                      <p:to>
                                        <p:strVal val="hidden"/>
                                      </p:to>
                                    </p:set>
                                  </p:subTnLst>
                                </p:cTn>
                              </p:par>
                            </p:childTnLst>
                          </p:cTn>
                        </p:par>
                        <p:par>
                          <p:cTn id="136" fill="hold">
                            <p:stCondLst>
                              <p:cond delay="42000"/>
                            </p:stCondLst>
                            <p:childTnLst>
                              <p:par>
                                <p:cTn id="137" presetID="11" presetClass="entr" presetSubtype="0" fill="hold" grpId="0" nodeType="afterEffect">
                                  <p:stCondLst>
                                    <p:cond delay="0"/>
                                  </p:stCondLst>
                                  <p:childTnLst>
                                    <p:set>
                                      <p:cBhvr>
                                        <p:cTn id="138"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54"/>
                                        </p:tgtEl>
                                        <p:attrNameLst>
                                          <p:attrName>style.visibility</p:attrName>
                                        </p:attrNameLst>
                                      </p:cBhvr>
                                      <p:to>
                                        <p:strVal val="hidden"/>
                                      </p:to>
                                    </p:set>
                                  </p:subTnLst>
                                </p:cTn>
                              </p:par>
                            </p:childTnLst>
                          </p:cTn>
                        </p:par>
                        <p:par>
                          <p:cTn id="139" fill="hold">
                            <p:stCondLst>
                              <p:cond delay="43000"/>
                            </p:stCondLst>
                            <p:childTnLst>
                              <p:par>
                                <p:cTn id="140" presetID="11" presetClass="entr" presetSubtype="0" fill="hold" grpId="0" nodeType="afterEffect">
                                  <p:stCondLst>
                                    <p:cond delay="0"/>
                                  </p:stCondLst>
                                  <p:childTnLst>
                                    <p:set>
                                      <p:cBhvr>
                                        <p:cTn id="141"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55"/>
                                        </p:tgtEl>
                                        <p:attrNameLst>
                                          <p:attrName>style.visibility</p:attrName>
                                        </p:attrNameLst>
                                      </p:cBhvr>
                                      <p:to>
                                        <p:strVal val="hidden"/>
                                      </p:to>
                                    </p:set>
                                  </p:subTnLst>
                                </p:cTn>
                              </p:par>
                            </p:childTnLst>
                          </p:cTn>
                        </p:par>
                        <p:par>
                          <p:cTn id="142" fill="hold">
                            <p:stCondLst>
                              <p:cond delay="44000"/>
                            </p:stCondLst>
                            <p:childTnLst>
                              <p:par>
                                <p:cTn id="143" presetID="11" presetClass="entr" presetSubtype="0" fill="hold" grpId="0" nodeType="afterEffect">
                                  <p:stCondLst>
                                    <p:cond delay="0"/>
                                  </p:stCondLst>
                                  <p:childTnLst>
                                    <p:set>
                                      <p:cBhvr>
                                        <p:cTn id="144"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56"/>
                                        </p:tgtEl>
                                        <p:attrNameLst>
                                          <p:attrName>style.visibility</p:attrName>
                                        </p:attrNameLst>
                                      </p:cBhvr>
                                      <p:to>
                                        <p:strVal val="hidden"/>
                                      </p:to>
                                    </p:set>
                                  </p:subTnLst>
                                </p:cTn>
                              </p:par>
                            </p:childTnLst>
                          </p:cTn>
                        </p:par>
                        <p:par>
                          <p:cTn id="145" fill="hold">
                            <p:stCondLst>
                              <p:cond delay="45000"/>
                            </p:stCondLst>
                            <p:childTnLst>
                              <p:par>
                                <p:cTn id="146" presetID="11" presetClass="entr" presetSubtype="0" fill="hold" grpId="0" nodeType="afterEffect">
                                  <p:stCondLst>
                                    <p:cond delay="0"/>
                                  </p:stCondLst>
                                  <p:childTnLst>
                                    <p:set>
                                      <p:cBhvr>
                                        <p:cTn id="147"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57"/>
                                        </p:tgtEl>
                                        <p:attrNameLst>
                                          <p:attrName>style.visibility</p:attrName>
                                        </p:attrNameLst>
                                      </p:cBhvr>
                                      <p:to>
                                        <p:strVal val="hidden"/>
                                      </p:to>
                                    </p:set>
                                  </p:subTnLst>
                                </p:cTn>
                              </p:par>
                            </p:childTnLst>
                          </p:cTn>
                        </p:par>
                        <p:par>
                          <p:cTn id="148" fill="hold">
                            <p:stCondLst>
                              <p:cond delay="46000"/>
                            </p:stCondLst>
                            <p:childTnLst>
                              <p:par>
                                <p:cTn id="149" presetID="11" presetClass="entr" presetSubtype="0" fill="hold" grpId="0" nodeType="afterEffect">
                                  <p:stCondLst>
                                    <p:cond delay="0"/>
                                  </p:stCondLst>
                                  <p:childTnLst>
                                    <p:set>
                                      <p:cBhvr>
                                        <p:cTn id="15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58"/>
                                        </p:tgtEl>
                                        <p:attrNameLst>
                                          <p:attrName>style.visibility</p:attrName>
                                        </p:attrNameLst>
                                      </p:cBhvr>
                                      <p:to>
                                        <p:strVal val="hidden"/>
                                      </p:to>
                                    </p:set>
                                  </p:subTnLst>
                                </p:cTn>
                              </p:par>
                            </p:childTnLst>
                          </p:cTn>
                        </p:par>
                        <p:par>
                          <p:cTn id="151" fill="hold">
                            <p:stCondLst>
                              <p:cond delay="47000"/>
                            </p:stCondLst>
                            <p:childTnLst>
                              <p:par>
                                <p:cTn id="152" presetID="11" presetClass="entr" presetSubtype="0" fill="hold" grpId="0" nodeType="afterEffect">
                                  <p:stCondLst>
                                    <p:cond delay="0"/>
                                  </p:stCondLst>
                                  <p:childTnLst>
                                    <p:set>
                                      <p:cBhvr>
                                        <p:cTn id="15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59"/>
                                        </p:tgtEl>
                                        <p:attrNameLst>
                                          <p:attrName>style.visibility</p:attrName>
                                        </p:attrNameLst>
                                      </p:cBhvr>
                                      <p:to>
                                        <p:strVal val="hidden"/>
                                      </p:to>
                                    </p:set>
                                  </p:subTnLst>
                                </p:cTn>
                              </p:par>
                            </p:childTnLst>
                          </p:cTn>
                        </p:par>
                        <p:par>
                          <p:cTn id="154" fill="hold">
                            <p:stCondLst>
                              <p:cond delay="48000"/>
                            </p:stCondLst>
                            <p:childTnLst>
                              <p:par>
                                <p:cTn id="155" presetID="11" presetClass="entr" presetSubtype="0" fill="hold" grpId="0" nodeType="afterEffect">
                                  <p:stCondLst>
                                    <p:cond delay="0"/>
                                  </p:stCondLst>
                                  <p:childTnLst>
                                    <p:set>
                                      <p:cBhvr>
                                        <p:cTn id="15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60"/>
                                        </p:tgtEl>
                                        <p:attrNameLst>
                                          <p:attrName>style.visibility</p:attrName>
                                        </p:attrNameLst>
                                      </p:cBhvr>
                                      <p:to>
                                        <p:strVal val="hidden"/>
                                      </p:to>
                                    </p:set>
                                  </p:subTnLst>
                                </p:cTn>
                              </p:par>
                            </p:childTnLst>
                          </p:cTn>
                        </p:par>
                        <p:par>
                          <p:cTn id="157" fill="hold">
                            <p:stCondLst>
                              <p:cond delay="49000"/>
                            </p:stCondLst>
                            <p:childTnLst>
                              <p:par>
                                <p:cTn id="158" presetID="11" presetClass="entr" presetSubtype="0" fill="hold" grpId="0" nodeType="afterEffect">
                                  <p:stCondLst>
                                    <p:cond delay="0"/>
                                  </p:stCondLst>
                                  <p:childTnLst>
                                    <p:set>
                                      <p:cBhvr>
                                        <p:cTn id="15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61"/>
                                        </p:tgtEl>
                                        <p:attrNameLst>
                                          <p:attrName>style.visibility</p:attrName>
                                        </p:attrNameLst>
                                      </p:cBhvr>
                                      <p:to>
                                        <p:strVal val="hidden"/>
                                      </p:to>
                                    </p:set>
                                  </p:subTnLst>
                                </p:cTn>
                              </p:par>
                            </p:childTnLst>
                          </p:cTn>
                        </p:par>
                        <p:par>
                          <p:cTn id="160" fill="hold">
                            <p:stCondLst>
                              <p:cond delay="50000"/>
                            </p:stCondLst>
                            <p:childTnLst>
                              <p:par>
                                <p:cTn id="161" presetID="11" presetClass="entr" presetSubtype="0" fill="hold" grpId="0" nodeType="afterEffect">
                                  <p:stCondLst>
                                    <p:cond delay="0"/>
                                  </p:stCondLst>
                                  <p:childTnLst>
                                    <p:set>
                                      <p:cBhvr>
                                        <p:cTn id="16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62"/>
                                        </p:tgtEl>
                                        <p:attrNameLst>
                                          <p:attrName>style.visibility</p:attrName>
                                        </p:attrNameLst>
                                      </p:cBhvr>
                                      <p:to>
                                        <p:strVal val="hidden"/>
                                      </p:to>
                                    </p:set>
                                  </p:subTnLst>
                                </p:cTn>
                              </p:par>
                            </p:childTnLst>
                          </p:cTn>
                        </p:par>
                        <p:par>
                          <p:cTn id="163" fill="hold">
                            <p:stCondLst>
                              <p:cond delay="51000"/>
                            </p:stCondLst>
                            <p:childTnLst>
                              <p:par>
                                <p:cTn id="164" presetID="11" presetClass="entr" presetSubtype="0" fill="hold" grpId="0" nodeType="afterEffect">
                                  <p:stCondLst>
                                    <p:cond delay="0"/>
                                  </p:stCondLst>
                                  <p:childTnLst>
                                    <p:set>
                                      <p:cBhvr>
                                        <p:cTn id="16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63"/>
                                        </p:tgtEl>
                                        <p:attrNameLst>
                                          <p:attrName>style.visibility</p:attrName>
                                        </p:attrNameLst>
                                      </p:cBhvr>
                                      <p:to>
                                        <p:strVal val="hidden"/>
                                      </p:to>
                                    </p:set>
                                  </p:subTnLst>
                                </p:cTn>
                              </p:par>
                            </p:childTnLst>
                          </p:cTn>
                        </p:par>
                        <p:par>
                          <p:cTn id="166" fill="hold">
                            <p:stCondLst>
                              <p:cond delay="52000"/>
                            </p:stCondLst>
                            <p:childTnLst>
                              <p:par>
                                <p:cTn id="167" presetID="11" presetClass="entr" presetSubtype="0" fill="hold" grpId="0" nodeType="afterEffect">
                                  <p:stCondLst>
                                    <p:cond delay="0"/>
                                  </p:stCondLst>
                                  <p:childTnLst>
                                    <p:set>
                                      <p:cBhvr>
                                        <p:cTn id="16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64"/>
                                        </p:tgtEl>
                                        <p:attrNameLst>
                                          <p:attrName>style.visibility</p:attrName>
                                        </p:attrNameLst>
                                      </p:cBhvr>
                                      <p:to>
                                        <p:strVal val="hidden"/>
                                      </p:to>
                                    </p:set>
                                  </p:subTnLst>
                                </p:cTn>
                              </p:par>
                            </p:childTnLst>
                          </p:cTn>
                        </p:par>
                        <p:par>
                          <p:cTn id="169" fill="hold">
                            <p:stCondLst>
                              <p:cond delay="53000"/>
                            </p:stCondLst>
                            <p:childTnLst>
                              <p:par>
                                <p:cTn id="170" presetID="11" presetClass="entr" presetSubtype="0" fill="hold" grpId="0" nodeType="afterEffect">
                                  <p:stCondLst>
                                    <p:cond delay="0"/>
                                  </p:stCondLst>
                                  <p:childTnLst>
                                    <p:set>
                                      <p:cBhvr>
                                        <p:cTn id="17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65"/>
                                        </p:tgtEl>
                                        <p:attrNameLst>
                                          <p:attrName>style.visibility</p:attrName>
                                        </p:attrNameLst>
                                      </p:cBhvr>
                                      <p:to>
                                        <p:strVal val="hidden"/>
                                      </p:to>
                                    </p:set>
                                  </p:subTnLst>
                                </p:cTn>
                              </p:par>
                            </p:childTnLst>
                          </p:cTn>
                        </p:par>
                        <p:par>
                          <p:cTn id="172" fill="hold">
                            <p:stCondLst>
                              <p:cond delay="54000"/>
                            </p:stCondLst>
                            <p:childTnLst>
                              <p:par>
                                <p:cTn id="173" presetID="11" presetClass="entr" presetSubtype="0" fill="hold" grpId="0" nodeType="afterEffect">
                                  <p:stCondLst>
                                    <p:cond delay="0"/>
                                  </p:stCondLst>
                                  <p:childTnLst>
                                    <p:set>
                                      <p:cBhvr>
                                        <p:cTn id="17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66"/>
                                        </p:tgtEl>
                                        <p:attrNameLst>
                                          <p:attrName>style.visibility</p:attrName>
                                        </p:attrNameLst>
                                      </p:cBhvr>
                                      <p:to>
                                        <p:strVal val="hidden"/>
                                      </p:to>
                                    </p:set>
                                  </p:subTnLst>
                                </p:cTn>
                              </p:par>
                            </p:childTnLst>
                          </p:cTn>
                        </p:par>
                        <p:par>
                          <p:cTn id="175" fill="hold">
                            <p:stCondLst>
                              <p:cond delay="55000"/>
                            </p:stCondLst>
                            <p:childTnLst>
                              <p:par>
                                <p:cTn id="176" presetID="11" presetClass="entr" presetSubtype="0" fill="hold" grpId="0" nodeType="afterEffect">
                                  <p:stCondLst>
                                    <p:cond delay="0"/>
                                  </p:stCondLst>
                                  <p:childTnLst>
                                    <p:set>
                                      <p:cBhvr>
                                        <p:cTn id="17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67"/>
                                        </p:tgtEl>
                                        <p:attrNameLst>
                                          <p:attrName>style.visibility</p:attrName>
                                        </p:attrNameLst>
                                      </p:cBhvr>
                                      <p:to>
                                        <p:strVal val="hidden"/>
                                      </p:to>
                                    </p:set>
                                  </p:subTnLst>
                                </p:cTn>
                              </p:par>
                            </p:childTnLst>
                          </p:cTn>
                        </p:par>
                        <p:par>
                          <p:cTn id="178" fill="hold">
                            <p:stCondLst>
                              <p:cond delay="56000"/>
                            </p:stCondLst>
                            <p:childTnLst>
                              <p:par>
                                <p:cTn id="179" presetID="11" presetClass="entr" presetSubtype="0" fill="hold" grpId="0" nodeType="afterEffect">
                                  <p:stCondLst>
                                    <p:cond delay="0"/>
                                  </p:stCondLst>
                                  <p:childTnLst>
                                    <p:set>
                                      <p:cBhvr>
                                        <p:cTn id="18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68"/>
                                        </p:tgtEl>
                                        <p:attrNameLst>
                                          <p:attrName>style.visibility</p:attrName>
                                        </p:attrNameLst>
                                      </p:cBhvr>
                                      <p:to>
                                        <p:strVal val="hidden"/>
                                      </p:to>
                                    </p:set>
                                  </p:subTnLst>
                                </p:cTn>
                              </p:par>
                            </p:childTnLst>
                          </p:cTn>
                        </p:par>
                        <p:par>
                          <p:cTn id="181" fill="hold">
                            <p:stCondLst>
                              <p:cond delay="57000"/>
                            </p:stCondLst>
                            <p:childTnLst>
                              <p:par>
                                <p:cTn id="182" presetID="11" presetClass="entr" presetSubtype="0" fill="hold" grpId="0" nodeType="afterEffect">
                                  <p:stCondLst>
                                    <p:cond delay="0"/>
                                  </p:stCondLst>
                                  <p:childTnLst>
                                    <p:set>
                                      <p:cBhvr>
                                        <p:cTn id="18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69"/>
                                        </p:tgtEl>
                                        <p:attrNameLst>
                                          <p:attrName>style.visibility</p:attrName>
                                        </p:attrNameLst>
                                      </p:cBhvr>
                                      <p:to>
                                        <p:strVal val="hidden"/>
                                      </p:to>
                                    </p:set>
                                  </p:subTnLst>
                                </p:cTn>
                              </p:par>
                            </p:childTnLst>
                          </p:cTn>
                        </p:par>
                        <p:par>
                          <p:cTn id="184" fill="hold">
                            <p:stCondLst>
                              <p:cond delay="58000"/>
                            </p:stCondLst>
                            <p:childTnLst>
                              <p:par>
                                <p:cTn id="185" presetID="11" presetClass="entr" presetSubtype="0" fill="hold" grpId="0" nodeType="afterEffect">
                                  <p:stCondLst>
                                    <p:cond delay="0"/>
                                  </p:stCondLst>
                                  <p:childTnLst>
                                    <p:set>
                                      <p:cBhvr>
                                        <p:cTn id="18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70"/>
                                        </p:tgtEl>
                                        <p:attrNameLst>
                                          <p:attrName>style.visibility</p:attrName>
                                        </p:attrNameLst>
                                      </p:cBhvr>
                                      <p:to>
                                        <p:strVal val="hidden"/>
                                      </p:to>
                                    </p:set>
                                  </p:subTnLst>
                                </p:cTn>
                              </p:par>
                            </p:childTnLst>
                          </p:cTn>
                        </p:par>
                        <p:par>
                          <p:cTn id="187" fill="hold">
                            <p:stCondLst>
                              <p:cond delay="59000"/>
                            </p:stCondLst>
                            <p:childTnLst>
                              <p:par>
                                <p:cTn id="188" presetID="11" presetClass="entr" presetSubtype="0" fill="hold" grpId="0" nodeType="afterEffect">
                                  <p:stCondLst>
                                    <p:cond delay="0"/>
                                  </p:stCondLst>
                                  <p:childTnLst>
                                    <p:set>
                                      <p:cBhvr>
                                        <p:cTn id="18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71"/>
                                        </p:tgtEl>
                                        <p:attrNameLst>
                                          <p:attrName>style.visibility</p:attrName>
                                        </p:attrNameLst>
                                      </p:cBhvr>
                                      <p:to>
                                        <p:strVal val="hidden"/>
                                      </p:to>
                                    </p:set>
                                    <p:audio>
                                      <p:cMediaNode>
                                        <p:cTn display="0" masterRel="sameClick">
                                          <p:stCondLst>
                                            <p:cond evt="begin" delay="0">
                                              <p:tn val="188"/>
                                            </p:cond>
                                          </p:stCondLst>
                                          <p:endCondLst>
                                            <p:cond evt="onStopAudio" delay="0">
                                              <p:tgtEl>
                                                <p:sldTgt/>
                                              </p:tgtEl>
                                            </p:cond>
                                          </p:endCondLst>
                                        </p:cTn>
                                        <p:tgtEl>
                                          <p:sndTgt r:embed="rId2" name="bitiscani.wav"/>
                                        </p:tgtEl>
                                      </p:cMediaNode>
                                    </p:audio>
                                  </p:subTnLst>
                                </p:cTn>
                              </p:par>
                              <p:par>
                                <p:cTn id="190" presetID="26" presetClass="entr" presetSubtype="0" fill="hold" nodeType="withEffect">
                                  <p:stCondLst>
                                    <p:cond delay="0"/>
                                  </p:stCondLst>
                                  <p:childTnLst>
                                    <p:set>
                                      <p:cBhvr>
                                        <p:cTn id="191" dur="1" fill="hold">
                                          <p:stCondLst>
                                            <p:cond delay="0"/>
                                          </p:stCondLst>
                                        </p:cTn>
                                        <p:tgtEl>
                                          <p:spTgt spid="72"/>
                                        </p:tgtEl>
                                        <p:attrNameLst>
                                          <p:attrName>style.visibility</p:attrName>
                                        </p:attrNameLst>
                                      </p:cBhvr>
                                      <p:to>
                                        <p:strVal val="visible"/>
                                      </p:to>
                                    </p:set>
                                    <p:animEffect transition="in" filter="wipe(down)">
                                      <p:cBhvr>
                                        <p:cTn id="192" dur="290">
                                          <p:stCondLst>
                                            <p:cond delay="0"/>
                                          </p:stCondLst>
                                        </p:cTn>
                                        <p:tgtEl>
                                          <p:spTgt spid="72"/>
                                        </p:tgtEl>
                                      </p:cBhvr>
                                    </p:animEffect>
                                    <p:anim calcmode="lin" valueType="num">
                                      <p:cBhvr>
                                        <p:cTn id="193" dur="911"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94" dur="332"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95" dur="332" tmFilter="0, 0; 0.125,0.2665; 0.25,0.4; 0.375,0.465; 0.5,0.5;  0.625,0.535; 0.75,0.6; 0.875,0.7335; 1,1">
                                          <p:stCondLst>
                                            <p:cond delay="332"/>
                                          </p:stCondLst>
                                        </p:cTn>
                                        <p:tgtEl>
                                          <p:spTgt spid="72"/>
                                        </p:tgtEl>
                                        <p:attrNameLst>
                                          <p:attrName>ppt_y</p:attrName>
                                        </p:attrNameLst>
                                      </p:cBhvr>
                                      <p:tavLst>
                                        <p:tav tm="0" fmla="#ppt_y-sin(pi*$)/9">
                                          <p:val>
                                            <p:fltVal val="0"/>
                                          </p:val>
                                        </p:tav>
                                        <p:tav tm="100000">
                                          <p:val>
                                            <p:fltVal val="1"/>
                                          </p:val>
                                        </p:tav>
                                      </p:tavLst>
                                    </p:anim>
                                    <p:anim calcmode="lin" valueType="num">
                                      <p:cBhvr>
                                        <p:cTn id="196" dur="166" tmFilter="0, 0; 0.125,0.2665; 0.25,0.4; 0.375,0.465; 0.5,0.5;  0.625,0.535; 0.75,0.6; 0.875,0.7335; 1,1">
                                          <p:stCondLst>
                                            <p:cond delay="662"/>
                                          </p:stCondLst>
                                        </p:cTn>
                                        <p:tgtEl>
                                          <p:spTgt spid="72"/>
                                        </p:tgtEl>
                                        <p:attrNameLst>
                                          <p:attrName>ppt_y</p:attrName>
                                        </p:attrNameLst>
                                      </p:cBhvr>
                                      <p:tavLst>
                                        <p:tav tm="0" fmla="#ppt_y-sin(pi*$)/27">
                                          <p:val>
                                            <p:fltVal val="0"/>
                                          </p:val>
                                        </p:tav>
                                        <p:tav tm="100000">
                                          <p:val>
                                            <p:fltVal val="1"/>
                                          </p:val>
                                        </p:tav>
                                      </p:tavLst>
                                    </p:anim>
                                    <p:anim calcmode="lin" valueType="num">
                                      <p:cBhvr>
                                        <p:cTn id="197" dur="82" tmFilter="0, 0; 0.125,0.2665; 0.25,0.4; 0.375,0.465; 0.5,0.5;  0.625,0.535; 0.75,0.6; 0.875,0.7335; 1,1">
                                          <p:stCondLst>
                                            <p:cond delay="828"/>
                                          </p:stCondLst>
                                        </p:cTn>
                                        <p:tgtEl>
                                          <p:spTgt spid="72"/>
                                        </p:tgtEl>
                                        <p:attrNameLst>
                                          <p:attrName>ppt_y</p:attrName>
                                        </p:attrNameLst>
                                      </p:cBhvr>
                                      <p:tavLst>
                                        <p:tav tm="0" fmla="#ppt_y-sin(pi*$)/81">
                                          <p:val>
                                            <p:fltVal val="0"/>
                                          </p:val>
                                        </p:tav>
                                        <p:tav tm="100000">
                                          <p:val>
                                            <p:fltVal val="1"/>
                                          </p:val>
                                        </p:tav>
                                      </p:tavLst>
                                    </p:anim>
                                    <p:animScale>
                                      <p:cBhvr>
                                        <p:cTn id="198" dur="13">
                                          <p:stCondLst>
                                            <p:cond delay="325"/>
                                          </p:stCondLst>
                                        </p:cTn>
                                        <p:tgtEl>
                                          <p:spTgt spid="72"/>
                                        </p:tgtEl>
                                      </p:cBhvr>
                                      <p:to x="100000" y="60000"/>
                                    </p:animScale>
                                    <p:animScale>
                                      <p:cBhvr>
                                        <p:cTn id="199" dur="83" decel="50000">
                                          <p:stCondLst>
                                            <p:cond delay="338"/>
                                          </p:stCondLst>
                                        </p:cTn>
                                        <p:tgtEl>
                                          <p:spTgt spid="72"/>
                                        </p:tgtEl>
                                      </p:cBhvr>
                                      <p:to x="100000" y="100000"/>
                                    </p:animScale>
                                    <p:animScale>
                                      <p:cBhvr>
                                        <p:cTn id="200" dur="13">
                                          <p:stCondLst>
                                            <p:cond delay="656"/>
                                          </p:stCondLst>
                                        </p:cTn>
                                        <p:tgtEl>
                                          <p:spTgt spid="72"/>
                                        </p:tgtEl>
                                      </p:cBhvr>
                                      <p:to x="100000" y="80000"/>
                                    </p:animScale>
                                    <p:animScale>
                                      <p:cBhvr>
                                        <p:cTn id="201" dur="83" decel="50000">
                                          <p:stCondLst>
                                            <p:cond delay="669"/>
                                          </p:stCondLst>
                                        </p:cTn>
                                        <p:tgtEl>
                                          <p:spTgt spid="72"/>
                                        </p:tgtEl>
                                      </p:cBhvr>
                                      <p:to x="100000" y="100000"/>
                                    </p:animScale>
                                    <p:animScale>
                                      <p:cBhvr>
                                        <p:cTn id="202" dur="13">
                                          <p:stCondLst>
                                            <p:cond delay="821"/>
                                          </p:stCondLst>
                                        </p:cTn>
                                        <p:tgtEl>
                                          <p:spTgt spid="72"/>
                                        </p:tgtEl>
                                      </p:cBhvr>
                                      <p:to x="100000" y="90000"/>
                                    </p:animScale>
                                    <p:animScale>
                                      <p:cBhvr>
                                        <p:cTn id="203" dur="83" decel="50000">
                                          <p:stCondLst>
                                            <p:cond delay="834"/>
                                          </p:stCondLst>
                                        </p:cTn>
                                        <p:tgtEl>
                                          <p:spTgt spid="72"/>
                                        </p:tgtEl>
                                      </p:cBhvr>
                                      <p:to x="100000" y="100000"/>
                                    </p:animScale>
                                    <p:animScale>
                                      <p:cBhvr>
                                        <p:cTn id="204" dur="13">
                                          <p:stCondLst>
                                            <p:cond delay="904"/>
                                          </p:stCondLst>
                                        </p:cTn>
                                        <p:tgtEl>
                                          <p:spTgt spid="72"/>
                                        </p:tgtEl>
                                      </p:cBhvr>
                                      <p:to x="100000" y="95000"/>
                                    </p:animScale>
                                    <p:animScale>
                                      <p:cBhvr>
                                        <p:cTn id="205" dur="83" decel="50000">
                                          <p:stCondLst>
                                            <p:cond delay="917"/>
                                          </p:stCondLst>
                                        </p:cTn>
                                        <p:tgtEl>
                                          <p:spTgt spid="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6" restart="whenNotActive" fill="hold" evtFilter="cancelBubble" nodeType="interactiveSeq">
                <p:stCondLst>
                  <p:cond evt="onClick" delay="0">
                    <p:tgtEl>
                      <p:spTgt spid="73"/>
                    </p:tgtEl>
                  </p:cond>
                </p:stCondLst>
                <p:endSync evt="end" delay="0">
                  <p:rtn val="all"/>
                </p:endSync>
                <p:childTnLst>
                  <p:par>
                    <p:cTn id="207" fill="hold">
                      <p:stCondLst>
                        <p:cond delay="0"/>
                      </p:stCondLst>
                      <p:childTnLst>
                        <p:par>
                          <p:cTn id="208" fill="hold">
                            <p:stCondLst>
                              <p:cond delay="0"/>
                            </p:stCondLst>
                            <p:childTnLst>
                              <p:par>
                                <p:cTn id="209" presetID="1" presetClass="emph" presetSubtype="2" fill="hold" grpId="0" nodeType="clickEffect">
                                  <p:stCondLst>
                                    <p:cond delay="0"/>
                                  </p:stCondLst>
                                  <p:childTnLst>
                                    <p:animClr clrSpc="rgb" dir="cw">
                                      <p:cBhvr>
                                        <p:cTn id="210" dur="2000" fill="hold"/>
                                        <p:tgtEl>
                                          <p:spTgt spid="73"/>
                                        </p:tgtEl>
                                        <p:attrNameLst>
                                          <p:attrName>fillcolor</p:attrName>
                                        </p:attrNameLst>
                                      </p:cBhvr>
                                      <p:to>
                                        <a:srgbClr val="00B050"/>
                                      </p:to>
                                    </p:animClr>
                                    <p:set>
                                      <p:cBhvr>
                                        <p:cTn id="211" dur="2000" fill="hold"/>
                                        <p:tgtEl>
                                          <p:spTgt spid="73"/>
                                        </p:tgtEl>
                                        <p:attrNameLst>
                                          <p:attrName>fill.type</p:attrName>
                                        </p:attrNameLst>
                                      </p:cBhvr>
                                      <p:to>
                                        <p:strVal val="solid"/>
                                      </p:to>
                                    </p:set>
                                    <p:set>
                                      <p:cBhvr>
                                        <p:cTn id="212" dur="2000" fill="hold"/>
                                        <p:tgtEl>
                                          <p:spTgt spid="73"/>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3"/>
                  </p:tgtEl>
                </p:cond>
              </p:nextCondLst>
            </p:seq>
            <p:seq concurrent="1" nextAc="seek">
              <p:cTn id="213" restart="whenNotActive" fill="hold" evtFilter="cancelBubble" nodeType="interactiveSeq">
                <p:stCondLst>
                  <p:cond evt="onClick" delay="0">
                    <p:tgtEl>
                      <p:spTgt spid="74"/>
                    </p:tgtEl>
                  </p:cond>
                </p:stCondLst>
                <p:endSync evt="end" delay="0">
                  <p:rtn val="all"/>
                </p:endSync>
                <p:childTnLst>
                  <p:par>
                    <p:cTn id="214" fill="hold">
                      <p:stCondLst>
                        <p:cond delay="0"/>
                      </p:stCondLst>
                      <p:childTnLst>
                        <p:par>
                          <p:cTn id="215" fill="hold">
                            <p:stCondLst>
                              <p:cond delay="0"/>
                            </p:stCondLst>
                            <p:childTnLst>
                              <p:par>
                                <p:cTn id="216" presetID="1" presetClass="emph" presetSubtype="2" fill="hold" nodeType="clickEffect">
                                  <p:stCondLst>
                                    <p:cond delay="0"/>
                                  </p:stCondLst>
                                  <p:childTnLst>
                                    <p:animClr clrSpc="rgb" dir="cw">
                                      <p:cBhvr>
                                        <p:cTn id="217" dur="2000" fill="hold"/>
                                        <p:tgtEl>
                                          <p:spTgt spid="74"/>
                                        </p:tgtEl>
                                        <p:attrNameLst>
                                          <p:attrName>fillcolor</p:attrName>
                                        </p:attrNameLst>
                                      </p:cBhvr>
                                      <p:to>
                                        <a:srgbClr val="00B050"/>
                                      </p:to>
                                    </p:animClr>
                                    <p:set>
                                      <p:cBhvr>
                                        <p:cTn id="218" dur="2000" fill="hold"/>
                                        <p:tgtEl>
                                          <p:spTgt spid="74"/>
                                        </p:tgtEl>
                                        <p:attrNameLst>
                                          <p:attrName>fill.type</p:attrName>
                                        </p:attrNameLst>
                                      </p:cBhvr>
                                      <p:to>
                                        <p:strVal val="solid"/>
                                      </p:to>
                                    </p:set>
                                    <p:set>
                                      <p:cBhvr>
                                        <p:cTn id="219" dur="2000" fill="hold"/>
                                        <p:tgtEl>
                                          <p:spTgt spid="74"/>
                                        </p:tgtEl>
                                        <p:attrNameLst>
                                          <p:attrName>fill.on</p:attrName>
                                        </p:attrNameLst>
                                      </p:cBhvr>
                                      <p:to>
                                        <p:strVal val="true"/>
                                      </p:to>
                                    </p:set>
                                  </p:childTnLst>
                                  <p:subTnLst>
                                    <p:audio>
                                      <p:cMediaNode>
                                        <p:cTn display="0" masterRel="sameClick">
                                          <p:stCondLst>
                                            <p:cond evt="begin" delay="0">
                                              <p:tn val="216"/>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74"/>
                  </p:tgtEl>
                </p:cond>
              </p:nextCondLst>
            </p:seq>
            <p:seq concurrent="1" nextAc="seek">
              <p:cTn id="220" restart="whenNotActive" fill="hold" evtFilter="cancelBubble" nodeType="interactiveSeq">
                <p:stCondLst>
                  <p:cond evt="onClick" delay="0">
                    <p:tgtEl>
                      <p:spTgt spid="75"/>
                    </p:tgtEl>
                  </p:cond>
                </p:stCondLst>
                <p:endSync evt="end" delay="0">
                  <p:rtn val="all"/>
                </p:endSync>
                <p:childTnLst>
                  <p:par>
                    <p:cTn id="221" fill="hold">
                      <p:stCondLst>
                        <p:cond delay="0"/>
                      </p:stCondLst>
                      <p:childTnLst>
                        <p:par>
                          <p:cTn id="222" fill="hold">
                            <p:stCondLst>
                              <p:cond delay="0"/>
                            </p:stCondLst>
                            <p:childTnLst>
                              <p:par>
                                <p:cTn id="223" presetID="1" presetClass="emph" presetSubtype="2" fill="hold" nodeType="clickEffect">
                                  <p:stCondLst>
                                    <p:cond delay="0"/>
                                  </p:stCondLst>
                                  <p:childTnLst>
                                    <p:animClr clrSpc="rgb" dir="cw">
                                      <p:cBhvr>
                                        <p:cTn id="224" dur="2000" fill="hold"/>
                                        <p:tgtEl>
                                          <p:spTgt spid="75"/>
                                        </p:tgtEl>
                                        <p:attrNameLst>
                                          <p:attrName>fillcolor</p:attrName>
                                        </p:attrNameLst>
                                      </p:cBhvr>
                                      <p:to>
                                        <a:srgbClr val="00B050"/>
                                      </p:to>
                                    </p:animClr>
                                    <p:set>
                                      <p:cBhvr>
                                        <p:cTn id="225" dur="2000" fill="hold"/>
                                        <p:tgtEl>
                                          <p:spTgt spid="75"/>
                                        </p:tgtEl>
                                        <p:attrNameLst>
                                          <p:attrName>fill.type</p:attrName>
                                        </p:attrNameLst>
                                      </p:cBhvr>
                                      <p:to>
                                        <p:strVal val="solid"/>
                                      </p:to>
                                    </p:set>
                                    <p:set>
                                      <p:cBhvr>
                                        <p:cTn id="226" dur="2000" fill="hold"/>
                                        <p:tgtEl>
                                          <p:spTgt spid="75"/>
                                        </p:tgtEl>
                                        <p:attrNameLst>
                                          <p:attrName>fill.on</p:attrName>
                                        </p:attrNameLst>
                                      </p:cBhvr>
                                      <p:to>
                                        <p:strVal val="true"/>
                                      </p:to>
                                    </p:set>
                                  </p:childTnLst>
                                  <p:subTnLst>
                                    <p:audio>
                                      <p:cMediaNode>
                                        <p:cTn display="0" masterRel="sameClick">
                                          <p:stCondLst>
                                            <p:cond evt="begin" delay="0">
                                              <p:tn val="223"/>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5"/>
                  </p:tgtEl>
                </p:cond>
              </p:nextCondLst>
            </p:seq>
            <p:seq concurrent="1" nextAc="seek">
              <p:cTn id="227" restart="whenNotActive" fill="hold" evtFilter="cancelBubble" nodeType="interactiveSeq">
                <p:stCondLst>
                  <p:cond evt="onClick" delay="0">
                    <p:tgtEl>
                      <p:spTgt spid="76"/>
                    </p:tgtEl>
                  </p:cond>
                </p:stCondLst>
                <p:endSync evt="end" delay="0">
                  <p:rtn val="all"/>
                </p:endSync>
                <p:childTnLst>
                  <p:par>
                    <p:cTn id="228" fill="hold">
                      <p:stCondLst>
                        <p:cond delay="0"/>
                      </p:stCondLst>
                      <p:childTnLst>
                        <p:par>
                          <p:cTn id="229" fill="hold">
                            <p:stCondLst>
                              <p:cond delay="0"/>
                            </p:stCondLst>
                            <p:childTnLst>
                              <p:par>
                                <p:cTn id="230" presetID="1" presetClass="emph" presetSubtype="2" fill="hold" nodeType="clickEffect">
                                  <p:stCondLst>
                                    <p:cond delay="0"/>
                                  </p:stCondLst>
                                  <p:childTnLst>
                                    <p:animClr clrSpc="rgb" dir="cw">
                                      <p:cBhvr>
                                        <p:cTn id="231" dur="2000" fill="hold"/>
                                        <p:tgtEl>
                                          <p:spTgt spid="76"/>
                                        </p:tgtEl>
                                        <p:attrNameLst>
                                          <p:attrName>fillcolor</p:attrName>
                                        </p:attrNameLst>
                                      </p:cBhvr>
                                      <p:to>
                                        <a:srgbClr val="00B050"/>
                                      </p:to>
                                    </p:animClr>
                                    <p:set>
                                      <p:cBhvr>
                                        <p:cTn id="232" dur="2000" fill="hold"/>
                                        <p:tgtEl>
                                          <p:spTgt spid="76"/>
                                        </p:tgtEl>
                                        <p:attrNameLst>
                                          <p:attrName>fill.type</p:attrName>
                                        </p:attrNameLst>
                                      </p:cBhvr>
                                      <p:to>
                                        <p:strVal val="solid"/>
                                      </p:to>
                                    </p:set>
                                    <p:set>
                                      <p:cBhvr>
                                        <p:cTn id="233" dur="2000" fill="hold"/>
                                        <p:tgtEl>
                                          <p:spTgt spid="76"/>
                                        </p:tgtEl>
                                        <p:attrNameLst>
                                          <p:attrName>fill.on</p:attrName>
                                        </p:attrNameLst>
                                      </p:cBhvr>
                                      <p:to>
                                        <p:strVal val="true"/>
                                      </p:to>
                                    </p:set>
                                  </p:childTnLst>
                                  <p:subTnLst>
                                    <p:audio>
                                      <p:cMediaNode>
                                        <p:cTn display="0" masterRel="sameClick">
                                          <p:stCondLst>
                                            <p:cond evt="begin" delay="0">
                                              <p:tn val="230"/>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6"/>
                  </p:tgtEl>
                </p:cond>
              </p:nextCondLst>
            </p:seq>
          </p:childTnLst>
        </p:cTn>
      </p:par>
    </p:tnLst>
    <p:bldLst>
      <p:bldP spid="8"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3"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0448A1A5-8D90-4F8E-8CF6-0E6443B3C685}"/>
              </a:ext>
            </a:extLst>
          </p:cNvPr>
          <p:cNvSpPr/>
          <p:nvPr/>
        </p:nvSpPr>
        <p:spPr>
          <a:xfrm>
            <a:off x="1598725" y="-27384"/>
            <a:ext cx="7521611"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İOKBS – ÇIKMIŞ SORULAR</a:t>
            </a:r>
          </a:p>
        </p:txBody>
      </p:sp>
      <p:sp>
        <p:nvSpPr>
          <p:cNvPr id="8" name="Dikdörtgen 7">
            <a:extLst>
              <a:ext uri="{FF2B5EF4-FFF2-40B4-BE49-F238E27FC236}">
                <a16:creationId xmlns:a16="http://schemas.microsoft.com/office/drawing/2014/main" id="{25B12778-C2E5-4362-A3CE-38BCE85C2ECB}"/>
              </a:ext>
            </a:extLst>
          </p:cNvPr>
          <p:cNvSpPr/>
          <p:nvPr/>
        </p:nvSpPr>
        <p:spPr>
          <a:xfrm>
            <a:off x="9048328" y="53960"/>
            <a:ext cx="1415480" cy="584775"/>
          </a:xfrm>
          <a:prstGeom prst="rect">
            <a:avLst/>
          </a:prstGeom>
          <a:noFill/>
        </p:spPr>
        <p:txBody>
          <a:bodyPr wrap="square" lIns="91440" tIns="45720" rIns="91440" bIns="45720">
            <a:spAutoFit/>
          </a:bodyPr>
          <a:lstStyle/>
          <a:p>
            <a:pPr algn="ctr"/>
            <a:r>
              <a:rPr lang="tr-TR" sz="3200" b="1" cap="none" spc="0" dirty="0">
                <a:ln w="6600">
                  <a:solidFill>
                    <a:schemeClr val="accent2"/>
                  </a:solidFill>
                  <a:prstDash val="solid"/>
                </a:ln>
                <a:solidFill>
                  <a:srgbClr val="FFFFFF"/>
                </a:solidFill>
                <a:effectLst>
                  <a:outerShdw dist="38100" dir="2700000" algn="tl" rotWithShape="0">
                    <a:schemeClr val="accent2"/>
                  </a:outerShdw>
                </a:effectLst>
              </a:rPr>
              <a:t>2023</a:t>
            </a:r>
          </a:p>
        </p:txBody>
      </p:sp>
      <p:sp>
        <p:nvSpPr>
          <p:cNvPr id="10" name="Metin kutusu 9">
            <a:extLst>
              <a:ext uri="{FF2B5EF4-FFF2-40B4-BE49-F238E27FC236}">
                <a16:creationId xmlns:a16="http://schemas.microsoft.com/office/drawing/2014/main" id="{31BD2BD4-B7DF-43A7-B66A-17625BF90CE5}"/>
              </a:ext>
            </a:extLst>
          </p:cNvPr>
          <p:cNvSpPr txBox="1"/>
          <p:nvPr/>
        </p:nvSpPr>
        <p:spPr>
          <a:xfrm>
            <a:off x="325530" y="1124744"/>
            <a:ext cx="11387093" cy="4409669"/>
          </a:xfrm>
          <a:prstGeom prst="rect">
            <a:avLst/>
          </a:prstGeom>
          <a:noFill/>
        </p:spPr>
        <p:txBody>
          <a:bodyPr wrap="square">
            <a:spAutoFit/>
          </a:bodyPr>
          <a:lstStyle/>
          <a:p>
            <a:pPr algn="just"/>
            <a:r>
              <a:rPr lang="tr-TR" sz="2400" b="1" dirty="0">
                <a:solidFill>
                  <a:schemeClr val="tx2"/>
                </a:solidFill>
              </a:rPr>
              <a:t>Bir buluşun veya o buluşu uygulama alanında kullanma hakkının, bir kamu kuruluşu tarafından verilen belge ile belirli bir süre için buluş sahibine tanınmasına ne ad verilir?</a:t>
            </a:r>
          </a:p>
          <a:p>
            <a:endParaRPr lang="tr-TR" sz="2400" dirty="0">
              <a:solidFill>
                <a:schemeClr val="tx2"/>
              </a:solidFill>
            </a:endParaRPr>
          </a:p>
          <a:p>
            <a:endParaRPr lang="tr-TR" sz="2400" dirty="0">
              <a:solidFill>
                <a:schemeClr val="tx2"/>
              </a:solidFill>
            </a:endParaRPr>
          </a:p>
          <a:p>
            <a:pPr>
              <a:tabLst>
                <a:tab pos="809625" algn="l"/>
              </a:tabLst>
            </a:pPr>
            <a:r>
              <a:rPr lang="tr-TR" sz="2400" dirty="0">
                <a:solidFill>
                  <a:schemeClr val="tx2"/>
                </a:solidFill>
              </a:rPr>
              <a:t>	Marka</a:t>
            </a:r>
          </a:p>
          <a:p>
            <a:pPr>
              <a:lnSpc>
                <a:spcPct val="200000"/>
              </a:lnSpc>
              <a:tabLst>
                <a:tab pos="809625" algn="l"/>
              </a:tabLst>
            </a:pPr>
            <a:r>
              <a:rPr lang="tr-TR" sz="2400" dirty="0">
                <a:solidFill>
                  <a:schemeClr val="tx2"/>
                </a:solidFill>
              </a:rPr>
              <a:t>	Telif</a:t>
            </a:r>
          </a:p>
          <a:p>
            <a:pPr>
              <a:lnSpc>
                <a:spcPct val="200000"/>
              </a:lnSpc>
              <a:tabLst>
                <a:tab pos="809625" algn="l"/>
              </a:tabLst>
            </a:pPr>
            <a:r>
              <a:rPr lang="tr-TR" sz="2400" dirty="0">
                <a:solidFill>
                  <a:schemeClr val="tx2"/>
                </a:solidFill>
              </a:rPr>
              <a:t>	Bandrol</a:t>
            </a:r>
          </a:p>
          <a:p>
            <a:pPr>
              <a:lnSpc>
                <a:spcPct val="200000"/>
              </a:lnSpc>
              <a:tabLst>
                <a:tab pos="809625" algn="l"/>
              </a:tabLst>
            </a:pPr>
            <a:r>
              <a:rPr lang="tr-TR" sz="2400" dirty="0">
                <a:solidFill>
                  <a:schemeClr val="tx2"/>
                </a:solidFill>
              </a:rPr>
              <a:t>	Patent</a:t>
            </a:r>
          </a:p>
        </p:txBody>
      </p:sp>
      <p:sp>
        <p:nvSpPr>
          <p:cNvPr id="11" name="Rectangle 11">
            <a:extLst>
              <a:ext uri="{FF2B5EF4-FFF2-40B4-BE49-F238E27FC236}">
                <a16:creationId xmlns:a16="http://schemas.microsoft.com/office/drawing/2014/main" id="{B16C5967-0C96-4E32-AEC4-275CCB21B784}"/>
              </a:ext>
            </a:extLst>
          </p:cNvPr>
          <p:cNvSpPr>
            <a:spLocks noChangeArrowheads="1"/>
          </p:cNvSpPr>
          <p:nvPr/>
        </p:nvSpPr>
        <p:spPr bwMode="auto">
          <a:xfrm>
            <a:off x="10912873"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2" name="Text Box 12">
            <a:extLst>
              <a:ext uri="{FF2B5EF4-FFF2-40B4-BE49-F238E27FC236}">
                <a16:creationId xmlns:a16="http://schemas.microsoft.com/office/drawing/2014/main" id="{C5E87281-29A6-4651-BFCA-C3F93AB3F53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13" name="Text Box 13">
            <a:extLst>
              <a:ext uri="{FF2B5EF4-FFF2-40B4-BE49-F238E27FC236}">
                <a16:creationId xmlns:a16="http://schemas.microsoft.com/office/drawing/2014/main" id="{5B501CEC-8C16-4FFE-A02C-BB30271B431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14" name="Text Box 14">
            <a:extLst>
              <a:ext uri="{FF2B5EF4-FFF2-40B4-BE49-F238E27FC236}">
                <a16:creationId xmlns:a16="http://schemas.microsoft.com/office/drawing/2014/main" id="{F9E9B0A9-9799-443D-A46F-E606A35A5CCA}"/>
              </a:ext>
            </a:extLst>
          </p:cNvPr>
          <p:cNvSpPr txBox="1">
            <a:spLocks noChangeArrowheads="1"/>
          </p:cNvSpPr>
          <p:nvPr/>
        </p:nvSpPr>
        <p:spPr bwMode="auto">
          <a:xfrm>
            <a:off x="10781111"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15" name="Text Box 15">
            <a:extLst>
              <a:ext uri="{FF2B5EF4-FFF2-40B4-BE49-F238E27FC236}">
                <a16:creationId xmlns:a16="http://schemas.microsoft.com/office/drawing/2014/main" id="{29E14CD5-7A12-4716-9ED0-628C656063F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16" name="Text Box 16">
            <a:extLst>
              <a:ext uri="{FF2B5EF4-FFF2-40B4-BE49-F238E27FC236}">
                <a16:creationId xmlns:a16="http://schemas.microsoft.com/office/drawing/2014/main" id="{ACB592E6-BF73-4A1D-9435-838CDD9E75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17" name="Text Box 17">
            <a:extLst>
              <a:ext uri="{FF2B5EF4-FFF2-40B4-BE49-F238E27FC236}">
                <a16:creationId xmlns:a16="http://schemas.microsoft.com/office/drawing/2014/main" id="{9AE42E65-7DE3-403B-8FD6-00C1BB141ED8}"/>
              </a:ext>
            </a:extLst>
          </p:cNvPr>
          <p:cNvSpPr txBox="1">
            <a:spLocks noChangeArrowheads="1"/>
          </p:cNvSpPr>
          <p:nvPr/>
        </p:nvSpPr>
        <p:spPr bwMode="auto">
          <a:xfrm>
            <a:off x="1078031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18" name="Text Box 18">
            <a:extLst>
              <a:ext uri="{FF2B5EF4-FFF2-40B4-BE49-F238E27FC236}">
                <a16:creationId xmlns:a16="http://schemas.microsoft.com/office/drawing/2014/main" id="{7E15A273-EBC3-4627-9B53-7B25E39FFE7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19" name="Text Box 19">
            <a:extLst>
              <a:ext uri="{FF2B5EF4-FFF2-40B4-BE49-F238E27FC236}">
                <a16:creationId xmlns:a16="http://schemas.microsoft.com/office/drawing/2014/main" id="{52C30EF7-0652-4F8C-B9C4-72E86B28B4E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20" name="Text Box 20">
            <a:extLst>
              <a:ext uri="{FF2B5EF4-FFF2-40B4-BE49-F238E27FC236}">
                <a16:creationId xmlns:a16="http://schemas.microsoft.com/office/drawing/2014/main" id="{45C09351-D3FE-4C10-B1F6-B6062586647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21" name="Text Box 21">
            <a:extLst>
              <a:ext uri="{FF2B5EF4-FFF2-40B4-BE49-F238E27FC236}">
                <a16:creationId xmlns:a16="http://schemas.microsoft.com/office/drawing/2014/main" id="{5DEF877D-19FB-4E6D-96ED-FEC3BB43EF2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22" name="Text Box 22">
            <a:extLst>
              <a:ext uri="{FF2B5EF4-FFF2-40B4-BE49-F238E27FC236}">
                <a16:creationId xmlns:a16="http://schemas.microsoft.com/office/drawing/2014/main" id="{AC60F1DF-B824-4BE8-AAD6-82BF4D263FD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23" name="Text Box 23">
            <a:extLst>
              <a:ext uri="{FF2B5EF4-FFF2-40B4-BE49-F238E27FC236}">
                <a16:creationId xmlns:a16="http://schemas.microsoft.com/office/drawing/2014/main" id="{6C3ED3EF-454B-46E2-851D-35256CD8A9B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24" name="Text Box 24">
            <a:extLst>
              <a:ext uri="{FF2B5EF4-FFF2-40B4-BE49-F238E27FC236}">
                <a16:creationId xmlns:a16="http://schemas.microsoft.com/office/drawing/2014/main" id="{F6859F5B-E9E7-45E8-BAA9-77F0FB216E1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25" name="Text Box 25">
            <a:extLst>
              <a:ext uri="{FF2B5EF4-FFF2-40B4-BE49-F238E27FC236}">
                <a16:creationId xmlns:a16="http://schemas.microsoft.com/office/drawing/2014/main" id="{90BB7FC8-7A7A-4EED-881B-6AF7DF97368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26" name="Text Box 26">
            <a:extLst>
              <a:ext uri="{FF2B5EF4-FFF2-40B4-BE49-F238E27FC236}">
                <a16:creationId xmlns:a16="http://schemas.microsoft.com/office/drawing/2014/main" id="{D9830828-2DC7-43BB-B580-540C9AB5282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27" name="Text Box 27">
            <a:extLst>
              <a:ext uri="{FF2B5EF4-FFF2-40B4-BE49-F238E27FC236}">
                <a16:creationId xmlns:a16="http://schemas.microsoft.com/office/drawing/2014/main" id="{9980915F-5216-4CA2-B0FE-431B53422D2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28" name="Text Box 28">
            <a:extLst>
              <a:ext uri="{FF2B5EF4-FFF2-40B4-BE49-F238E27FC236}">
                <a16:creationId xmlns:a16="http://schemas.microsoft.com/office/drawing/2014/main" id="{8F8ADD56-2FD8-4E31-BB3E-EE7693688A1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29" name="Text Box 29">
            <a:extLst>
              <a:ext uri="{FF2B5EF4-FFF2-40B4-BE49-F238E27FC236}">
                <a16:creationId xmlns:a16="http://schemas.microsoft.com/office/drawing/2014/main" id="{64D2F1F8-AA9A-4364-B451-DD549A671A6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30" name="Text Box 30">
            <a:extLst>
              <a:ext uri="{FF2B5EF4-FFF2-40B4-BE49-F238E27FC236}">
                <a16:creationId xmlns:a16="http://schemas.microsoft.com/office/drawing/2014/main" id="{EE292A85-9C82-4D0D-936B-44DB8B53F5B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31" name="Text Box 31">
            <a:extLst>
              <a:ext uri="{FF2B5EF4-FFF2-40B4-BE49-F238E27FC236}">
                <a16:creationId xmlns:a16="http://schemas.microsoft.com/office/drawing/2014/main" id="{061EFC73-634E-4A11-AEBB-07F078AD9A2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32" name="Text Box 32">
            <a:extLst>
              <a:ext uri="{FF2B5EF4-FFF2-40B4-BE49-F238E27FC236}">
                <a16:creationId xmlns:a16="http://schemas.microsoft.com/office/drawing/2014/main" id="{2EDD9DD9-A664-4A8C-8939-30219DC9B3A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33" name="Text Box 33">
            <a:extLst>
              <a:ext uri="{FF2B5EF4-FFF2-40B4-BE49-F238E27FC236}">
                <a16:creationId xmlns:a16="http://schemas.microsoft.com/office/drawing/2014/main" id="{00F203B2-0177-401C-BC28-7C1CB930BDBB}"/>
              </a:ext>
            </a:extLst>
          </p:cNvPr>
          <p:cNvSpPr txBox="1">
            <a:spLocks noChangeArrowheads="1"/>
          </p:cNvSpPr>
          <p:nvPr/>
        </p:nvSpPr>
        <p:spPr bwMode="auto">
          <a:xfrm>
            <a:off x="10780317"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34" name="Text Box 34">
            <a:extLst>
              <a:ext uri="{FF2B5EF4-FFF2-40B4-BE49-F238E27FC236}">
                <a16:creationId xmlns:a16="http://schemas.microsoft.com/office/drawing/2014/main" id="{614DD448-1C97-476D-B695-E48C3852869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35" name="Text Box 35">
            <a:extLst>
              <a:ext uri="{FF2B5EF4-FFF2-40B4-BE49-F238E27FC236}">
                <a16:creationId xmlns:a16="http://schemas.microsoft.com/office/drawing/2014/main" id="{7D015C30-297F-4800-9613-6B9F03C1E3A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36" name="Text Box 36">
            <a:extLst>
              <a:ext uri="{FF2B5EF4-FFF2-40B4-BE49-F238E27FC236}">
                <a16:creationId xmlns:a16="http://schemas.microsoft.com/office/drawing/2014/main" id="{34985486-90CF-41B4-99D3-3E4FBEB1463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37" name="Text Box 37">
            <a:extLst>
              <a:ext uri="{FF2B5EF4-FFF2-40B4-BE49-F238E27FC236}">
                <a16:creationId xmlns:a16="http://schemas.microsoft.com/office/drawing/2014/main" id="{8971727E-FA8F-46AA-A982-AE6503C7992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38" name="Text Box 38">
            <a:extLst>
              <a:ext uri="{FF2B5EF4-FFF2-40B4-BE49-F238E27FC236}">
                <a16:creationId xmlns:a16="http://schemas.microsoft.com/office/drawing/2014/main" id="{F961FD7E-78B1-4C47-BCDB-5057FF5CED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39" name="Text Box 39">
            <a:extLst>
              <a:ext uri="{FF2B5EF4-FFF2-40B4-BE49-F238E27FC236}">
                <a16:creationId xmlns:a16="http://schemas.microsoft.com/office/drawing/2014/main" id="{5B9A44CC-4C8D-43A4-A55C-68A5DD164C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40" name="Text Box 40">
            <a:extLst>
              <a:ext uri="{FF2B5EF4-FFF2-40B4-BE49-F238E27FC236}">
                <a16:creationId xmlns:a16="http://schemas.microsoft.com/office/drawing/2014/main" id="{7E492F12-D886-4F29-A2DA-9C1EDC25B7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41" name="Text Box 41">
            <a:extLst>
              <a:ext uri="{FF2B5EF4-FFF2-40B4-BE49-F238E27FC236}">
                <a16:creationId xmlns:a16="http://schemas.microsoft.com/office/drawing/2014/main" id="{8B404D40-E7D4-493E-9713-347D1CE4328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42" name="Text Box 12">
            <a:extLst>
              <a:ext uri="{FF2B5EF4-FFF2-40B4-BE49-F238E27FC236}">
                <a16:creationId xmlns:a16="http://schemas.microsoft.com/office/drawing/2014/main" id="{77A5D8A6-0332-46EA-A27E-802CF2FCE72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43" name="Text Box 13">
            <a:extLst>
              <a:ext uri="{FF2B5EF4-FFF2-40B4-BE49-F238E27FC236}">
                <a16:creationId xmlns:a16="http://schemas.microsoft.com/office/drawing/2014/main" id="{2F6EE658-8FD8-4208-A5D3-2CDB3FAAAD9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44" name="Text Box 14">
            <a:extLst>
              <a:ext uri="{FF2B5EF4-FFF2-40B4-BE49-F238E27FC236}">
                <a16:creationId xmlns:a16="http://schemas.microsoft.com/office/drawing/2014/main" id="{27EE6DCF-2D63-43A7-A6DD-EF826C27002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45" name="Text Box 15">
            <a:extLst>
              <a:ext uri="{FF2B5EF4-FFF2-40B4-BE49-F238E27FC236}">
                <a16:creationId xmlns:a16="http://schemas.microsoft.com/office/drawing/2014/main" id="{C41DE4EA-6772-4251-88C3-2C9F2E08A09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46" name="Text Box 16">
            <a:extLst>
              <a:ext uri="{FF2B5EF4-FFF2-40B4-BE49-F238E27FC236}">
                <a16:creationId xmlns:a16="http://schemas.microsoft.com/office/drawing/2014/main" id="{D92E08E9-5CFE-4308-8DF0-881441C92F9B}"/>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47" name="Text Box 17">
            <a:extLst>
              <a:ext uri="{FF2B5EF4-FFF2-40B4-BE49-F238E27FC236}">
                <a16:creationId xmlns:a16="http://schemas.microsoft.com/office/drawing/2014/main" id="{A9DC5FD7-14F1-4D4D-8830-34451B0795F6}"/>
              </a:ext>
            </a:extLst>
          </p:cNvPr>
          <p:cNvSpPr txBox="1">
            <a:spLocks noChangeArrowheads="1"/>
          </p:cNvSpPr>
          <p:nvPr/>
        </p:nvSpPr>
        <p:spPr bwMode="auto">
          <a:xfrm>
            <a:off x="1078111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8" name="Text Box 18">
            <a:extLst>
              <a:ext uri="{FF2B5EF4-FFF2-40B4-BE49-F238E27FC236}">
                <a16:creationId xmlns:a16="http://schemas.microsoft.com/office/drawing/2014/main" id="{4C86359B-5E61-4602-AAAF-686E86C17C60}"/>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9" name="Text Box 19">
            <a:extLst>
              <a:ext uri="{FF2B5EF4-FFF2-40B4-BE49-F238E27FC236}">
                <a16:creationId xmlns:a16="http://schemas.microsoft.com/office/drawing/2014/main" id="{DDE10085-0FFE-44C0-BF19-75DE71C8BC3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0" name="Text Box 20">
            <a:extLst>
              <a:ext uri="{FF2B5EF4-FFF2-40B4-BE49-F238E27FC236}">
                <a16:creationId xmlns:a16="http://schemas.microsoft.com/office/drawing/2014/main" id="{DD2B4ACB-DB83-4CA6-BB06-00EE1984C8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1" name="Text Box 21">
            <a:extLst>
              <a:ext uri="{FF2B5EF4-FFF2-40B4-BE49-F238E27FC236}">
                <a16:creationId xmlns:a16="http://schemas.microsoft.com/office/drawing/2014/main" id="{3BA57985-C563-411E-B773-D5D26C2146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2" name="Text Box 22">
            <a:extLst>
              <a:ext uri="{FF2B5EF4-FFF2-40B4-BE49-F238E27FC236}">
                <a16:creationId xmlns:a16="http://schemas.microsoft.com/office/drawing/2014/main" id="{4E9225B8-83BF-4FD8-AD56-D3DC31A8042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3" name="Text Box 23">
            <a:extLst>
              <a:ext uri="{FF2B5EF4-FFF2-40B4-BE49-F238E27FC236}">
                <a16:creationId xmlns:a16="http://schemas.microsoft.com/office/drawing/2014/main" id="{FD295937-A226-4A4A-B9B3-6221008B6D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4" name="Text Box 24">
            <a:extLst>
              <a:ext uri="{FF2B5EF4-FFF2-40B4-BE49-F238E27FC236}">
                <a16:creationId xmlns:a16="http://schemas.microsoft.com/office/drawing/2014/main" id="{F70FD9AC-CC42-47C5-A51A-69B13ADFF38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5" name="Text Box 25">
            <a:extLst>
              <a:ext uri="{FF2B5EF4-FFF2-40B4-BE49-F238E27FC236}">
                <a16:creationId xmlns:a16="http://schemas.microsoft.com/office/drawing/2014/main" id="{EE3C3D95-EEB8-4952-94B1-2A7E9D64020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6" name="Text Box 26">
            <a:extLst>
              <a:ext uri="{FF2B5EF4-FFF2-40B4-BE49-F238E27FC236}">
                <a16:creationId xmlns:a16="http://schemas.microsoft.com/office/drawing/2014/main" id="{968C1220-E0B0-4815-AA3C-6A95845C7A8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7" name="Text Box 27">
            <a:extLst>
              <a:ext uri="{FF2B5EF4-FFF2-40B4-BE49-F238E27FC236}">
                <a16:creationId xmlns:a16="http://schemas.microsoft.com/office/drawing/2014/main" id="{490E07DA-4445-4DD4-98C8-2051E002D9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8">
            <a:extLst>
              <a:ext uri="{FF2B5EF4-FFF2-40B4-BE49-F238E27FC236}">
                <a16:creationId xmlns:a16="http://schemas.microsoft.com/office/drawing/2014/main" id="{4CCC2A6A-6FF7-4037-8FBB-424D8BED0CA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9">
            <a:extLst>
              <a:ext uri="{FF2B5EF4-FFF2-40B4-BE49-F238E27FC236}">
                <a16:creationId xmlns:a16="http://schemas.microsoft.com/office/drawing/2014/main" id="{6941B76F-A6CD-4A05-9B7E-826BF44389F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30">
            <a:extLst>
              <a:ext uri="{FF2B5EF4-FFF2-40B4-BE49-F238E27FC236}">
                <a16:creationId xmlns:a16="http://schemas.microsoft.com/office/drawing/2014/main" id="{50D7377A-59F3-435F-96A1-9DB8A92F21C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31">
            <a:extLst>
              <a:ext uri="{FF2B5EF4-FFF2-40B4-BE49-F238E27FC236}">
                <a16:creationId xmlns:a16="http://schemas.microsoft.com/office/drawing/2014/main" id="{09E4E646-8E52-4A04-8301-1F08F4984F4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2">
            <a:extLst>
              <a:ext uri="{FF2B5EF4-FFF2-40B4-BE49-F238E27FC236}">
                <a16:creationId xmlns:a16="http://schemas.microsoft.com/office/drawing/2014/main" id="{B97DEB34-8FCB-44C4-9309-FDBECC60E47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3">
            <a:extLst>
              <a:ext uri="{FF2B5EF4-FFF2-40B4-BE49-F238E27FC236}">
                <a16:creationId xmlns:a16="http://schemas.microsoft.com/office/drawing/2014/main" id="{5F3FB007-4A28-471B-A24A-F873B59E861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4">
            <a:extLst>
              <a:ext uri="{FF2B5EF4-FFF2-40B4-BE49-F238E27FC236}">
                <a16:creationId xmlns:a16="http://schemas.microsoft.com/office/drawing/2014/main" id="{BBC21F13-67BB-4272-AE01-37364C6678F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5">
            <a:extLst>
              <a:ext uri="{FF2B5EF4-FFF2-40B4-BE49-F238E27FC236}">
                <a16:creationId xmlns:a16="http://schemas.microsoft.com/office/drawing/2014/main" id="{F47981FF-46EE-4AD8-86F7-DF2C8975579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6">
            <a:extLst>
              <a:ext uri="{FF2B5EF4-FFF2-40B4-BE49-F238E27FC236}">
                <a16:creationId xmlns:a16="http://schemas.microsoft.com/office/drawing/2014/main" id="{8DA72C4F-F2A4-4331-843D-9B84C000F9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7">
            <a:extLst>
              <a:ext uri="{FF2B5EF4-FFF2-40B4-BE49-F238E27FC236}">
                <a16:creationId xmlns:a16="http://schemas.microsoft.com/office/drawing/2014/main" id="{BC6B9994-BE60-4F4F-B869-6562D4A01B8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8">
            <a:extLst>
              <a:ext uri="{FF2B5EF4-FFF2-40B4-BE49-F238E27FC236}">
                <a16:creationId xmlns:a16="http://schemas.microsoft.com/office/drawing/2014/main" id="{2795D32B-F27D-4CDA-9B5B-DAD641D446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9">
            <a:extLst>
              <a:ext uri="{FF2B5EF4-FFF2-40B4-BE49-F238E27FC236}">
                <a16:creationId xmlns:a16="http://schemas.microsoft.com/office/drawing/2014/main" id="{CB85851E-4FF5-45F9-ACD2-F3EFFA4AEEB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40">
            <a:extLst>
              <a:ext uri="{FF2B5EF4-FFF2-40B4-BE49-F238E27FC236}">
                <a16:creationId xmlns:a16="http://schemas.microsoft.com/office/drawing/2014/main" id="{5CF09914-8EA9-4E5F-A2C3-4D760917C4D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41">
            <a:extLst>
              <a:ext uri="{FF2B5EF4-FFF2-40B4-BE49-F238E27FC236}">
                <a16:creationId xmlns:a16="http://schemas.microsoft.com/office/drawing/2014/main" id="{E2711667-CD6C-4913-A4DF-5C1D8B7E4C4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72" name="10 Oval">
            <a:extLst>
              <a:ext uri="{FF2B5EF4-FFF2-40B4-BE49-F238E27FC236}">
                <a16:creationId xmlns:a16="http://schemas.microsoft.com/office/drawing/2014/main" id="{47B76B39-DFD0-4815-86F1-DE5320B41E73}"/>
              </a:ext>
            </a:extLst>
          </p:cNvPr>
          <p:cNvSpPr/>
          <p:nvPr/>
        </p:nvSpPr>
        <p:spPr>
          <a:xfrm>
            <a:off x="10980452"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73" name="Oval 72">
            <a:extLst>
              <a:ext uri="{FF2B5EF4-FFF2-40B4-BE49-F238E27FC236}">
                <a16:creationId xmlns:a16="http://schemas.microsoft.com/office/drawing/2014/main" id="{42E4033B-7FB5-4A96-AF96-9008B1D13764}"/>
              </a:ext>
            </a:extLst>
          </p:cNvPr>
          <p:cNvSpPr/>
          <p:nvPr/>
        </p:nvSpPr>
        <p:spPr>
          <a:xfrm>
            <a:off x="392767" y="2875028"/>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a:t>
            </a:r>
          </a:p>
        </p:txBody>
      </p:sp>
      <p:sp>
        <p:nvSpPr>
          <p:cNvPr id="74" name="Oval 73">
            <a:extLst>
              <a:ext uri="{FF2B5EF4-FFF2-40B4-BE49-F238E27FC236}">
                <a16:creationId xmlns:a16="http://schemas.microsoft.com/office/drawing/2014/main" id="{DCF3CF06-C786-4435-8EF8-E1B7A089CD94}"/>
              </a:ext>
            </a:extLst>
          </p:cNvPr>
          <p:cNvSpPr/>
          <p:nvPr/>
        </p:nvSpPr>
        <p:spPr>
          <a:xfrm>
            <a:off x="392767" y="4954456"/>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sp>
        <p:nvSpPr>
          <p:cNvPr id="75" name="Oval 74">
            <a:extLst>
              <a:ext uri="{FF2B5EF4-FFF2-40B4-BE49-F238E27FC236}">
                <a16:creationId xmlns:a16="http://schemas.microsoft.com/office/drawing/2014/main" id="{27FA646E-1E28-4A6F-A418-0E2988AB4BEE}"/>
              </a:ext>
            </a:extLst>
          </p:cNvPr>
          <p:cNvSpPr/>
          <p:nvPr/>
        </p:nvSpPr>
        <p:spPr>
          <a:xfrm>
            <a:off x="392767" y="4261314"/>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t>
            </a:r>
          </a:p>
        </p:txBody>
      </p:sp>
      <p:sp>
        <p:nvSpPr>
          <p:cNvPr id="76" name="Oval 75">
            <a:extLst>
              <a:ext uri="{FF2B5EF4-FFF2-40B4-BE49-F238E27FC236}">
                <a16:creationId xmlns:a16="http://schemas.microsoft.com/office/drawing/2014/main" id="{D3197FFD-2A33-407F-B3D6-D5E321D8E02F}"/>
              </a:ext>
            </a:extLst>
          </p:cNvPr>
          <p:cNvSpPr/>
          <p:nvPr/>
        </p:nvSpPr>
        <p:spPr>
          <a:xfrm>
            <a:off x="392767" y="3568171"/>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grpSp>
        <p:nvGrpSpPr>
          <p:cNvPr id="77" name="Grup 76">
            <a:extLst>
              <a:ext uri="{FF2B5EF4-FFF2-40B4-BE49-F238E27FC236}">
                <a16:creationId xmlns:a16="http://schemas.microsoft.com/office/drawing/2014/main" id="{945B20A8-CCF1-40CA-8D69-D8B5B37F9EAF}"/>
              </a:ext>
            </a:extLst>
          </p:cNvPr>
          <p:cNvGrpSpPr/>
          <p:nvPr/>
        </p:nvGrpSpPr>
        <p:grpSpPr>
          <a:xfrm>
            <a:off x="10272464" y="5983922"/>
            <a:ext cx="1871362" cy="818356"/>
            <a:chOff x="5230900" y="5977820"/>
            <a:chExt cx="1871362" cy="818356"/>
          </a:xfrm>
        </p:grpSpPr>
        <p:sp>
          <p:nvSpPr>
            <p:cNvPr id="78" name="Google Shape;827;p11">
              <a:hlinkClick r:id="" action="ppaction://hlinkshowjump?jump=nextslide"/>
              <a:extLst>
                <a:ext uri="{FF2B5EF4-FFF2-40B4-BE49-F238E27FC236}">
                  <a16:creationId xmlns:a16="http://schemas.microsoft.com/office/drawing/2014/main" id="{68EA5F82-90B1-4A85-8187-EEA0C16A11B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9" name="Dikdörtgen 78">
              <a:hlinkClick r:id="rId5" action="ppaction://hlinksldjump"/>
              <a:extLst>
                <a:ext uri="{FF2B5EF4-FFF2-40B4-BE49-F238E27FC236}">
                  <a16:creationId xmlns:a16="http://schemas.microsoft.com/office/drawing/2014/main" id="{B0C1C5BF-2601-4916-BF31-DB7DED71DB04}"/>
                </a:ext>
              </a:extLst>
            </p:cNvPr>
            <p:cNvSpPr/>
            <p:nvPr/>
          </p:nvSpPr>
          <p:spPr>
            <a:xfrm>
              <a:off x="5239515" y="6222196"/>
              <a:ext cx="1620958"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Sonraki Soru</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80" name="Eylem Düğmesi: Girişe Git 79">
            <a:hlinkClick r:id="rId6" action="ppaction://hlinksldjump" highlightClick="1"/>
            <a:extLst>
              <a:ext uri="{FF2B5EF4-FFF2-40B4-BE49-F238E27FC236}">
                <a16:creationId xmlns:a16="http://schemas.microsoft.com/office/drawing/2014/main" id="{52EA62CA-BFD2-421D-BED6-68663D28EDE6}"/>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Tree>
    <p:extLst>
      <p:ext uri="{BB962C8B-B14F-4D97-AF65-F5344CB8AC3E}">
        <p14:creationId xmlns:p14="http://schemas.microsoft.com/office/powerpoint/2010/main" val="16341831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2.08333E-7 -2.96296E-6 L -2.08333E-7 -0.07222 " pathEditMode="relative" rAng="0" ptsTypes="AA">
                                      <p:cBhvr>
                                        <p:cTn id="6" dur="250" accel="50000" decel="50000" autoRev="1" fill="hold">
                                          <p:stCondLst>
                                            <p:cond delay="0"/>
                                          </p:stCondLst>
                                        </p:cTn>
                                        <p:tgtEl>
                                          <p:spTgt spid="8"/>
                                        </p:tgtEl>
                                        <p:attrNameLst>
                                          <p:attrName>ppt_x</p:attrName>
                                          <p:attrName>ppt_y</p:attrName>
                                        </p:attrNameLst>
                                      </p:cBhvr>
                                      <p:rCtr x="0" y="-3611"/>
                                    </p:animMotion>
                                    <p:animRot by="1500000">
                                      <p:cBhvr>
                                        <p:cTn id="7" dur="125" fill="hold">
                                          <p:stCondLst>
                                            <p:cond delay="0"/>
                                          </p:stCondLst>
                                        </p:cTn>
                                        <p:tgtEl>
                                          <p:spTgt spid="8"/>
                                        </p:tgtEl>
                                        <p:attrNameLst>
                                          <p:attrName>r</p:attrName>
                                        </p:attrNameLst>
                                      </p:cBhvr>
                                    </p:animRot>
                                    <p:animRot by="-1500000">
                                      <p:cBhvr>
                                        <p:cTn id="8" dur="125" fill="hold">
                                          <p:stCondLst>
                                            <p:cond delay="125"/>
                                          </p:stCondLst>
                                        </p:cTn>
                                        <p:tgtEl>
                                          <p:spTgt spid="8"/>
                                        </p:tgtEl>
                                        <p:attrNameLst>
                                          <p:attrName>r</p:attrName>
                                        </p:attrNameLst>
                                      </p:cBhvr>
                                    </p:animRot>
                                    <p:animRot by="-1500000">
                                      <p:cBhvr>
                                        <p:cTn id="9" dur="125" fill="hold">
                                          <p:stCondLst>
                                            <p:cond delay="250"/>
                                          </p:stCondLst>
                                        </p:cTn>
                                        <p:tgtEl>
                                          <p:spTgt spid="8"/>
                                        </p:tgtEl>
                                        <p:attrNameLst>
                                          <p:attrName>r</p:attrName>
                                        </p:attrNameLst>
                                      </p:cBhvr>
                                    </p:animRot>
                                    <p:animRot by="1500000">
                                      <p:cBhvr>
                                        <p:cTn id="10" dur="125" fill="hold">
                                          <p:stCondLst>
                                            <p:cond delay="375"/>
                                          </p:stCondLst>
                                        </p:cTn>
                                        <p:tgtEl>
                                          <p:spTgt spid="8"/>
                                        </p:tgtEl>
                                        <p:attrNameLst>
                                          <p:attrName>r</p:attrName>
                                        </p:attrNameLst>
                                      </p:cBhvr>
                                    </p:animRot>
                                  </p:childTnLst>
                                </p:cTn>
                              </p:par>
                              <p:par>
                                <p:cTn id="11" presetID="11" presetClass="entr" presetSubtype="0" fill="hold" grpId="0" nodeType="withEffect">
                                  <p:stCondLst>
                                    <p:cond delay="0"/>
                                  </p:stCondLst>
                                  <p:childTnLst>
                                    <p:set>
                                      <p:cBhvr>
                                        <p:cTn id="12" dur="1000">
                                          <p:stCondLst>
                                            <p:cond delay="0"/>
                                          </p:stCondLst>
                                        </p:cTn>
                                        <p:tgtEl>
                                          <p:spTgt spid="1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12"/>
                                        </p:tgtEl>
                                        <p:attrNameLst>
                                          <p:attrName>style.visibility</p:attrName>
                                        </p:attrNameLst>
                                      </p:cBhvr>
                                      <p:to>
                                        <p:strVal val="hidden"/>
                                      </p:to>
                                    </p:set>
                                  </p:subTnLst>
                                </p:cTn>
                              </p:par>
                            </p:childTnLst>
                          </p:cTn>
                        </p:par>
                        <p:par>
                          <p:cTn id="13" fill="hold">
                            <p:stCondLst>
                              <p:cond delay="1000"/>
                            </p:stCondLst>
                            <p:childTnLst>
                              <p:par>
                                <p:cTn id="14" presetID="11" presetClass="entr" presetSubtype="0" fill="hold" grpId="0" nodeType="afterEffect">
                                  <p:stCondLst>
                                    <p:cond delay="0"/>
                                  </p:stCondLst>
                                  <p:childTnLst>
                                    <p:set>
                                      <p:cBhvr>
                                        <p:cTn id="15" dur="1000">
                                          <p:stCondLst>
                                            <p:cond delay="0"/>
                                          </p:stCondLst>
                                        </p:cTn>
                                        <p:tgtEl>
                                          <p:spTgt spid="1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3"/>
                                        </p:tgtEl>
                                        <p:attrNameLst>
                                          <p:attrName>style.visibility</p:attrName>
                                        </p:attrNameLst>
                                      </p:cBhvr>
                                      <p:to>
                                        <p:strVal val="hidden"/>
                                      </p:to>
                                    </p:set>
                                  </p:subTnLst>
                                </p:cTn>
                              </p:par>
                            </p:childTnLst>
                          </p:cTn>
                        </p:par>
                        <p:par>
                          <p:cTn id="16" fill="hold">
                            <p:stCondLst>
                              <p:cond delay="2000"/>
                            </p:stCondLst>
                            <p:childTnLst>
                              <p:par>
                                <p:cTn id="17" presetID="11" presetClass="entr" presetSubtype="0" fill="hold" grpId="0" nodeType="afterEffect">
                                  <p:stCondLst>
                                    <p:cond delay="0"/>
                                  </p:stCondLst>
                                  <p:childTnLst>
                                    <p:set>
                                      <p:cBhvr>
                                        <p:cTn id="18" dur="1000">
                                          <p:stCondLst>
                                            <p:cond delay="0"/>
                                          </p:stCondLst>
                                        </p:cTn>
                                        <p:tgtEl>
                                          <p:spTgt spid="1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4"/>
                                        </p:tgtEl>
                                        <p:attrNameLst>
                                          <p:attrName>style.visibility</p:attrName>
                                        </p:attrNameLst>
                                      </p:cBhvr>
                                      <p:to>
                                        <p:strVal val="hidden"/>
                                      </p:to>
                                    </p:set>
                                  </p:subTnLst>
                                </p:cTn>
                              </p:par>
                            </p:childTnLst>
                          </p:cTn>
                        </p:par>
                        <p:par>
                          <p:cTn id="19" fill="hold">
                            <p:stCondLst>
                              <p:cond delay="3000"/>
                            </p:stCondLst>
                            <p:childTnLst>
                              <p:par>
                                <p:cTn id="20" presetID="11" presetClass="entr" presetSubtype="0" fill="hold" grpId="0" nodeType="afterEffect">
                                  <p:stCondLst>
                                    <p:cond delay="0"/>
                                  </p:stCondLst>
                                  <p:childTnLst>
                                    <p:set>
                                      <p:cBhvr>
                                        <p:cTn id="21" dur="1000">
                                          <p:stCondLst>
                                            <p:cond delay="0"/>
                                          </p:stCondLst>
                                        </p:cTn>
                                        <p:tgtEl>
                                          <p:spTgt spid="1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5"/>
                                        </p:tgtEl>
                                        <p:attrNameLst>
                                          <p:attrName>style.visibility</p:attrName>
                                        </p:attrNameLst>
                                      </p:cBhvr>
                                      <p:to>
                                        <p:strVal val="hidden"/>
                                      </p:to>
                                    </p:set>
                                  </p:subTnLst>
                                </p:cTn>
                              </p:par>
                            </p:childTnLst>
                          </p:cTn>
                        </p:par>
                        <p:par>
                          <p:cTn id="22" fill="hold">
                            <p:stCondLst>
                              <p:cond delay="4000"/>
                            </p:stCondLst>
                            <p:childTnLst>
                              <p:par>
                                <p:cTn id="23" presetID="11" presetClass="entr" presetSubtype="0" fill="hold" grpId="0" nodeType="afterEffect">
                                  <p:stCondLst>
                                    <p:cond delay="0"/>
                                  </p:stCondLst>
                                  <p:childTnLst>
                                    <p:set>
                                      <p:cBhvr>
                                        <p:cTn id="24" dur="1000">
                                          <p:stCondLst>
                                            <p:cond delay="0"/>
                                          </p:stCondLst>
                                        </p:cTn>
                                        <p:tgtEl>
                                          <p:spTgt spid="1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6"/>
                                        </p:tgtEl>
                                        <p:attrNameLst>
                                          <p:attrName>style.visibility</p:attrName>
                                        </p:attrNameLst>
                                      </p:cBhvr>
                                      <p:to>
                                        <p:strVal val="hidden"/>
                                      </p:to>
                                    </p:set>
                                  </p:subTnLst>
                                </p:cTn>
                              </p:par>
                            </p:childTnLst>
                          </p:cTn>
                        </p:par>
                        <p:par>
                          <p:cTn id="25" fill="hold">
                            <p:stCondLst>
                              <p:cond delay="5000"/>
                            </p:stCondLst>
                            <p:childTnLst>
                              <p:par>
                                <p:cTn id="26" presetID="11" presetClass="entr" presetSubtype="0" fill="hold" grpId="0" nodeType="afterEffect">
                                  <p:stCondLst>
                                    <p:cond delay="0"/>
                                  </p:stCondLst>
                                  <p:childTnLst>
                                    <p:set>
                                      <p:cBhvr>
                                        <p:cTn id="27" dur="1000">
                                          <p:stCondLst>
                                            <p:cond delay="0"/>
                                          </p:stCondLst>
                                        </p:cTn>
                                        <p:tgtEl>
                                          <p:spTgt spid="1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7"/>
                                        </p:tgtEl>
                                        <p:attrNameLst>
                                          <p:attrName>style.visibility</p:attrName>
                                        </p:attrNameLst>
                                      </p:cBhvr>
                                      <p:to>
                                        <p:strVal val="hidden"/>
                                      </p:to>
                                    </p:set>
                                  </p:subTnLst>
                                </p:cTn>
                              </p:par>
                            </p:childTnLst>
                          </p:cTn>
                        </p:par>
                        <p:par>
                          <p:cTn id="28" fill="hold">
                            <p:stCondLst>
                              <p:cond delay="6000"/>
                            </p:stCondLst>
                            <p:childTnLst>
                              <p:par>
                                <p:cTn id="29" presetID="11" presetClass="entr" presetSubtype="0" fill="hold" grpId="0" nodeType="afterEffect">
                                  <p:stCondLst>
                                    <p:cond delay="0"/>
                                  </p:stCondLst>
                                  <p:childTnLst>
                                    <p:set>
                                      <p:cBhvr>
                                        <p:cTn id="30" dur="1000">
                                          <p:stCondLst>
                                            <p:cond delay="0"/>
                                          </p:stCondLst>
                                        </p:cTn>
                                        <p:tgtEl>
                                          <p:spTgt spid="1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8"/>
                                        </p:tgtEl>
                                        <p:attrNameLst>
                                          <p:attrName>style.visibility</p:attrName>
                                        </p:attrNameLst>
                                      </p:cBhvr>
                                      <p:to>
                                        <p:strVal val="hidden"/>
                                      </p:to>
                                    </p:set>
                                  </p:subTnLst>
                                </p:cTn>
                              </p:par>
                            </p:childTnLst>
                          </p:cTn>
                        </p:par>
                        <p:par>
                          <p:cTn id="31" fill="hold">
                            <p:stCondLst>
                              <p:cond delay="7000"/>
                            </p:stCondLst>
                            <p:childTnLst>
                              <p:par>
                                <p:cTn id="32" presetID="11" presetClass="entr" presetSubtype="0" fill="hold" grpId="0" nodeType="afterEffect">
                                  <p:stCondLst>
                                    <p:cond delay="0"/>
                                  </p:stCondLst>
                                  <p:childTnLst>
                                    <p:set>
                                      <p:cBhvr>
                                        <p:cTn id="33"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9"/>
                                        </p:tgtEl>
                                        <p:attrNameLst>
                                          <p:attrName>style.visibility</p:attrName>
                                        </p:attrNameLst>
                                      </p:cBhvr>
                                      <p:to>
                                        <p:strVal val="hidden"/>
                                      </p:to>
                                    </p:set>
                                  </p:subTnLst>
                                </p:cTn>
                              </p:par>
                            </p:childTnLst>
                          </p:cTn>
                        </p:par>
                        <p:par>
                          <p:cTn id="34" fill="hold">
                            <p:stCondLst>
                              <p:cond delay="8000"/>
                            </p:stCondLst>
                            <p:childTnLst>
                              <p:par>
                                <p:cTn id="35" presetID="11" presetClass="entr" presetSubtype="0" fill="hold" grpId="0" nodeType="afterEffect">
                                  <p:stCondLst>
                                    <p:cond delay="0"/>
                                  </p:stCondLst>
                                  <p:childTnLst>
                                    <p:set>
                                      <p:cBhvr>
                                        <p:cTn id="3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20"/>
                                        </p:tgtEl>
                                        <p:attrNameLst>
                                          <p:attrName>style.visibility</p:attrName>
                                        </p:attrNameLst>
                                      </p:cBhvr>
                                      <p:to>
                                        <p:strVal val="hidden"/>
                                      </p:to>
                                    </p:set>
                                  </p:subTnLst>
                                </p:cTn>
                              </p:par>
                            </p:childTnLst>
                          </p:cTn>
                        </p:par>
                        <p:par>
                          <p:cTn id="37" fill="hold">
                            <p:stCondLst>
                              <p:cond delay="9000"/>
                            </p:stCondLst>
                            <p:childTnLst>
                              <p:par>
                                <p:cTn id="38" presetID="11" presetClass="entr" presetSubtype="0" fill="hold" grpId="0" nodeType="afterEffect">
                                  <p:stCondLst>
                                    <p:cond delay="0"/>
                                  </p:stCondLst>
                                  <p:childTnLst>
                                    <p:set>
                                      <p:cBhvr>
                                        <p:cTn id="3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21"/>
                                        </p:tgtEl>
                                        <p:attrNameLst>
                                          <p:attrName>style.visibility</p:attrName>
                                        </p:attrNameLst>
                                      </p:cBhvr>
                                      <p:to>
                                        <p:strVal val="hidden"/>
                                      </p:to>
                                    </p:set>
                                  </p:subTnLst>
                                </p:cTn>
                              </p:par>
                            </p:childTnLst>
                          </p:cTn>
                        </p:par>
                        <p:par>
                          <p:cTn id="40" fill="hold">
                            <p:stCondLst>
                              <p:cond delay="10000"/>
                            </p:stCondLst>
                            <p:childTnLst>
                              <p:par>
                                <p:cTn id="41" presetID="11" presetClass="entr" presetSubtype="0" fill="hold" grpId="0" nodeType="afterEffect">
                                  <p:stCondLst>
                                    <p:cond delay="0"/>
                                  </p:stCondLst>
                                  <p:childTnLst>
                                    <p:set>
                                      <p:cBhvr>
                                        <p:cTn id="42"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22"/>
                                        </p:tgtEl>
                                        <p:attrNameLst>
                                          <p:attrName>style.visibility</p:attrName>
                                        </p:attrNameLst>
                                      </p:cBhvr>
                                      <p:to>
                                        <p:strVal val="hidden"/>
                                      </p:to>
                                    </p:set>
                                  </p:subTnLst>
                                </p:cTn>
                              </p:par>
                            </p:childTnLst>
                          </p:cTn>
                        </p:par>
                        <p:par>
                          <p:cTn id="43" fill="hold">
                            <p:stCondLst>
                              <p:cond delay="11000"/>
                            </p:stCondLst>
                            <p:childTnLst>
                              <p:par>
                                <p:cTn id="44" presetID="11" presetClass="entr" presetSubtype="0" fill="hold" grpId="0" nodeType="afterEffect">
                                  <p:stCondLst>
                                    <p:cond delay="0"/>
                                  </p:stCondLst>
                                  <p:childTnLst>
                                    <p:set>
                                      <p:cBhvr>
                                        <p:cTn id="45"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23"/>
                                        </p:tgtEl>
                                        <p:attrNameLst>
                                          <p:attrName>style.visibility</p:attrName>
                                        </p:attrNameLst>
                                      </p:cBhvr>
                                      <p:to>
                                        <p:strVal val="hidden"/>
                                      </p:to>
                                    </p:set>
                                  </p:subTnLst>
                                </p:cTn>
                              </p:par>
                            </p:childTnLst>
                          </p:cTn>
                        </p:par>
                        <p:par>
                          <p:cTn id="46" fill="hold">
                            <p:stCondLst>
                              <p:cond delay="12000"/>
                            </p:stCondLst>
                            <p:childTnLst>
                              <p:par>
                                <p:cTn id="47" presetID="11" presetClass="entr" presetSubtype="0" fill="hold" grpId="0" nodeType="afterEffect">
                                  <p:stCondLst>
                                    <p:cond delay="0"/>
                                  </p:stCondLst>
                                  <p:childTnLst>
                                    <p:set>
                                      <p:cBhvr>
                                        <p:cTn id="48"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24"/>
                                        </p:tgtEl>
                                        <p:attrNameLst>
                                          <p:attrName>style.visibility</p:attrName>
                                        </p:attrNameLst>
                                      </p:cBhvr>
                                      <p:to>
                                        <p:strVal val="hidden"/>
                                      </p:to>
                                    </p:set>
                                  </p:subTnLst>
                                </p:cTn>
                              </p:par>
                            </p:childTnLst>
                          </p:cTn>
                        </p:par>
                        <p:par>
                          <p:cTn id="49" fill="hold">
                            <p:stCondLst>
                              <p:cond delay="13000"/>
                            </p:stCondLst>
                            <p:childTnLst>
                              <p:par>
                                <p:cTn id="50" presetID="11" presetClass="entr" presetSubtype="0" fill="hold" grpId="0" nodeType="afterEffect">
                                  <p:stCondLst>
                                    <p:cond delay="0"/>
                                  </p:stCondLst>
                                  <p:childTnLst>
                                    <p:set>
                                      <p:cBhvr>
                                        <p:cTn id="51"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25"/>
                                        </p:tgtEl>
                                        <p:attrNameLst>
                                          <p:attrName>style.visibility</p:attrName>
                                        </p:attrNameLst>
                                      </p:cBhvr>
                                      <p:to>
                                        <p:strVal val="hidden"/>
                                      </p:to>
                                    </p:set>
                                  </p:subTnLst>
                                </p:cTn>
                              </p:par>
                            </p:childTnLst>
                          </p:cTn>
                        </p:par>
                        <p:par>
                          <p:cTn id="52" fill="hold">
                            <p:stCondLst>
                              <p:cond delay="14000"/>
                            </p:stCondLst>
                            <p:childTnLst>
                              <p:par>
                                <p:cTn id="53" presetID="11" presetClass="entr" presetSubtype="0" fill="hold" grpId="0" nodeType="afterEffect">
                                  <p:stCondLst>
                                    <p:cond delay="0"/>
                                  </p:stCondLst>
                                  <p:childTnLst>
                                    <p:set>
                                      <p:cBhvr>
                                        <p:cTn id="54"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26"/>
                                        </p:tgtEl>
                                        <p:attrNameLst>
                                          <p:attrName>style.visibility</p:attrName>
                                        </p:attrNameLst>
                                      </p:cBhvr>
                                      <p:to>
                                        <p:strVal val="hidden"/>
                                      </p:to>
                                    </p:set>
                                  </p:subTnLst>
                                </p:cTn>
                              </p:par>
                            </p:childTnLst>
                          </p:cTn>
                        </p:par>
                        <p:par>
                          <p:cTn id="55" fill="hold">
                            <p:stCondLst>
                              <p:cond delay="15000"/>
                            </p:stCondLst>
                            <p:childTnLst>
                              <p:par>
                                <p:cTn id="56" presetID="11" presetClass="entr" presetSubtype="0" fill="hold" grpId="0" nodeType="afterEffect">
                                  <p:stCondLst>
                                    <p:cond delay="0"/>
                                  </p:stCondLst>
                                  <p:childTnLst>
                                    <p:set>
                                      <p:cBhvr>
                                        <p:cTn id="57"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27"/>
                                        </p:tgtEl>
                                        <p:attrNameLst>
                                          <p:attrName>style.visibility</p:attrName>
                                        </p:attrNameLst>
                                      </p:cBhvr>
                                      <p:to>
                                        <p:strVal val="hidden"/>
                                      </p:to>
                                    </p:set>
                                  </p:subTnLst>
                                </p:cTn>
                              </p:par>
                            </p:childTnLst>
                          </p:cTn>
                        </p:par>
                        <p:par>
                          <p:cTn id="58" fill="hold">
                            <p:stCondLst>
                              <p:cond delay="16000"/>
                            </p:stCondLst>
                            <p:childTnLst>
                              <p:par>
                                <p:cTn id="59" presetID="11" presetClass="entr" presetSubtype="0" fill="hold" grpId="0" nodeType="afterEffect">
                                  <p:stCondLst>
                                    <p:cond delay="0"/>
                                  </p:stCondLst>
                                  <p:childTnLst>
                                    <p:set>
                                      <p:cBhvr>
                                        <p:cTn id="60"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28"/>
                                        </p:tgtEl>
                                        <p:attrNameLst>
                                          <p:attrName>style.visibility</p:attrName>
                                        </p:attrNameLst>
                                      </p:cBhvr>
                                      <p:to>
                                        <p:strVal val="hidden"/>
                                      </p:to>
                                    </p:set>
                                  </p:subTnLst>
                                </p:cTn>
                              </p:par>
                            </p:childTnLst>
                          </p:cTn>
                        </p:par>
                        <p:par>
                          <p:cTn id="61" fill="hold">
                            <p:stCondLst>
                              <p:cond delay="17000"/>
                            </p:stCondLst>
                            <p:childTnLst>
                              <p:par>
                                <p:cTn id="62" presetID="11" presetClass="entr" presetSubtype="0" fill="hold" grpId="0" nodeType="afterEffect">
                                  <p:stCondLst>
                                    <p:cond delay="0"/>
                                  </p:stCondLst>
                                  <p:childTnLst>
                                    <p:set>
                                      <p:cBhvr>
                                        <p:cTn id="63"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29"/>
                                        </p:tgtEl>
                                        <p:attrNameLst>
                                          <p:attrName>style.visibility</p:attrName>
                                        </p:attrNameLst>
                                      </p:cBhvr>
                                      <p:to>
                                        <p:strVal val="hidden"/>
                                      </p:to>
                                    </p:set>
                                  </p:subTnLst>
                                </p:cTn>
                              </p:par>
                            </p:childTnLst>
                          </p:cTn>
                        </p:par>
                        <p:par>
                          <p:cTn id="64" fill="hold">
                            <p:stCondLst>
                              <p:cond delay="18000"/>
                            </p:stCondLst>
                            <p:childTnLst>
                              <p:par>
                                <p:cTn id="65" presetID="11" presetClass="entr" presetSubtype="0" fill="hold" grpId="0" nodeType="afterEffect">
                                  <p:stCondLst>
                                    <p:cond delay="0"/>
                                  </p:stCondLst>
                                  <p:childTnLst>
                                    <p:set>
                                      <p:cBhvr>
                                        <p:cTn id="6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0"/>
                                        </p:tgtEl>
                                        <p:attrNameLst>
                                          <p:attrName>style.visibility</p:attrName>
                                        </p:attrNameLst>
                                      </p:cBhvr>
                                      <p:to>
                                        <p:strVal val="hidden"/>
                                      </p:to>
                                    </p:set>
                                  </p:subTnLst>
                                </p:cTn>
                              </p:par>
                            </p:childTnLst>
                          </p:cTn>
                        </p:par>
                        <p:par>
                          <p:cTn id="67" fill="hold">
                            <p:stCondLst>
                              <p:cond delay="19000"/>
                            </p:stCondLst>
                            <p:childTnLst>
                              <p:par>
                                <p:cTn id="68" presetID="11" presetClass="entr" presetSubtype="0" fill="hold" grpId="0" nodeType="afterEffect">
                                  <p:stCondLst>
                                    <p:cond delay="0"/>
                                  </p:stCondLst>
                                  <p:childTnLst>
                                    <p:set>
                                      <p:cBhvr>
                                        <p:cTn id="6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1"/>
                                        </p:tgtEl>
                                        <p:attrNameLst>
                                          <p:attrName>style.visibility</p:attrName>
                                        </p:attrNameLst>
                                      </p:cBhvr>
                                      <p:to>
                                        <p:strVal val="hidden"/>
                                      </p:to>
                                    </p:set>
                                  </p:subTnLst>
                                </p:cTn>
                              </p:par>
                            </p:childTnLst>
                          </p:cTn>
                        </p:par>
                        <p:par>
                          <p:cTn id="70" fill="hold">
                            <p:stCondLst>
                              <p:cond delay="20000"/>
                            </p:stCondLst>
                            <p:childTnLst>
                              <p:par>
                                <p:cTn id="71" presetID="11" presetClass="entr" presetSubtype="0" fill="hold" grpId="0" nodeType="afterEffect">
                                  <p:stCondLst>
                                    <p:cond delay="0"/>
                                  </p:stCondLst>
                                  <p:childTnLst>
                                    <p:set>
                                      <p:cBhvr>
                                        <p:cTn id="7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2"/>
                                        </p:tgtEl>
                                        <p:attrNameLst>
                                          <p:attrName>style.visibility</p:attrName>
                                        </p:attrNameLst>
                                      </p:cBhvr>
                                      <p:to>
                                        <p:strVal val="hidden"/>
                                      </p:to>
                                    </p:set>
                                  </p:subTnLst>
                                </p:cTn>
                              </p:par>
                            </p:childTnLst>
                          </p:cTn>
                        </p:par>
                        <p:par>
                          <p:cTn id="73" fill="hold">
                            <p:stCondLst>
                              <p:cond delay="21000"/>
                            </p:stCondLst>
                            <p:childTnLst>
                              <p:par>
                                <p:cTn id="74" presetID="11" presetClass="entr" presetSubtype="0" fill="hold" grpId="0" nodeType="afterEffect">
                                  <p:stCondLst>
                                    <p:cond delay="0"/>
                                  </p:stCondLst>
                                  <p:childTnLst>
                                    <p:set>
                                      <p:cBhvr>
                                        <p:cTn id="7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33"/>
                                        </p:tgtEl>
                                        <p:attrNameLst>
                                          <p:attrName>style.visibility</p:attrName>
                                        </p:attrNameLst>
                                      </p:cBhvr>
                                      <p:to>
                                        <p:strVal val="hidden"/>
                                      </p:to>
                                    </p:set>
                                  </p:subTnLst>
                                </p:cTn>
                              </p:par>
                            </p:childTnLst>
                          </p:cTn>
                        </p:par>
                        <p:par>
                          <p:cTn id="76" fill="hold">
                            <p:stCondLst>
                              <p:cond delay="22000"/>
                            </p:stCondLst>
                            <p:childTnLst>
                              <p:par>
                                <p:cTn id="77" presetID="11" presetClass="entr" presetSubtype="0" fill="hold" grpId="0" nodeType="afterEffect">
                                  <p:stCondLst>
                                    <p:cond delay="0"/>
                                  </p:stCondLst>
                                  <p:childTnLst>
                                    <p:set>
                                      <p:cBhvr>
                                        <p:cTn id="7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34"/>
                                        </p:tgtEl>
                                        <p:attrNameLst>
                                          <p:attrName>style.visibility</p:attrName>
                                        </p:attrNameLst>
                                      </p:cBhvr>
                                      <p:to>
                                        <p:strVal val="hidden"/>
                                      </p:to>
                                    </p:set>
                                  </p:subTnLst>
                                </p:cTn>
                              </p:par>
                            </p:childTnLst>
                          </p:cTn>
                        </p:par>
                        <p:par>
                          <p:cTn id="79" fill="hold">
                            <p:stCondLst>
                              <p:cond delay="23000"/>
                            </p:stCondLst>
                            <p:childTnLst>
                              <p:par>
                                <p:cTn id="80" presetID="11" presetClass="entr" presetSubtype="0" fill="hold" grpId="0" nodeType="afterEffect">
                                  <p:stCondLst>
                                    <p:cond delay="0"/>
                                  </p:stCondLst>
                                  <p:childTnLst>
                                    <p:set>
                                      <p:cBhvr>
                                        <p:cTn id="8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35"/>
                                        </p:tgtEl>
                                        <p:attrNameLst>
                                          <p:attrName>style.visibility</p:attrName>
                                        </p:attrNameLst>
                                      </p:cBhvr>
                                      <p:to>
                                        <p:strVal val="hidden"/>
                                      </p:to>
                                    </p:set>
                                  </p:subTnLst>
                                </p:cTn>
                              </p:par>
                            </p:childTnLst>
                          </p:cTn>
                        </p:par>
                        <p:par>
                          <p:cTn id="82" fill="hold">
                            <p:stCondLst>
                              <p:cond delay="24000"/>
                            </p:stCondLst>
                            <p:childTnLst>
                              <p:par>
                                <p:cTn id="83" presetID="11" presetClass="entr" presetSubtype="0" fill="hold" grpId="0" nodeType="afterEffect">
                                  <p:stCondLst>
                                    <p:cond delay="0"/>
                                  </p:stCondLst>
                                  <p:childTnLst>
                                    <p:set>
                                      <p:cBhvr>
                                        <p:cTn id="8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36"/>
                                        </p:tgtEl>
                                        <p:attrNameLst>
                                          <p:attrName>style.visibility</p:attrName>
                                        </p:attrNameLst>
                                      </p:cBhvr>
                                      <p:to>
                                        <p:strVal val="hidden"/>
                                      </p:to>
                                    </p:set>
                                  </p:subTnLst>
                                </p:cTn>
                              </p:par>
                            </p:childTnLst>
                          </p:cTn>
                        </p:par>
                        <p:par>
                          <p:cTn id="85" fill="hold">
                            <p:stCondLst>
                              <p:cond delay="25000"/>
                            </p:stCondLst>
                            <p:childTnLst>
                              <p:par>
                                <p:cTn id="86" presetID="11" presetClass="entr" presetSubtype="0" fill="hold" grpId="0" nodeType="afterEffect">
                                  <p:stCondLst>
                                    <p:cond delay="0"/>
                                  </p:stCondLst>
                                  <p:childTnLst>
                                    <p:set>
                                      <p:cBhvr>
                                        <p:cTn id="8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7"/>
                                        </p:tgtEl>
                                        <p:attrNameLst>
                                          <p:attrName>style.visibility</p:attrName>
                                        </p:attrNameLst>
                                      </p:cBhvr>
                                      <p:to>
                                        <p:strVal val="hidden"/>
                                      </p:to>
                                    </p:set>
                                  </p:subTnLst>
                                </p:cTn>
                              </p:par>
                            </p:childTnLst>
                          </p:cTn>
                        </p:par>
                        <p:par>
                          <p:cTn id="88" fill="hold">
                            <p:stCondLst>
                              <p:cond delay="26000"/>
                            </p:stCondLst>
                            <p:childTnLst>
                              <p:par>
                                <p:cTn id="89" presetID="11" presetClass="entr" presetSubtype="0" fill="hold" grpId="0" nodeType="afterEffect">
                                  <p:stCondLst>
                                    <p:cond delay="0"/>
                                  </p:stCondLst>
                                  <p:childTnLst>
                                    <p:set>
                                      <p:cBhvr>
                                        <p:cTn id="9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8"/>
                                        </p:tgtEl>
                                        <p:attrNameLst>
                                          <p:attrName>style.visibility</p:attrName>
                                        </p:attrNameLst>
                                      </p:cBhvr>
                                      <p:to>
                                        <p:strVal val="hidden"/>
                                      </p:to>
                                    </p:set>
                                  </p:subTnLst>
                                </p:cTn>
                              </p:par>
                            </p:childTnLst>
                          </p:cTn>
                        </p:par>
                        <p:par>
                          <p:cTn id="91" fill="hold">
                            <p:stCondLst>
                              <p:cond delay="27000"/>
                            </p:stCondLst>
                            <p:childTnLst>
                              <p:par>
                                <p:cTn id="92" presetID="11" presetClass="entr" presetSubtype="0" fill="hold" grpId="0" nodeType="afterEffect">
                                  <p:stCondLst>
                                    <p:cond delay="0"/>
                                  </p:stCondLst>
                                  <p:childTnLst>
                                    <p:set>
                                      <p:cBhvr>
                                        <p:cTn id="93"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9"/>
                                        </p:tgtEl>
                                        <p:attrNameLst>
                                          <p:attrName>style.visibility</p:attrName>
                                        </p:attrNameLst>
                                      </p:cBhvr>
                                      <p:to>
                                        <p:strVal val="hidden"/>
                                      </p:to>
                                    </p:set>
                                  </p:subTnLst>
                                </p:cTn>
                              </p:par>
                            </p:childTnLst>
                          </p:cTn>
                        </p:par>
                        <p:par>
                          <p:cTn id="94" fill="hold">
                            <p:stCondLst>
                              <p:cond delay="28000"/>
                            </p:stCondLst>
                            <p:childTnLst>
                              <p:par>
                                <p:cTn id="95" presetID="11" presetClass="entr" presetSubtype="0" fill="hold" grpId="0" nodeType="afterEffect">
                                  <p:stCondLst>
                                    <p:cond delay="0"/>
                                  </p:stCondLst>
                                  <p:childTnLst>
                                    <p:set>
                                      <p:cBhvr>
                                        <p:cTn id="9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40"/>
                                        </p:tgtEl>
                                        <p:attrNameLst>
                                          <p:attrName>style.visibility</p:attrName>
                                        </p:attrNameLst>
                                      </p:cBhvr>
                                      <p:to>
                                        <p:strVal val="hidden"/>
                                      </p:to>
                                    </p:set>
                                  </p:subTnLst>
                                </p:cTn>
                              </p:par>
                            </p:childTnLst>
                          </p:cTn>
                        </p:par>
                        <p:par>
                          <p:cTn id="97" fill="hold">
                            <p:stCondLst>
                              <p:cond delay="29000"/>
                            </p:stCondLst>
                            <p:childTnLst>
                              <p:par>
                                <p:cTn id="98" presetID="11" presetClass="entr" presetSubtype="0" fill="hold" grpId="0" nodeType="afterEffect">
                                  <p:stCondLst>
                                    <p:cond delay="0"/>
                                  </p:stCondLst>
                                  <p:childTnLst>
                                    <p:set>
                                      <p:cBhvr>
                                        <p:cTn id="9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41"/>
                                        </p:tgtEl>
                                        <p:attrNameLst>
                                          <p:attrName>style.visibility</p:attrName>
                                        </p:attrNameLst>
                                      </p:cBhvr>
                                      <p:to>
                                        <p:strVal val="hidden"/>
                                      </p:to>
                                    </p:set>
                                  </p:subTnLst>
                                </p:cTn>
                              </p:par>
                            </p:childTnLst>
                          </p:cTn>
                        </p:par>
                        <p:par>
                          <p:cTn id="100" fill="hold">
                            <p:stCondLst>
                              <p:cond delay="30000"/>
                            </p:stCondLst>
                            <p:childTnLst>
                              <p:par>
                                <p:cTn id="101" presetID="11" presetClass="entr" presetSubtype="0" fill="hold" grpId="0" nodeType="afterEffect">
                                  <p:stCondLst>
                                    <p:cond delay="0"/>
                                  </p:stCondLst>
                                  <p:childTnLst>
                                    <p:set>
                                      <p:cBhvr>
                                        <p:cTn id="102"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42"/>
                                        </p:tgtEl>
                                        <p:attrNameLst>
                                          <p:attrName>style.visibility</p:attrName>
                                        </p:attrNameLst>
                                      </p:cBhvr>
                                      <p:to>
                                        <p:strVal val="hidden"/>
                                      </p:to>
                                    </p:set>
                                  </p:subTnLst>
                                </p:cTn>
                              </p:par>
                            </p:childTnLst>
                          </p:cTn>
                        </p:par>
                        <p:par>
                          <p:cTn id="103" fill="hold">
                            <p:stCondLst>
                              <p:cond delay="31000"/>
                            </p:stCondLst>
                            <p:childTnLst>
                              <p:par>
                                <p:cTn id="104" presetID="11" presetClass="entr" presetSubtype="0" fill="hold" grpId="0" nodeType="afterEffect">
                                  <p:stCondLst>
                                    <p:cond delay="0"/>
                                  </p:stCondLst>
                                  <p:childTnLst>
                                    <p:set>
                                      <p:cBhvr>
                                        <p:cTn id="105"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43"/>
                                        </p:tgtEl>
                                        <p:attrNameLst>
                                          <p:attrName>style.visibility</p:attrName>
                                        </p:attrNameLst>
                                      </p:cBhvr>
                                      <p:to>
                                        <p:strVal val="hidden"/>
                                      </p:to>
                                    </p:set>
                                  </p:subTnLst>
                                </p:cTn>
                              </p:par>
                            </p:childTnLst>
                          </p:cTn>
                        </p:par>
                        <p:par>
                          <p:cTn id="106" fill="hold">
                            <p:stCondLst>
                              <p:cond delay="32000"/>
                            </p:stCondLst>
                            <p:childTnLst>
                              <p:par>
                                <p:cTn id="107" presetID="11" presetClass="entr" presetSubtype="0" fill="hold" grpId="0" nodeType="afterEffect">
                                  <p:stCondLst>
                                    <p:cond delay="0"/>
                                  </p:stCondLst>
                                  <p:childTnLst>
                                    <p:set>
                                      <p:cBhvr>
                                        <p:cTn id="10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44"/>
                                        </p:tgtEl>
                                        <p:attrNameLst>
                                          <p:attrName>style.visibility</p:attrName>
                                        </p:attrNameLst>
                                      </p:cBhvr>
                                      <p:to>
                                        <p:strVal val="hidden"/>
                                      </p:to>
                                    </p:set>
                                  </p:subTnLst>
                                </p:cTn>
                              </p:par>
                            </p:childTnLst>
                          </p:cTn>
                        </p:par>
                        <p:par>
                          <p:cTn id="109" fill="hold">
                            <p:stCondLst>
                              <p:cond delay="33000"/>
                            </p:stCondLst>
                            <p:childTnLst>
                              <p:par>
                                <p:cTn id="110" presetID="11" presetClass="entr" presetSubtype="0" fill="hold" grpId="0" nodeType="afterEffect">
                                  <p:stCondLst>
                                    <p:cond delay="0"/>
                                  </p:stCondLst>
                                  <p:childTnLst>
                                    <p:set>
                                      <p:cBhvr>
                                        <p:cTn id="111"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45"/>
                                        </p:tgtEl>
                                        <p:attrNameLst>
                                          <p:attrName>style.visibility</p:attrName>
                                        </p:attrNameLst>
                                      </p:cBhvr>
                                      <p:to>
                                        <p:strVal val="hidden"/>
                                      </p:to>
                                    </p:set>
                                  </p:subTnLst>
                                </p:cTn>
                              </p:par>
                            </p:childTnLst>
                          </p:cTn>
                        </p:par>
                        <p:par>
                          <p:cTn id="112" fill="hold">
                            <p:stCondLst>
                              <p:cond delay="34000"/>
                            </p:stCondLst>
                            <p:childTnLst>
                              <p:par>
                                <p:cTn id="113" presetID="11" presetClass="entr" presetSubtype="0" fill="hold" grpId="0" nodeType="afterEffect">
                                  <p:stCondLst>
                                    <p:cond delay="0"/>
                                  </p:stCondLst>
                                  <p:childTnLst>
                                    <p:set>
                                      <p:cBhvr>
                                        <p:cTn id="114"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46"/>
                                        </p:tgtEl>
                                        <p:attrNameLst>
                                          <p:attrName>style.visibility</p:attrName>
                                        </p:attrNameLst>
                                      </p:cBhvr>
                                      <p:to>
                                        <p:strVal val="hidden"/>
                                      </p:to>
                                    </p:set>
                                  </p:subTnLst>
                                </p:cTn>
                              </p:par>
                            </p:childTnLst>
                          </p:cTn>
                        </p:par>
                        <p:par>
                          <p:cTn id="115" fill="hold">
                            <p:stCondLst>
                              <p:cond delay="35000"/>
                            </p:stCondLst>
                            <p:childTnLst>
                              <p:par>
                                <p:cTn id="116" presetID="11" presetClass="entr" presetSubtype="0" fill="hold" grpId="0" nodeType="afterEffect">
                                  <p:stCondLst>
                                    <p:cond delay="0"/>
                                  </p:stCondLst>
                                  <p:childTnLst>
                                    <p:set>
                                      <p:cBhvr>
                                        <p:cTn id="117"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47"/>
                                        </p:tgtEl>
                                        <p:attrNameLst>
                                          <p:attrName>style.visibility</p:attrName>
                                        </p:attrNameLst>
                                      </p:cBhvr>
                                      <p:to>
                                        <p:strVal val="hidden"/>
                                      </p:to>
                                    </p:set>
                                  </p:subTnLst>
                                </p:cTn>
                              </p:par>
                            </p:childTnLst>
                          </p:cTn>
                        </p:par>
                        <p:par>
                          <p:cTn id="118" fill="hold">
                            <p:stCondLst>
                              <p:cond delay="36000"/>
                            </p:stCondLst>
                            <p:childTnLst>
                              <p:par>
                                <p:cTn id="119" presetID="11" presetClass="entr" presetSubtype="0" fill="hold" grpId="0" nodeType="afterEffect">
                                  <p:stCondLst>
                                    <p:cond delay="0"/>
                                  </p:stCondLst>
                                  <p:childTnLst>
                                    <p:set>
                                      <p:cBhvr>
                                        <p:cTn id="120"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48"/>
                                        </p:tgtEl>
                                        <p:attrNameLst>
                                          <p:attrName>style.visibility</p:attrName>
                                        </p:attrNameLst>
                                      </p:cBhvr>
                                      <p:to>
                                        <p:strVal val="hidden"/>
                                      </p:to>
                                    </p:set>
                                  </p:subTnLst>
                                </p:cTn>
                              </p:par>
                            </p:childTnLst>
                          </p:cTn>
                        </p:par>
                        <p:par>
                          <p:cTn id="121" fill="hold">
                            <p:stCondLst>
                              <p:cond delay="37000"/>
                            </p:stCondLst>
                            <p:childTnLst>
                              <p:par>
                                <p:cTn id="122" presetID="11" presetClass="entr" presetSubtype="0" fill="hold" grpId="0" nodeType="afterEffect">
                                  <p:stCondLst>
                                    <p:cond delay="0"/>
                                  </p:stCondLst>
                                  <p:childTnLst>
                                    <p:set>
                                      <p:cBhvr>
                                        <p:cTn id="123"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49"/>
                                        </p:tgtEl>
                                        <p:attrNameLst>
                                          <p:attrName>style.visibility</p:attrName>
                                        </p:attrNameLst>
                                      </p:cBhvr>
                                      <p:to>
                                        <p:strVal val="hidden"/>
                                      </p:to>
                                    </p:set>
                                  </p:subTnLst>
                                </p:cTn>
                              </p:par>
                            </p:childTnLst>
                          </p:cTn>
                        </p:par>
                        <p:par>
                          <p:cTn id="124" fill="hold">
                            <p:stCondLst>
                              <p:cond delay="38000"/>
                            </p:stCondLst>
                            <p:childTnLst>
                              <p:par>
                                <p:cTn id="125" presetID="11" presetClass="entr" presetSubtype="0" fill="hold" grpId="0" nodeType="afterEffect">
                                  <p:stCondLst>
                                    <p:cond delay="0"/>
                                  </p:stCondLst>
                                  <p:childTnLst>
                                    <p:set>
                                      <p:cBhvr>
                                        <p:cTn id="126"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50"/>
                                        </p:tgtEl>
                                        <p:attrNameLst>
                                          <p:attrName>style.visibility</p:attrName>
                                        </p:attrNameLst>
                                      </p:cBhvr>
                                      <p:to>
                                        <p:strVal val="hidden"/>
                                      </p:to>
                                    </p:set>
                                  </p:subTnLst>
                                </p:cTn>
                              </p:par>
                            </p:childTnLst>
                          </p:cTn>
                        </p:par>
                        <p:par>
                          <p:cTn id="127" fill="hold">
                            <p:stCondLst>
                              <p:cond delay="39000"/>
                            </p:stCondLst>
                            <p:childTnLst>
                              <p:par>
                                <p:cTn id="128" presetID="11" presetClass="entr" presetSubtype="0" fill="hold" grpId="0" nodeType="afterEffect">
                                  <p:stCondLst>
                                    <p:cond delay="0"/>
                                  </p:stCondLst>
                                  <p:childTnLst>
                                    <p:set>
                                      <p:cBhvr>
                                        <p:cTn id="129"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51"/>
                                        </p:tgtEl>
                                        <p:attrNameLst>
                                          <p:attrName>style.visibility</p:attrName>
                                        </p:attrNameLst>
                                      </p:cBhvr>
                                      <p:to>
                                        <p:strVal val="hidden"/>
                                      </p:to>
                                    </p:set>
                                  </p:subTnLst>
                                </p:cTn>
                              </p:par>
                            </p:childTnLst>
                          </p:cTn>
                        </p:par>
                        <p:par>
                          <p:cTn id="130" fill="hold">
                            <p:stCondLst>
                              <p:cond delay="40000"/>
                            </p:stCondLst>
                            <p:childTnLst>
                              <p:par>
                                <p:cTn id="131" presetID="11" presetClass="entr" presetSubtype="0" fill="hold" grpId="0" nodeType="afterEffect">
                                  <p:stCondLst>
                                    <p:cond delay="0"/>
                                  </p:stCondLst>
                                  <p:childTnLst>
                                    <p:set>
                                      <p:cBhvr>
                                        <p:cTn id="132"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52"/>
                                        </p:tgtEl>
                                        <p:attrNameLst>
                                          <p:attrName>style.visibility</p:attrName>
                                        </p:attrNameLst>
                                      </p:cBhvr>
                                      <p:to>
                                        <p:strVal val="hidden"/>
                                      </p:to>
                                    </p:set>
                                  </p:subTnLst>
                                </p:cTn>
                              </p:par>
                            </p:childTnLst>
                          </p:cTn>
                        </p:par>
                        <p:par>
                          <p:cTn id="133" fill="hold">
                            <p:stCondLst>
                              <p:cond delay="41000"/>
                            </p:stCondLst>
                            <p:childTnLst>
                              <p:par>
                                <p:cTn id="134" presetID="11" presetClass="entr" presetSubtype="0" fill="hold" grpId="0" nodeType="afterEffect">
                                  <p:stCondLst>
                                    <p:cond delay="0"/>
                                  </p:stCondLst>
                                  <p:childTnLst>
                                    <p:set>
                                      <p:cBhvr>
                                        <p:cTn id="135"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53"/>
                                        </p:tgtEl>
                                        <p:attrNameLst>
                                          <p:attrName>style.visibility</p:attrName>
                                        </p:attrNameLst>
                                      </p:cBhvr>
                                      <p:to>
                                        <p:strVal val="hidden"/>
                                      </p:to>
                                    </p:set>
                                  </p:subTnLst>
                                </p:cTn>
                              </p:par>
                            </p:childTnLst>
                          </p:cTn>
                        </p:par>
                        <p:par>
                          <p:cTn id="136" fill="hold">
                            <p:stCondLst>
                              <p:cond delay="42000"/>
                            </p:stCondLst>
                            <p:childTnLst>
                              <p:par>
                                <p:cTn id="137" presetID="11" presetClass="entr" presetSubtype="0" fill="hold" grpId="0" nodeType="afterEffect">
                                  <p:stCondLst>
                                    <p:cond delay="0"/>
                                  </p:stCondLst>
                                  <p:childTnLst>
                                    <p:set>
                                      <p:cBhvr>
                                        <p:cTn id="138"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54"/>
                                        </p:tgtEl>
                                        <p:attrNameLst>
                                          <p:attrName>style.visibility</p:attrName>
                                        </p:attrNameLst>
                                      </p:cBhvr>
                                      <p:to>
                                        <p:strVal val="hidden"/>
                                      </p:to>
                                    </p:set>
                                  </p:subTnLst>
                                </p:cTn>
                              </p:par>
                            </p:childTnLst>
                          </p:cTn>
                        </p:par>
                        <p:par>
                          <p:cTn id="139" fill="hold">
                            <p:stCondLst>
                              <p:cond delay="43000"/>
                            </p:stCondLst>
                            <p:childTnLst>
                              <p:par>
                                <p:cTn id="140" presetID="11" presetClass="entr" presetSubtype="0" fill="hold" grpId="0" nodeType="afterEffect">
                                  <p:stCondLst>
                                    <p:cond delay="0"/>
                                  </p:stCondLst>
                                  <p:childTnLst>
                                    <p:set>
                                      <p:cBhvr>
                                        <p:cTn id="141"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55"/>
                                        </p:tgtEl>
                                        <p:attrNameLst>
                                          <p:attrName>style.visibility</p:attrName>
                                        </p:attrNameLst>
                                      </p:cBhvr>
                                      <p:to>
                                        <p:strVal val="hidden"/>
                                      </p:to>
                                    </p:set>
                                  </p:subTnLst>
                                </p:cTn>
                              </p:par>
                            </p:childTnLst>
                          </p:cTn>
                        </p:par>
                        <p:par>
                          <p:cTn id="142" fill="hold">
                            <p:stCondLst>
                              <p:cond delay="44000"/>
                            </p:stCondLst>
                            <p:childTnLst>
                              <p:par>
                                <p:cTn id="143" presetID="11" presetClass="entr" presetSubtype="0" fill="hold" grpId="0" nodeType="afterEffect">
                                  <p:stCondLst>
                                    <p:cond delay="0"/>
                                  </p:stCondLst>
                                  <p:childTnLst>
                                    <p:set>
                                      <p:cBhvr>
                                        <p:cTn id="144"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56"/>
                                        </p:tgtEl>
                                        <p:attrNameLst>
                                          <p:attrName>style.visibility</p:attrName>
                                        </p:attrNameLst>
                                      </p:cBhvr>
                                      <p:to>
                                        <p:strVal val="hidden"/>
                                      </p:to>
                                    </p:set>
                                  </p:subTnLst>
                                </p:cTn>
                              </p:par>
                            </p:childTnLst>
                          </p:cTn>
                        </p:par>
                        <p:par>
                          <p:cTn id="145" fill="hold">
                            <p:stCondLst>
                              <p:cond delay="45000"/>
                            </p:stCondLst>
                            <p:childTnLst>
                              <p:par>
                                <p:cTn id="146" presetID="11" presetClass="entr" presetSubtype="0" fill="hold" grpId="0" nodeType="afterEffect">
                                  <p:stCondLst>
                                    <p:cond delay="0"/>
                                  </p:stCondLst>
                                  <p:childTnLst>
                                    <p:set>
                                      <p:cBhvr>
                                        <p:cTn id="147"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57"/>
                                        </p:tgtEl>
                                        <p:attrNameLst>
                                          <p:attrName>style.visibility</p:attrName>
                                        </p:attrNameLst>
                                      </p:cBhvr>
                                      <p:to>
                                        <p:strVal val="hidden"/>
                                      </p:to>
                                    </p:set>
                                  </p:subTnLst>
                                </p:cTn>
                              </p:par>
                            </p:childTnLst>
                          </p:cTn>
                        </p:par>
                        <p:par>
                          <p:cTn id="148" fill="hold">
                            <p:stCondLst>
                              <p:cond delay="46000"/>
                            </p:stCondLst>
                            <p:childTnLst>
                              <p:par>
                                <p:cTn id="149" presetID="11" presetClass="entr" presetSubtype="0" fill="hold" grpId="0" nodeType="afterEffect">
                                  <p:stCondLst>
                                    <p:cond delay="0"/>
                                  </p:stCondLst>
                                  <p:childTnLst>
                                    <p:set>
                                      <p:cBhvr>
                                        <p:cTn id="15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58"/>
                                        </p:tgtEl>
                                        <p:attrNameLst>
                                          <p:attrName>style.visibility</p:attrName>
                                        </p:attrNameLst>
                                      </p:cBhvr>
                                      <p:to>
                                        <p:strVal val="hidden"/>
                                      </p:to>
                                    </p:set>
                                  </p:subTnLst>
                                </p:cTn>
                              </p:par>
                            </p:childTnLst>
                          </p:cTn>
                        </p:par>
                        <p:par>
                          <p:cTn id="151" fill="hold">
                            <p:stCondLst>
                              <p:cond delay="47000"/>
                            </p:stCondLst>
                            <p:childTnLst>
                              <p:par>
                                <p:cTn id="152" presetID="11" presetClass="entr" presetSubtype="0" fill="hold" grpId="0" nodeType="afterEffect">
                                  <p:stCondLst>
                                    <p:cond delay="0"/>
                                  </p:stCondLst>
                                  <p:childTnLst>
                                    <p:set>
                                      <p:cBhvr>
                                        <p:cTn id="15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59"/>
                                        </p:tgtEl>
                                        <p:attrNameLst>
                                          <p:attrName>style.visibility</p:attrName>
                                        </p:attrNameLst>
                                      </p:cBhvr>
                                      <p:to>
                                        <p:strVal val="hidden"/>
                                      </p:to>
                                    </p:set>
                                  </p:subTnLst>
                                </p:cTn>
                              </p:par>
                            </p:childTnLst>
                          </p:cTn>
                        </p:par>
                        <p:par>
                          <p:cTn id="154" fill="hold">
                            <p:stCondLst>
                              <p:cond delay="48000"/>
                            </p:stCondLst>
                            <p:childTnLst>
                              <p:par>
                                <p:cTn id="155" presetID="11" presetClass="entr" presetSubtype="0" fill="hold" grpId="0" nodeType="afterEffect">
                                  <p:stCondLst>
                                    <p:cond delay="0"/>
                                  </p:stCondLst>
                                  <p:childTnLst>
                                    <p:set>
                                      <p:cBhvr>
                                        <p:cTn id="15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60"/>
                                        </p:tgtEl>
                                        <p:attrNameLst>
                                          <p:attrName>style.visibility</p:attrName>
                                        </p:attrNameLst>
                                      </p:cBhvr>
                                      <p:to>
                                        <p:strVal val="hidden"/>
                                      </p:to>
                                    </p:set>
                                  </p:subTnLst>
                                </p:cTn>
                              </p:par>
                            </p:childTnLst>
                          </p:cTn>
                        </p:par>
                        <p:par>
                          <p:cTn id="157" fill="hold">
                            <p:stCondLst>
                              <p:cond delay="49000"/>
                            </p:stCondLst>
                            <p:childTnLst>
                              <p:par>
                                <p:cTn id="158" presetID="11" presetClass="entr" presetSubtype="0" fill="hold" grpId="0" nodeType="afterEffect">
                                  <p:stCondLst>
                                    <p:cond delay="0"/>
                                  </p:stCondLst>
                                  <p:childTnLst>
                                    <p:set>
                                      <p:cBhvr>
                                        <p:cTn id="15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61"/>
                                        </p:tgtEl>
                                        <p:attrNameLst>
                                          <p:attrName>style.visibility</p:attrName>
                                        </p:attrNameLst>
                                      </p:cBhvr>
                                      <p:to>
                                        <p:strVal val="hidden"/>
                                      </p:to>
                                    </p:set>
                                  </p:subTnLst>
                                </p:cTn>
                              </p:par>
                            </p:childTnLst>
                          </p:cTn>
                        </p:par>
                        <p:par>
                          <p:cTn id="160" fill="hold">
                            <p:stCondLst>
                              <p:cond delay="50000"/>
                            </p:stCondLst>
                            <p:childTnLst>
                              <p:par>
                                <p:cTn id="161" presetID="11" presetClass="entr" presetSubtype="0" fill="hold" grpId="0" nodeType="afterEffect">
                                  <p:stCondLst>
                                    <p:cond delay="0"/>
                                  </p:stCondLst>
                                  <p:childTnLst>
                                    <p:set>
                                      <p:cBhvr>
                                        <p:cTn id="16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62"/>
                                        </p:tgtEl>
                                        <p:attrNameLst>
                                          <p:attrName>style.visibility</p:attrName>
                                        </p:attrNameLst>
                                      </p:cBhvr>
                                      <p:to>
                                        <p:strVal val="hidden"/>
                                      </p:to>
                                    </p:set>
                                  </p:subTnLst>
                                </p:cTn>
                              </p:par>
                            </p:childTnLst>
                          </p:cTn>
                        </p:par>
                        <p:par>
                          <p:cTn id="163" fill="hold">
                            <p:stCondLst>
                              <p:cond delay="51000"/>
                            </p:stCondLst>
                            <p:childTnLst>
                              <p:par>
                                <p:cTn id="164" presetID="11" presetClass="entr" presetSubtype="0" fill="hold" grpId="0" nodeType="afterEffect">
                                  <p:stCondLst>
                                    <p:cond delay="0"/>
                                  </p:stCondLst>
                                  <p:childTnLst>
                                    <p:set>
                                      <p:cBhvr>
                                        <p:cTn id="16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63"/>
                                        </p:tgtEl>
                                        <p:attrNameLst>
                                          <p:attrName>style.visibility</p:attrName>
                                        </p:attrNameLst>
                                      </p:cBhvr>
                                      <p:to>
                                        <p:strVal val="hidden"/>
                                      </p:to>
                                    </p:set>
                                  </p:subTnLst>
                                </p:cTn>
                              </p:par>
                            </p:childTnLst>
                          </p:cTn>
                        </p:par>
                        <p:par>
                          <p:cTn id="166" fill="hold">
                            <p:stCondLst>
                              <p:cond delay="52000"/>
                            </p:stCondLst>
                            <p:childTnLst>
                              <p:par>
                                <p:cTn id="167" presetID="11" presetClass="entr" presetSubtype="0" fill="hold" grpId="0" nodeType="afterEffect">
                                  <p:stCondLst>
                                    <p:cond delay="0"/>
                                  </p:stCondLst>
                                  <p:childTnLst>
                                    <p:set>
                                      <p:cBhvr>
                                        <p:cTn id="16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64"/>
                                        </p:tgtEl>
                                        <p:attrNameLst>
                                          <p:attrName>style.visibility</p:attrName>
                                        </p:attrNameLst>
                                      </p:cBhvr>
                                      <p:to>
                                        <p:strVal val="hidden"/>
                                      </p:to>
                                    </p:set>
                                  </p:subTnLst>
                                </p:cTn>
                              </p:par>
                            </p:childTnLst>
                          </p:cTn>
                        </p:par>
                        <p:par>
                          <p:cTn id="169" fill="hold">
                            <p:stCondLst>
                              <p:cond delay="53000"/>
                            </p:stCondLst>
                            <p:childTnLst>
                              <p:par>
                                <p:cTn id="170" presetID="11" presetClass="entr" presetSubtype="0" fill="hold" grpId="0" nodeType="afterEffect">
                                  <p:stCondLst>
                                    <p:cond delay="0"/>
                                  </p:stCondLst>
                                  <p:childTnLst>
                                    <p:set>
                                      <p:cBhvr>
                                        <p:cTn id="17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65"/>
                                        </p:tgtEl>
                                        <p:attrNameLst>
                                          <p:attrName>style.visibility</p:attrName>
                                        </p:attrNameLst>
                                      </p:cBhvr>
                                      <p:to>
                                        <p:strVal val="hidden"/>
                                      </p:to>
                                    </p:set>
                                  </p:subTnLst>
                                </p:cTn>
                              </p:par>
                            </p:childTnLst>
                          </p:cTn>
                        </p:par>
                        <p:par>
                          <p:cTn id="172" fill="hold">
                            <p:stCondLst>
                              <p:cond delay="54000"/>
                            </p:stCondLst>
                            <p:childTnLst>
                              <p:par>
                                <p:cTn id="173" presetID="11" presetClass="entr" presetSubtype="0" fill="hold" grpId="0" nodeType="afterEffect">
                                  <p:stCondLst>
                                    <p:cond delay="0"/>
                                  </p:stCondLst>
                                  <p:childTnLst>
                                    <p:set>
                                      <p:cBhvr>
                                        <p:cTn id="17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66"/>
                                        </p:tgtEl>
                                        <p:attrNameLst>
                                          <p:attrName>style.visibility</p:attrName>
                                        </p:attrNameLst>
                                      </p:cBhvr>
                                      <p:to>
                                        <p:strVal val="hidden"/>
                                      </p:to>
                                    </p:set>
                                  </p:subTnLst>
                                </p:cTn>
                              </p:par>
                            </p:childTnLst>
                          </p:cTn>
                        </p:par>
                        <p:par>
                          <p:cTn id="175" fill="hold">
                            <p:stCondLst>
                              <p:cond delay="55000"/>
                            </p:stCondLst>
                            <p:childTnLst>
                              <p:par>
                                <p:cTn id="176" presetID="11" presetClass="entr" presetSubtype="0" fill="hold" grpId="0" nodeType="afterEffect">
                                  <p:stCondLst>
                                    <p:cond delay="0"/>
                                  </p:stCondLst>
                                  <p:childTnLst>
                                    <p:set>
                                      <p:cBhvr>
                                        <p:cTn id="17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67"/>
                                        </p:tgtEl>
                                        <p:attrNameLst>
                                          <p:attrName>style.visibility</p:attrName>
                                        </p:attrNameLst>
                                      </p:cBhvr>
                                      <p:to>
                                        <p:strVal val="hidden"/>
                                      </p:to>
                                    </p:set>
                                  </p:subTnLst>
                                </p:cTn>
                              </p:par>
                            </p:childTnLst>
                          </p:cTn>
                        </p:par>
                        <p:par>
                          <p:cTn id="178" fill="hold">
                            <p:stCondLst>
                              <p:cond delay="56000"/>
                            </p:stCondLst>
                            <p:childTnLst>
                              <p:par>
                                <p:cTn id="179" presetID="11" presetClass="entr" presetSubtype="0" fill="hold" grpId="0" nodeType="afterEffect">
                                  <p:stCondLst>
                                    <p:cond delay="0"/>
                                  </p:stCondLst>
                                  <p:childTnLst>
                                    <p:set>
                                      <p:cBhvr>
                                        <p:cTn id="18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68"/>
                                        </p:tgtEl>
                                        <p:attrNameLst>
                                          <p:attrName>style.visibility</p:attrName>
                                        </p:attrNameLst>
                                      </p:cBhvr>
                                      <p:to>
                                        <p:strVal val="hidden"/>
                                      </p:to>
                                    </p:set>
                                  </p:subTnLst>
                                </p:cTn>
                              </p:par>
                            </p:childTnLst>
                          </p:cTn>
                        </p:par>
                        <p:par>
                          <p:cTn id="181" fill="hold">
                            <p:stCondLst>
                              <p:cond delay="57000"/>
                            </p:stCondLst>
                            <p:childTnLst>
                              <p:par>
                                <p:cTn id="182" presetID="11" presetClass="entr" presetSubtype="0" fill="hold" grpId="0" nodeType="afterEffect">
                                  <p:stCondLst>
                                    <p:cond delay="0"/>
                                  </p:stCondLst>
                                  <p:childTnLst>
                                    <p:set>
                                      <p:cBhvr>
                                        <p:cTn id="18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69"/>
                                        </p:tgtEl>
                                        <p:attrNameLst>
                                          <p:attrName>style.visibility</p:attrName>
                                        </p:attrNameLst>
                                      </p:cBhvr>
                                      <p:to>
                                        <p:strVal val="hidden"/>
                                      </p:to>
                                    </p:set>
                                  </p:subTnLst>
                                </p:cTn>
                              </p:par>
                            </p:childTnLst>
                          </p:cTn>
                        </p:par>
                        <p:par>
                          <p:cTn id="184" fill="hold">
                            <p:stCondLst>
                              <p:cond delay="58000"/>
                            </p:stCondLst>
                            <p:childTnLst>
                              <p:par>
                                <p:cTn id="185" presetID="11" presetClass="entr" presetSubtype="0" fill="hold" grpId="0" nodeType="afterEffect">
                                  <p:stCondLst>
                                    <p:cond delay="0"/>
                                  </p:stCondLst>
                                  <p:childTnLst>
                                    <p:set>
                                      <p:cBhvr>
                                        <p:cTn id="18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70"/>
                                        </p:tgtEl>
                                        <p:attrNameLst>
                                          <p:attrName>style.visibility</p:attrName>
                                        </p:attrNameLst>
                                      </p:cBhvr>
                                      <p:to>
                                        <p:strVal val="hidden"/>
                                      </p:to>
                                    </p:set>
                                  </p:subTnLst>
                                </p:cTn>
                              </p:par>
                            </p:childTnLst>
                          </p:cTn>
                        </p:par>
                        <p:par>
                          <p:cTn id="187" fill="hold">
                            <p:stCondLst>
                              <p:cond delay="59000"/>
                            </p:stCondLst>
                            <p:childTnLst>
                              <p:par>
                                <p:cTn id="188" presetID="11" presetClass="entr" presetSubtype="0" fill="hold" grpId="0" nodeType="afterEffect">
                                  <p:stCondLst>
                                    <p:cond delay="0"/>
                                  </p:stCondLst>
                                  <p:childTnLst>
                                    <p:set>
                                      <p:cBhvr>
                                        <p:cTn id="18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71"/>
                                        </p:tgtEl>
                                        <p:attrNameLst>
                                          <p:attrName>style.visibility</p:attrName>
                                        </p:attrNameLst>
                                      </p:cBhvr>
                                      <p:to>
                                        <p:strVal val="hidden"/>
                                      </p:to>
                                    </p:set>
                                    <p:audio>
                                      <p:cMediaNode>
                                        <p:cTn display="0" masterRel="sameClick">
                                          <p:stCondLst>
                                            <p:cond evt="begin" delay="0">
                                              <p:tn val="188"/>
                                            </p:cond>
                                          </p:stCondLst>
                                          <p:endCondLst>
                                            <p:cond evt="onStopAudio" delay="0">
                                              <p:tgtEl>
                                                <p:sldTgt/>
                                              </p:tgtEl>
                                            </p:cond>
                                          </p:endCondLst>
                                        </p:cTn>
                                        <p:tgtEl>
                                          <p:sndTgt r:embed="rId2" name="bitiscani.wav"/>
                                        </p:tgtEl>
                                      </p:cMediaNode>
                                    </p:audio>
                                  </p:subTnLst>
                                </p:cTn>
                              </p:par>
                              <p:par>
                                <p:cTn id="190" presetID="26" presetClass="entr" presetSubtype="0" fill="hold" nodeType="withEffect">
                                  <p:stCondLst>
                                    <p:cond delay="0"/>
                                  </p:stCondLst>
                                  <p:childTnLst>
                                    <p:set>
                                      <p:cBhvr>
                                        <p:cTn id="191" dur="1" fill="hold">
                                          <p:stCondLst>
                                            <p:cond delay="0"/>
                                          </p:stCondLst>
                                        </p:cTn>
                                        <p:tgtEl>
                                          <p:spTgt spid="72"/>
                                        </p:tgtEl>
                                        <p:attrNameLst>
                                          <p:attrName>style.visibility</p:attrName>
                                        </p:attrNameLst>
                                      </p:cBhvr>
                                      <p:to>
                                        <p:strVal val="visible"/>
                                      </p:to>
                                    </p:set>
                                    <p:animEffect transition="in" filter="wipe(down)">
                                      <p:cBhvr>
                                        <p:cTn id="192" dur="290">
                                          <p:stCondLst>
                                            <p:cond delay="0"/>
                                          </p:stCondLst>
                                        </p:cTn>
                                        <p:tgtEl>
                                          <p:spTgt spid="72"/>
                                        </p:tgtEl>
                                      </p:cBhvr>
                                    </p:animEffect>
                                    <p:anim calcmode="lin" valueType="num">
                                      <p:cBhvr>
                                        <p:cTn id="193" dur="911"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94" dur="332"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95" dur="332" tmFilter="0, 0; 0.125,0.2665; 0.25,0.4; 0.375,0.465; 0.5,0.5;  0.625,0.535; 0.75,0.6; 0.875,0.7335; 1,1">
                                          <p:stCondLst>
                                            <p:cond delay="332"/>
                                          </p:stCondLst>
                                        </p:cTn>
                                        <p:tgtEl>
                                          <p:spTgt spid="72"/>
                                        </p:tgtEl>
                                        <p:attrNameLst>
                                          <p:attrName>ppt_y</p:attrName>
                                        </p:attrNameLst>
                                      </p:cBhvr>
                                      <p:tavLst>
                                        <p:tav tm="0" fmla="#ppt_y-sin(pi*$)/9">
                                          <p:val>
                                            <p:fltVal val="0"/>
                                          </p:val>
                                        </p:tav>
                                        <p:tav tm="100000">
                                          <p:val>
                                            <p:fltVal val="1"/>
                                          </p:val>
                                        </p:tav>
                                      </p:tavLst>
                                    </p:anim>
                                    <p:anim calcmode="lin" valueType="num">
                                      <p:cBhvr>
                                        <p:cTn id="196" dur="166" tmFilter="0, 0; 0.125,0.2665; 0.25,0.4; 0.375,0.465; 0.5,0.5;  0.625,0.535; 0.75,0.6; 0.875,0.7335; 1,1">
                                          <p:stCondLst>
                                            <p:cond delay="662"/>
                                          </p:stCondLst>
                                        </p:cTn>
                                        <p:tgtEl>
                                          <p:spTgt spid="72"/>
                                        </p:tgtEl>
                                        <p:attrNameLst>
                                          <p:attrName>ppt_y</p:attrName>
                                        </p:attrNameLst>
                                      </p:cBhvr>
                                      <p:tavLst>
                                        <p:tav tm="0" fmla="#ppt_y-sin(pi*$)/27">
                                          <p:val>
                                            <p:fltVal val="0"/>
                                          </p:val>
                                        </p:tav>
                                        <p:tav tm="100000">
                                          <p:val>
                                            <p:fltVal val="1"/>
                                          </p:val>
                                        </p:tav>
                                      </p:tavLst>
                                    </p:anim>
                                    <p:anim calcmode="lin" valueType="num">
                                      <p:cBhvr>
                                        <p:cTn id="197" dur="82" tmFilter="0, 0; 0.125,0.2665; 0.25,0.4; 0.375,0.465; 0.5,0.5;  0.625,0.535; 0.75,0.6; 0.875,0.7335; 1,1">
                                          <p:stCondLst>
                                            <p:cond delay="828"/>
                                          </p:stCondLst>
                                        </p:cTn>
                                        <p:tgtEl>
                                          <p:spTgt spid="72"/>
                                        </p:tgtEl>
                                        <p:attrNameLst>
                                          <p:attrName>ppt_y</p:attrName>
                                        </p:attrNameLst>
                                      </p:cBhvr>
                                      <p:tavLst>
                                        <p:tav tm="0" fmla="#ppt_y-sin(pi*$)/81">
                                          <p:val>
                                            <p:fltVal val="0"/>
                                          </p:val>
                                        </p:tav>
                                        <p:tav tm="100000">
                                          <p:val>
                                            <p:fltVal val="1"/>
                                          </p:val>
                                        </p:tav>
                                      </p:tavLst>
                                    </p:anim>
                                    <p:animScale>
                                      <p:cBhvr>
                                        <p:cTn id="198" dur="13">
                                          <p:stCondLst>
                                            <p:cond delay="325"/>
                                          </p:stCondLst>
                                        </p:cTn>
                                        <p:tgtEl>
                                          <p:spTgt spid="72"/>
                                        </p:tgtEl>
                                      </p:cBhvr>
                                      <p:to x="100000" y="60000"/>
                                    </p:animScale>
                                    <p:animScale>
                                      <p:cBhvr>
                                        <p:cTn id="199" dur="83" decel="50000">
                                          <p:stCondLst>
                                            <p:cond delay="338"/>
                                          </p:stCondLst>
                                        </p:cTn>
                                        <p:tgtEl>
                                          <p:spTgt spid="72"/>
                                        </p:tgtEl>
                                      </p:cBhvr>
                                      <p:to x="100000" y="100000"/>
                                    </p:animScale>
                                    <p:animScale>
                                      <p:cBhvr>
                                        <p:cTn id="200" dur="13">
                                          <p:stCondLst>
                                            <p:cond delay="656"/>
                                          </p:stCondLst>
                                        </p:cTn>
                                        <p:tgtEl>
                                          <p:spTgt spid="72"/>
                                        </p:tgtEl>
                                      </p:cBhvr>
                                      <p:to x="100000" y="80000"/>
                                    </p:animScale>
                                    <p:animScale>
                                      <p:cBhvr>
                                        <p:cTn id="201" dur="83" decel="50000">
                                          <p:stCondLst>
                                            <p:cond delay="669"/>
                                          </p:stCondLst>
                                        </p:cTn>
                                        <p:tgtEl>
                                          <p:spTgt spid="72"/>
                                        </p:tgtEl>
                                      </p:cBhvr>
                                      <p:to x="100000" y="100000"/>
                                    </p:animScale>
                                    <p:animScale>
                                      <p:cBhvr>
                                        <p:cTn id="202" dur="13">
                                          <p:stCondLst>
                                            <p:cond delay="821"/>
                                          </p:stCondLst>
                                        </p:cTn>
                                        <p:tgtEl>
                                          <p:spTgt spid="72"/>
                                        </p:tgtEl>
                                      </p:cBhvr>
                                      <p:to x="100000" y="90000"/>
                                    </p:animScale>
                                    <p:animScale>
                                      <p:cBhvr>
                                        <p:cTn id="203" dur="83" decel="50000">
                                          <p:stCondLst>
                                            <p:cond delay="834"/>
                                          </p:stCondLst>
                                        </p:cTn>
                                        <p:tgtEl>
                                          <p:spTgt spid="72"/>
                                        </p:tgtEl>
                                      </p:cBhvr>
                                      <p:to x="100000" y="100000"/>
                                    </p:animScale>
                                    <p:animScale>
                                      <p:cBhvr>
                                        <p:cTn id="204" dur="13">
                                          <p:stCondLst>
                                            <p:cond delay="904"/>
                                          </p:stCondLst>
                                        </p:cTn>
                                        <p:tgtEl>
                                          <p:spTgt spid="72"/>
                                        </p:tgtEl>
                                      </p:cBhvr>
                                      <p:to x="100000" y="95000"/>
                                    </p:animScale>
                                    <p:animScale>
                                      <p:cBhvr>
                                        <p:cTn id="205" dur="83" decel="50000">
                                          <p:stCondLst>
                                            <p:cond delay="917"/>
                                          </p:stCondLst>
                                        </p:cTn>
                                        <p:tgtEl>
                                          <p:spTgt spid="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6" restart="whenNotActive" fill="hold" evtFilter="cancelBubble" nodeType="interactiveSeq">
                <p:stCondLst>
                  <p:cond evt="onClick" delay="0">
                    <p:tgtEl>
                      <p:spTgt spid="73"/>
                    </p:tgtEl>
                  </p:cond>
                </p:stCondLst>
                <p:endSync evt="end" delay="0">
                  <p:rtn val="all"/>
                </p:endSync>
                <p:childTnLst>
                  <p:par>
                    <p:cTn id="207" fill="hold">
                      <p:stCondLst>
                        <p:cond delay="0"/>
                      </p:stCondLst>
                      <p:childTnLst>
                        <p:par>
                          <p:cTn id="208" fill="hold">
                            <p:stCondLst>
                              <p:cond delay="0"/>
                            </p:stCondLst>
                            <p:childTnLst>
                              <p:par>
                                <p:cTn id="209" presetID="1" presetClass="emph" presetSubtype="2" fill="hold" grpId="0" nodeType="clickEffect">
                                  <p:stCondLst>
                                    <p:cond delay="0"/>
                                  </p:stCondLst>
                                  <p:childTnLst>
                                    <p:animClr clrSpc="rgb" dir="cw">
                                      <p:cBhvr>
                                        <p:cTn id="210" dur="2000" fill="hold"/>
                                        <p:tgtEl>
                                          <p:spTgt spid="73"/>
                                        </p:tgtEl>
                                        <p:attrNameLst>
                                          <p:attrName>fillcolor</p:attrName>
                                        </p:attrNameLst>
                                      </p:cBhvr>
                                      <p:to>
                                        <a:srgbClr val="FF0000"/>
                                      </p:to>
                                    </p:animClr>
                                    <p:set>
                                      <p:cBhvr>
                                        <p:cTn id="211" dur="2000" fill="hold"/>
                                        <p:tgtEl>
                                          <p:spTgt spid="73"/>
                                        </p:tgtEl>
                                        <p:attrNameLst>
                                          <p:attrName>fill.type</p:attrName>
                                        </p:attrNameLst>
                                      </p:cBhvr>
                                      <p:to>
                                        <p:strVal val="solid"/>
                                      </p:to>
                                    </p:set>
                                    <p:set>
                                      <p:cBhvr>
                                        <p:cTn id="212" dur="2000" fill="hold"/>
                                        <p:tgtEl>
                                          <p:spTgt spid="73"/>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3"/>
                  </p:tgtEl>
                </p:cond>
              </p:nextCondLst>
            </p:seq>
            <p:seq concurrent="1" nextAc="seek">
              <p:cTn id="213" restart="whenNotActive" fill="hold" evtFilter="cancelBubble" nodeType="interactiveSeq">
                <p:stCondLst>
                  <p:cond evt="onClick" delay="0">
                    <p:tgtEl>
                      <p:spTgt spid="74"/>
                    </p:tgtEl>
                  </p:cond>
                </p:stCondLst>
                <p:endSync evt="end" delay="0">
                  <p:rtn val="all"/>
                </p:endSync>
                <p:childTnLst>
                  <p:par>
                    <p:cTn id="214" fill="hold">
                      <p:stCondLst>
                        <p:cond delay="0"/>
                      </p:stCondLst>
                      <p:childTnLst>
                        <p:par>
                          <p:cTn id="215" fill="hold">
                            <p:stCondLst>
                              <p:cond delay="0"/>
                            </p:stCondLst>
                            <p:childTnLst>
                              <p:par>
                                <p:cTn id="216" presetID="1" presetClass="emph" presetSubtype="2" fill="hold" nodeType="clickEffect">
                                  <p:stCondLst>
                                    <p:cond delay="0"/>
                                  </p:stCondLst>
                                  <p:childTnLst>
                                    <p:animClr clrSpc="rgb" dir="cw">
                                      <p:cBhvr>
                                        <p:cTn id="217" dur="2000" fill="hold"/>
                                        <p:tgtEl>
                                          <p:spTgt spid="74"/>
                                        </p:tgtEl>
                                        <p:attrNameLst>
                                          <p:attrName>fillcolor</p:attrName>
                                        </p:attrNameLst>
                                      </p:cBhvr>
                                      <p:to>
                                        <a:srgbClr val="00B050"/>
                                      </p:to>
                                    </p:animClr>
                                    <p:set>
                                      <p:cBhvr>
                                        <p:cTn id="218" dur="2000" fill="hold"/>
                                        <p:tgtEl>
                                          <p:spTgt spid="74"/>
                                        </p:tgtEl>
                                        <p:attrNameLst>
                                          <p:attrName>fill.type</p:attrName>
                                        </p:attrNameLst>
                                      </p:cBhvr>
                                      <p:to>
                                        <p:strVal val="solid"/>
                                      </p:to>
                                    </p:set>
                                    <p:set>
                                      <p:cBhvr>
                                        <p:cTn id="219" dur="2000" fill="hold"/>
                                        <p:tgtEl>
                                          <p:spTgt spid="74"/>
                                        </p:tgtEl>
                                        <p:attrNameLst>
                                          <p:attrName>fill.on</p:attrName>
                                        </p:attrNameLst>
                                      </p:cBhvr>
                                      <p:to>
                                        <p:strVal val="true"/>
                                      </p:to>
                                    </p:set>
                                  </p:childTnLst>
                                  <p:subTnLst>
                                    <p:audio>
                                      <p:cMediaNode>
                                        <p:cTn display="0" masterRel="sameClick">
                                          <p:stCondLst>
                                            <p:cond evt="begin" delay="0">
                                              <p:tn val="216"/>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74"/>
                  </p:tgtEl>
                </p:cond>
              </p:nextCondLst>
            </p:seq>
            <p:seq concurrent="1" nextAc="seek">
              <p:cTn id="220" restart="whenNotActive" fill="hold" evtFilter="cancelBubble" nodeType="interactiveSeq">
                <p:stCondLst>
                  <p:cond evt="onClick" delay="0">
                    <p:tgtEl>
                      <p:spTgt spid="75"/>
                    </p:tgtEl>
                  </p:cond>
                </p:stCondLst>
                <p:endSync evt="end" delay="0">
                  <p:rtn val="all"/>
                </p:endSync>
                <p:childTnLst>
                  <p:par>
                    <p:cTn id="221" fill="hold">
                      <p:stCondLst>
                        <p:cond delay="0"/>
                      </p:stCondLst>
                      <p:childTnLst>
                        <p:par>
                          <p:cTn id="222" fill="hold">
                            <p:stCondLst>
                              <p:cond delay="0"/>
                            </p:stCondLst>
                            <p:childTnLst>
                              <p:par>
                                <p:cTn id="223" presetID="1" presetClass="emph" presetSubtype="2" fill="hold" nodeType="clickEffect">
                                  <p:stCondLst>
                                    <p:cond delay="0"/>
                                  </p:stCondLst>
                                  <p:childTnLst>
                                    <p:animClr clrSpc="rgb" dir="cw">
                                      <p:cBhvr>
                                        <p:cTn id="224" dur="2000" fill="hold"/>
                                        <p:tgtEl>
                                          <p:spTgt spid="75"/>
                                        </p:tgtEl>
                                        <p:attrNameLst>
                                          <p:attrName>fillcolor</p:attrName>
                                        </p:attrNameLst>
                                      </p:cBhvr>
                                      <p:to>
                                        <a:srgbClr val="FF0000"/>
                                      </p:to>
                                    </p:animClr>
                                    <p:set>
                                      <p:cBhvr>
                                        <p:cTn id="225" dur="2000" fill="hold"/>
                                        <p:tgtEl>
                                          <p:spTgt spid="75"/>
                                        </p:tgtEl>
                                        <p:attrNameLst>
                                          <p:attrName>fill.type</p:attrName>
                                        </p:attrNameLst>
                                      </p:cBhvr>
                                      <p:to>
                                        <p:strVal val="solid"/>
                                      </p:to>
                                    </p:set>
                                    <p:set>
                                      <p:cBhvr>
                                        <p:cTn id="226" dur="2000" fill="hold"/>
                                        <p:tgtEl>
                                          <p:spTgt spid="75"/>
                                        </p:tgtEl>
                                        <p:attrNameLst>
                                          <p:attrName>fill.on</p:attrName>
                                        </p:attrNameLst>
                                      </p:cBhvr>
                                      <p:to>
                                        <p:strVal val="true"/>
                                      </p:to>
                                    </p:set>
                                  </p:childTnLst>
                                  <p:subTnLst>
                                    <p:audio>
                                      <p:cMediaNode>
                                        <p:cTn display="0" masterRel="sameClick">
                                          <p:stCondLst>
                                            <p:cond evt="begin" delay="0">
                                              <p:tn val="223"/>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5"/>
                  </p:tgtEl>
                </p:cond>
              </p:nextCondLst>
            </p:seq>
            <p:seq concurrent="1" nextAc="seek">
              <p:cTn id="227" restart="whenNotActive" fill="hold" evtFilter="cancelBubble" nodeType="interactiveSeq">
                <p:stCondLst>
                  <p:cond evt="onClick" delay="0">
                    <p:tgtEl>
                      <p:spTgt spid="76"/>
                    </p:tgtEl>
                  </p:cond>
                </p:stCondLst>
                <p:endSync evt="end" delay="0">
                  <p:rtn val="all"/>
                </p:endSync>
                <p:childTnLst>
                  <p:par>
                    <p:cTn id="228" fill="hold">
                      <p:stCondLst>
                        <p:cond delay="0"/>
                      </p:stCondLst>
                      <p:childTnLst>
                        <p:par>
                          <p:cTn id="229" fill="hold">
                            <p:stCondLst>
                              <p:cond delay="0"/>
                            </p:stCondLst>
                            <p:childTnLst>
                              <p:par>
                                <p:cTn id="230" presetID="1" presetClass="emph" presetSubtype="2" fill="hold" nodeType="clickEffect">
                                  <p:stCondLst>
                                    <p:cond delay="0"/>
                                  </p:stCondLst>
                                  <p:childTnLst>
                                    <p:animClr clrSpc="rgb" dir="cw">
                                      <p:cBhvr>
                                        <p:cTn id="231" dur="2000" fill="hold"/>
                                        <p:tgtEl>
                                          <p:spTgt spid="76"/>
                                        </p:tgtEl>
                                        <p:attrNameLst>
                                          <p:attrName>fillcolor</p:attrName>
                                        </p:attrNameLst>
                                      </p:cBhvr>
                                      <p:to>
                                        <a:srgbClr val="FF0000"/>
                                      </p:to>
                                    </p:animClr>
                                    <p:set>
                                      <p:cBhvr>
                                        <p:cTn id="232" dur="2000" fill="hold"/>
                                        <p:tgtEl>
                                          <p:spTgt spid="76"/>
                                        </p:tgtEl>
                                        <p:attrNameLst>
                                          <p:attrName>fill.type</p:attrName>
                                        </p:attrNameLst>
                                      </p:cBhvr>
                                      <p:to>
                                        <p:strVal val="solid"/>
                                      </p:to>
                                    </p:set>
                                    <p:set>
                                      <p:cBhvr>
                                        <p:cTn id="233" dur="2000" fill="hold"/>
                                        <p:tgtEl>
                                          <p:spTgt spid="76"/>
                                        </p:tgtEl>
                                        <p:attrNameLst>
                                          <p:attrName>fill.on</p:attrName>
                                        </p:attrNameLst>
                                      </p:cBhvr>
                                      <p:to>
                                        <p:strVal val="true"/>
                                      </p:to>
                                    </p:set>
                                  </p:childTnLst>
                                  <p:subTnLst>
                                    <p:audio>
                                      <p:cMediaNode>
                                        <p:cTn display="0" masterRel="sameClick">
                                          <p:stCondLst>
                                            <p:cond evt="begin" delay="0">
                                              <p:tn val="230"/>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6"/>
                  </p:tgtEl>
                </p:cond>
              </p:nextCondLst>
            </p:seq>
          </p:childTnLst>
        </p:cTn>
      </p:par>
    </p:tnLst>
    <p:bldLst>
      <p:bldP spid="8"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3"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0448A1A5-8D90-4F8E-8CF6-0E6443B3C685}"/>
              </a:ext>
            </a:extLst>
          </p:cNvPr>
          <p:cNvSpPr/>
          <p:nvPr/>
        </p:nvSpPr>
        <p:spPr>
          <a:xfrm>
            <a:off x="1598725" y="-27384"/>
            <a:ext cx="7521611"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İOKBS – ÇIKMIŞ SORULAR</a:t>
            </a:r>
          </a:p>
        </p:txBody>
      </p:sp>
      <p:sp>
        <p:nvSpPr>
          <p:cNvPr id="8" name="Dikdörtgen 7">
            <a:extLst>
              <a:ext uri="{FF2B5EF4-FFF2-40B4-BE49-F238E27FC236}">
                <a16:creationId xmlns:a16="http://schemas.microsoft.com/office/drawing/2014/main" id="{25B12778-C2E5-4362-A3CE-38BCE85C2ECB}"/>
              </a:ext>
            </a:extLst>
          </p:cNvPr>
          <p:cNvSpPr/>
          <p:nvPr/>
        </p:nvSpPr>
        <p:spPr>
          <a:xfrm>
            <a:off x="9048328" y="53960"/>
            <a:ext cx="1415480" cy="584775"/>
          </a:xfrm>
          <a:prstGeom prst="rect">
            <a:avLst/>
          </a:prstGeom>
          <a:noFill/>
        </p:spPr>
        <p:txBody>
          <a:bodyPr wrap="square" lIns="91440" tIns="45720" rIns="91440" bIns="45720">
            <a:spAutoFit/>
          </a:bodyPr>
          <a:lstStyle/>
          <a:p>
            <a:pPr algn="ctr"/>
            <a:r>
              <a:rPr lang="tr-TR" sz="3200" b="1" cap="none" spc="0" dirty="0">
                <a:ln w="6600">
                  <a:solidFill>
                    <a:schemeClr val="accent2"/>
                  </a:solidFill>
                  <a:prstDash val="solid"/>
                </a:ln>
                <a:solidFill>
                  <a:srgbClr val="FFFFFF"/>
                </a:solidFill>
                <a:effectLst>
                  <a:outerShdw dist="38100" dir="2700000" algn="tl" rotWithShape="0">
                    <a:schemeClr val="accent2"/>
                  </a:outerShdw>
                </a:effectLst>
              </a:rPr>
              <a:t>2022</a:t>
            </a:r>
          </a:p>
        </p:txBody>
      </p:sp>
      <p:sp>
        <p:nvSpPr>
          <p:cNvPr id="10" name="Metin kutusu 9">
            <a:extLst>
              <a:ext uri="{FF2B5EF4-FFF2-40B4-BE49-F238E27FC236}">
                <a16:creationId xmlns:a16="http://schemas.microsoft.com/office/drawing/2014/main" id="{31BD2BD4-B7DF-43A7-B66A-17625BF90CE5}"/>
              </a:ext>
            </a:extLst>
          </p:cNvPr>
          <p:cNvSpPr txBox="1"/>
          <p:nvPr/>
        </p:nvSpPr>
        <p:spPr>
          <a:xfrm>
            <a:off x="325530" y="1124744"/>
            <a:ext cx="11387093" cy="4040337"/>
          </a:xfrm>
          <a:prstGeom prst="rect">
            <a:avLst/>
          </a:prstGeom>
          <a:noFill/>
        </p:spPr>
        <p:txBody>
          <a:bodyPr wrap="square">
            <a:spAutoFit/>
          </a:bodyPr>
          <a:lstStyle/>
          <a:p>
            <a:pPr algn="just"/>
            <a:r>
              <a:rPr lang="tr-TR" sz="2400" b="1" dirty="0">
                <a:solidFill>
                  <a:schemeClr val="tx2"/>
                </a:solidFill>
              </a:rPr>
              <a:t>Bir fikir veya sanat eserini oluşturan kişinin, bu eserden doğan haklarına ne ad verilir?</a:t>
            </a:r>
          </a:p>
          <a:p>
            <a:pPr algn="just"/>
            <a:endParaRPr lang="tr-TR" sz="2400" dirty="0">
              <a:solidFill>
                <a:schemeClr val="tx2"/>
              </a:solidFill>
            </a:endParaRPr>
          </a:p>
          <a:p>
            <a:pPr algn="just"/>
            <a:endParaRPr lang="tr-TR" sz="2400" dirty="0">
              <a:solidFill>
                <a:schemeClr val="tx2"/>
              </a:solidFill>
            </a:endParaRPr>
          </a:p>
          <a:p>
            <a:pPr algn="just">
              <a:tabLst>
                <a:tab pos="717550" algn="l"/>
              </a:tabLst>
            </a:pPr>
            <a:r>
              <a:rPr lang="tr-TR" sz="2400" dirty="0"/>
              <a:t>	Telif hakkı</a:t>
            </a:r>
          </a:p>
          <a:p>
            <a:pPr algn="just">
              <a:lnSpc>
                <a:spcPct val="200000"/>
              </a:lnSpc>
              <a:tabLst>
                <a:tab pos="717550" algn="l"/>
              </a:tabLst>
            </a:pPr>
            <a:r>
              <a:rPr lang="tr-TR" sz="2400" dirty="0"/>
              <a:t>	Marka tescili</a:t>
            </a:r>
          </a:p>
          <a:p>
            <a:pPr algn="just">
              <a:lnSpc>
                <a:spcPct val="200000"/>
              </a:lnSpc>
              <a:tabLst>
                <a:tab pos="717550" algn="l"/>
              </a:tabLst>
            </a:pPr>
            <a:r>
              <a:rPr lang="tr-TR" sz="2400" dirty="0"/>
              <a:t>	Patent hakkı </a:t>
            </a:r>
          </a:p>
          <a:p>
            <a:pPr algn="just">
              <a:lnSpc>
                <a:spcPct val="200000"/>
              </a:lnSpc>
              <a:tabLst>
                <a:tab pos="717550" algn="l"/>
              </a:tabLst>
            </a:pPr>
            <a:r>
              <a:rPr lang="tr-TR" sz="2400" dirty="0"/>
              <a:t>	Faydalı model</a:t>
            </a:r>
            <a:endParaRPr lang="tr-TR" sz="2400" dirty="0">
              <a:solidFill>
                <a:schemeClr val="tx2"/>
              </a:solidFill>
              <a:effectLst>
                <a:outerShdw blurRad="38100" dist="38100" dir="2700000" algn="tl">
                  <a:srgbClr val="000000">
                    <a:alpha val="43137"/>
                  </a:srgbClr>
                </a:outerShdw>
              </a:effectLst>
            </a:endParaRPr>
          </a:p>
        </p:txBody>
      </p:sp>
      <p:sp>
        <p:nvSpPr>
          <p:cNvPr id="11" name="Rectangle 11">
            <a:extLst>
              <a:ext uri="{FF2B5EF4-FFF2-40B4-BE49-F238E27FC236}">
                <a16:creationId xmlns:a16="http://schemas.microsoft.com/office/drawing/2014/main" id="{B16C5967-0C96-4E32-AEC4-275CCB21B784}"/>
              </a:ext>
            </a:extLst>
          </p:cNvPr>
          <p:cNvSpPr>
            <a:spLocks noChangeArrowheads="1"/>
          </p:cNvSpPr>
          <p:nvPr/>
        </p:nvSpPr>
        <p:spPr bwMode="auto">
          <a:xfrm>
            <a:off x="10912873"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2" name="Text Box 12">
            <a:extLst>
              <a:ext uri="{FF2B5EF4-FFF2-40B4-BE49-F238E27FC236}">
                <a16:creationId xmlns:a16="http://schemas.microsoft.com/office/drawing/2014/main" id="{C5E87281-29A6-4651-BFCA-C3F93AB3F53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13" name="Text Box 13">
            <a:extLst>
              <a:ext uri="{FF2B5EF4-FFF2-40B4-BE49-F238E27FC236}">
                <a16:creationId xmlns:a16="http://schemas.microsoft.com/office/drawing/2014/main" id="{5B501CEC-8C16-4FFE-A02C-BB30271B431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14" name="Text Box 14">
            <a:extLst>
              <a:ext uri="{FF2B5EF4-FFF2-40B4-BE49-F238E27FC236}">
                <a16:creationId xmlns:a16="http://schemas.microsoft.com/office/drawing/2014/main" id="{F9E9B0A9-9799-443D-A46F-E606A35A5CCA}"/>
              </a:ext>
            </a:extLst>
          </p:cNvPr>
          <p:cNvSpPr txBox="1">
            <a:spLocks noChangeArrowheads="1"/>
          </p:cNvSpPr>
          <p:nvPr/>
        </p:nvSpPr>
        <p:spPr bwMode="auto">
          <a:xfrm>
            <a:off x="10781111"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15" name="Text Box 15">
            <a:extLst>
              <a:ext uri="{FF2B5EF4-FFF2-40B4-BE49-F238E27FC236}">
                <a16:creationId xmlns:a16="http://schemas.microsoft.com/office/drawing/2014/main" id="{29E14CD5-7A12-4716-9ED0-628C656063F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16" name="Text Box 16">
            <a:extLst>
              <a:ext uri="{FF2B5EF4-FFF2-40B4-BE49-F238E27FC236}">
                <a16:creationId xmlns:a16="http://schemas.microsoft.com/office/drawing/2014/main" id="{ACB592E6-BF73-4A1D-9435-838CDD9E75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17" name="Text Box 17">
            <a:extLst>
              <a:ext uri="{FF2B5EF4-FFF2-40B4-BE49-F238E27FC236}">
                <a16:creationId xmlns:a16="http://schemas.microsoft.com/office/drawing/2014/main" id="{9AE42E65-7DE3-403B-8FD6-00C1BB141ED8}"/>
              </a:ext>
            </a:extLst>
          </p:cNvPr>
          <p:cNvSpPr txBox="1">
            <a:spLocks noChangeArrowheads="1"/>
          </p:cNvSpPr>
          <p:nvPr/>
        </p:nvSpPr>
        <p:spPr bwMode="auto">
          <a:xfrm>
            <a:off x="1078031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18" name="Text Box 18">
            <a:extLst>
              <a:ext uri="{FF2B5EF4-FFF2-40B4-BE49-F238E27FC236}">
                <a16:creationId xmlns:a16="http://schemas.microsoft.com/office/drawing/2014/main" id="{7E15A273-EBC3-4627-9B53-7B25E39FFE7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19" name="Text Box 19">
            <a:extLst>
              <a:ext uri="{FF2B5EF4-FFF2-40B4-BE49-F238E27FC236}">
                <a16:creationId xmlns:a16="http://schemas.microsoft.com/office/drawing/2014/main" id="{52C30EF7-0652-4F8C-B9C4-72E86B28B4E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20" name="Text Box 20">
            <a:extLst>
              <a:ext uri="{FF2B5EF4-FFF2-40B4-BE49-F238E27FC236}">
                <a16:creationId xmlns:a16="http://schemas.microsoft.com/office/drawing/2014/main" id="{45C09351-D3FE-4C10-B1F6-B6062586647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21" name="Text Box 21">
            <a:extLst>
              <a:ext uri="{FF2B5EF4-FFF2-40B4-BE49-F238E27FC236}">
                <a16:creationId xmlns:a16="http://schemas.microsoft.com/office/drawing/2014/main" id="{5DEF877D-19FB-4E6D-96ED-FEC3BB43EF2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22" name="Text Box 22">
            <a:extLst>
              <a:ext uri="{FF2B5EF4-FFF2-40B4-BE49-F238E27FC236}">
                <a16:creationId xmlns:a16="http://schemas.microsoft.com/office/drawing/2014/main" id="{AC60F1DF-B824-4BE8-AAD6-82BF4D263FD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23" name="Text Box 23">
            <a:extLst>
              <a:ext uri="{FF2B5EF4-FFF2-40B4-BE49-F238E27FC236}">
                <a16:creationId xmlns:a16="http://schemas.microsoft.com/office/drawing/2014/main" id="{6C3ED3EF-454B-46E2-851D-35256CD8A9B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24" name="Text Box 24">
            <a:extLst>
              <a:ext uri="{FF2B5EF4-FFF2-40B4-BE49-F238E27FC236}">
                <a16:creationId xmlns:a16="http://schemas.microsoft.com/office/drawing/2014/main" id="{F6859F5B-E9E7-45E8-BAA9-77F0FB216E1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25" name="Text Box 25">
            <a:extLst>
              <a:ext uri="{FF2B5EF4-FFF2-40B4-BE49-F238E27FC236}">
                <a16:creationId xmlns:a16="http://schemas.microsoft.com/office/drawing/2014/main" id="{90BB7FC8-7A7A-4EED-881B-6AF7DF97368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26" name="Text Box 26">
            <a:extLst>
              <a:ext uri="{FF2B5EF4-FFF2-40B4-BE49-F238E27FC236}">
                <a16:creationId xmlns:a16="http://schemas.microsoft.com/office/drawing/2014/main" id="{D9830828-2DC7-43BB-B580-540C9AB5282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27" name="Text Box 27">
            <a:extLst>
              <a:ext uri="{FF2B5EF4-FFF2-40B4-BE49-F238E27FC236}">
                <a16:creationId xmlns:a16="http://schemas.microsoft.com/office/drawing/2014/main" id="{9980915F-5216-4CA2-B0FE-431B53422D2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28" name="Text Box 28">
            <a:extLst>
              <a:ext uri="{FF2B5EF4-FFF2-40B4-BE49-F238E27FC236}">
                <a16:creationId xmlns:a16="http://schemas.microsoft.com/office/drawing/2014/main" id="{8F8ADD56-2FD8-4E31-BB3E-EE7693688A1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29" name="Text Box 29">
            <a:extLst>
              <a:ext uri="{FF2B5EF4-FFF2-40B4-BE49-F238E27FC236}">
                <a16:creationId xmlns:a16="http://schemas.microsoft.com/office/drawing/2014/main" id="{64D2F1F8-AA9A-4364-B451-DD549A671A6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30" name="Text Box 30">
            <a:extLst>
              <a:ext uri="{FF2B5EF4-FFF2-40B4-BE49-F238E27FC236}">
                <a16:creationId xmlns:a16="http://schemas.microsoft.com/office/drawing/2014/main" id="{EE292A85-9C82-4D0D-936B-44DB8B53F5B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31" name="Text Box 31">
            <a:extLst>
              <a:ext uri="{FF2B5EF4-FFF2-40B4-BE49-F238E27FC236}">
                <a16:creationId xmlns:a16="http://schemas.microsoft.com/office/drawing/2014/main" id="{061EFC73-634E-4A11-AEBB-07F078AD9A2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32" name="Text Box 32">
            <a:extLst>
              <a:ext uri="{FF2B5EF4-FFF2-40B4-BE49-F238E27FC236}">
                <a16:creationId xmlns:a16="http://schemas.microsoft.com/office/drawing/2014/main" id="{2EDD9DD9-A664-4A8C-8939-30219DC9B3A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33" name="Text Box 33">
            <a:extLst>
              <a:ext uri="{FF2B5EF4-FFF2-40B4-BE49-F238E27FC236}">
                <a16:creationId xmlns:a16="http://schemas.microsoft.com/office/drawing/2014/main" id="{00F203B2-0177-401C-BC28-7C1CB930BDBB}"/>
              </a:ext>
            </a:extLst>
          </p:cNvPr>
          <p:cNvSpPr txBox="1">
            <a:spLocks noChangeArrowheads="1"/>
          </p:cNvSpPr>
          <p:nvPr/>
        </p:nvSpPr>
        <p:spPr bwMode="auto">
          <a:xfrm>
            <a:off x="10780317"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34" name="Text Box 34">
            <a:extLst>
              <a:ext uri="{FF2B5EF4-FFF2-40B4-BE49-F238E27FC236}">
                <a16:creationId xmlns:a16="http://schemas.microsoft.com/office/drawing/2014/main" id="{614DD448-1C97-476D-B695-E48C3852869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35" name="Text Box 35">
            <a:extLst>
              <a:ext uri="{FF2B5EF4-FFF2-40B4-BE49-F238E27FC236}">
                <a16:creationId xmlns:a16="http://schemas.microsoft.com/office/drawing/2014/main" id="{7D015C30-297F-4800-9613-6B9F03C1E3A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36" name="Text Box 36">
            <a:extLst>
              <a:ext uri="{FF2B5EF4-FFF2-40B4-BE49-F238E27FC236}">
                <a16:creationId xmlns:a16="http://schemas.microsoft.com/office/drawing/2014/main" id="{34985486-90CF-41B4-99D3-3E4FBEB1463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37" name="Text Box 37">
            <a:extLst>
              <a:ext uri="{FF2B5EF4-FFF2-40B4-BE49-F238E27FC236}">
                <a16:creationId xmlns:a16="http://schemas.microsoft.com/office/drawing/2014/main" id="{8971727E-FA8F-46AA-A982-AE6503C7992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38" name="Text Box 38">
            <a:extLst>
              <a:ext uri="{FF2B5EF4-FFF2-40B4-BE49-F238E27FC236}">
                <a16:creationId xmlns:a16="http://schemas.microsoft.com/office/drawing/2014/main" id="{F961FD7E-78B1-4C47-BCDB-5057FF5CED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39" name="Text Box 39">
            <a:extLst>
              <a:ext uri="{FF2B5EF4-FFF2-40B4-BE49-F238E27FC236}">
                <a16:creationId xmlns:a16="http://schemas.microsoft.com/office/drawing/2014/main" id="{5B9A44CC-4C8D-43A4-A55C-68A5DD164C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40" name="Text Box 40">
            <a:extLst>
              <a:ext uri="{FF2B5EF4-FFF2-40B4-BE49-F238E27FC236}">
                <a16:creationId xmlns:a16="http://schemas.microsoft.com/office/drawing/2014/main" id="{7E492F12-D886-4F29-A2DA-9C1EDC25B7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41" name="Text Box 41">
            <a:extLst>
              <a:ext uri="{FF2B5EF4-FFF2-40B4-BE49-F238E27FC236}">
                <a16:creationId xmlns:a16="http://schemas.microsoft.com/office/drawing/2014/main" id="{8B404D40-E7D4-493E-9713-347D1CE4328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42" name="Text Box 12">
            <a:extLst>
              <a:ext uri="{FF2B5EF4-FFF2-40B4-BE49-F238E27FC236}">
                <a16:creationId xmlns:a16="http://schemas.microsoft.com/office/drawing/2014/main" id="{77A5D8A6-0332-46EA-A27E-802CF2FCE72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43" name="Text Box 13">
            <a:extLst>
              <a:ext uri="{FF2B5EF4-FFF2-40B4-BE49-F238E27FC236}">
                <a16:creationId xmlns:a16="http://schemas.microsoft.com/office/drawing/2014/main" id="{2F6EE658-8FD8-4208-A5D3-2CDB3FAAAD9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44" name="Text Box 14">
            <a:extLst>
              <a:ext uri="{FF2B5EF4-FFF2-40B4-BE49-F238E27FC236}">
                <a16:creationId xmlns:a16="http://schemas.microsoft.com/office/drawing/2014/main" id="{27EE6DCF-2D63-43A7-A6DD-EF826C27002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45" name="Text Box 15">
            <a:extLst>
              <a:ext uri="{FF2B5EF4-FFF2-40B4-BE49-F238E27FC236}">
                <a16:creationId xmlns:a16="http://schemas.microsoft.com/office/drawing/2014/main" id="{C41DE4EA-6772-4251-88C3-2C9F2E08A09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46" name="Text Box 16">
            <a:extLst>
              <a:ext uri="{FF2B5EF4-FFF2-40B4-BE49-F238E27FC236}">
                <a16:creationId xmlns:a16="http://schemas.microsoft.com/office/drawing/2014/main" id="{D92E08E9-5CFE-4308-8DF0-881441C92F9B}"/>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47" name="Text Box 17">
            <a:extLst>
              <a:ext uri="{FF2B5EF4-FFF2-40B4-BE49-F238E27FC236}">
                <a16:creationId xmlns:a16="http://schemas.microsoft.com/office/drawing/2014/main" id="{A9DC5FD7-14F1-4D4D-8830-34451B0795F6}"/>
              </a:ext>
            </a:extLst>
          </p:cNvPr>
          <p:cNvSpPr txBox="1">
            <a:spLocks noChangeArrowheads="1"/>
          </p:cNvSpPr>
          <p:nvPr/>
        </p:nvSpPr>
        <p:spPr bwMode="auto">
          <a:xfrm>
            <a:off x="1078111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8" name="Text Box 18">
            <a:extLst>
              <a:ext uri="{FF2B5EF4-FFF2-40B4-BE49-F238E27FC236}">
                <a16:creationId xmlns:a16="http://schemas.microsoft.com/office/drawing/2014/main" id="{4C86359B-5E61-4602-AAAF-686E86C17C60}"/>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9" name="Text Box 19">
            <a:extLst>
              <a:ext uri="{FF2B5EF4-FFF2-40B4-BE49-F238E27FC236}">
                <a16:creationId xmlns:a16="http://schemas.microsoft.com/office/drawing/2014/main" id="{DDE10085-0FFE-44C0-BF19-75DE71C8BC3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0" name="Text Box 20">
            <a:extLst>
              <a:ext uri="{FF2B5EF4-FFF2-40B4-BE49-F238E27FC236}">
                <a16:creationId xmlns:a16="http://schemas.microsoft.com/office/drawing/2014/main" id="{DD2B4ACB-DB83-4CA6-BB06-00EE1984C8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1" name="Text Box 21">
            <a:extLst>
              <a:ext uri="{FF2B5EF4-FFF2-40B4-BE49-F238E27FC236}">
                <a16:creationId xmlns:a16="http://schemas.microsoft.com/office/drawing/2014/main" id="{3BA57985-C563-411E-B773-D5D26C2146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2" name="Text Box 22">
            <a:extLst>
              <a:ext uri="{FF2B5EF4-FFF2-40B4-BE49-F238E27FC236}">
                <a16:creationId xmlns:a16="http://schemas.microsoft.com/office/drawing/2014/main" id="{4E9225B8-83BF-4FD8-AD56-D3DC31A8042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3" name="Text Box 23">
            <a:extLst>
              <a:ext uri="{FF2B5EF4-FFF2-40B4-BE49-F238E27FC236}">
                <a16:creationId xmlns:a16="http://schemas.microsoft.com/office/drawing/2014/main" id="{FD295937-A226-4A4A-B9B3-6221008B6D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4" name="Text Box 24">
            <a:extLst>
              <a:ext uri="{FF2B5EF4-FFF2-40B4-BE49-F238E27FC236}">
                <a16:creationId xmlns:a16="http://schemas.microsoft.com/office/drawing/2014/main" id="{F70FD9AC-CC42-47C5-A51A-69B13ADFF38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5" name="Text Box 25">
            <a:extLst>
              <a:ext uri="{FF2B5EF4-FFF2-40B4-BE49-F238E27FC236}">
                <a16:creationId xmlns:a16="http://schemas.microsoft.com/office/drawing/2014/main" id="{EE3C3D95-EEB8-4952-94B1-2A7E9D64020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6" name="Text Box 26">
            <a:extLst>
              <a:ext uri="{FF2B5EF4-FFF2-40B4-BE49-F238E27FC236}">
                <a16:creationId xmlns:a16="http://schemas.microsoft.com/office/drawing/2014/main" id="{968C1220-E0B0-4815-AA3C-6A95845C7A8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7" name="Text Box 27">
            <a:extLst>
              <a:ext uri="{FF2B5EF4-FFF2-40B4-BE49-F238E27FC236}">
                <a16:creationId xmlns:a16="http://schemas.microsoft.com/office/drawing/2014/main" id="{490E07DA-4445-4DD4-98C8-2051E002D9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8">
            <a:extLst>
              <a:ext uri="{FF2B5EF4-FFF2-40B4-BE49-F238E27FC236}">
                <a16:creationId xmlns:a16="http://schemas.microsoft.com/office/drawing/2014/main" id="{4CCC2A6A-6FF7-4037-8FBB-424D8BED0CA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9">
            <a:extLst>
              <a:ext uri="{FF2B5EF4-FFF2-40B4-BE49-F238E27FC236}">
                <a16:creationId xmlns:a16="http://schemas.microsoft.com/office/drawing/2014/main" id="{6941B76F-A6CD-4A05-9B7E-826BF44389F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30">
            <a:extLst>
              <a:ext uri="{FF2B5EF4-FFF2-40B4-BE49-F238E27FC236}">
                <a16:creationId xmlns:a16="http://schemas.microsoft.com/office/drawing/2014/main" id="{50D7377A-59F3-435F-96A1-9DB8A92F21C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31">
            <a:extLst>
              <a:ext uri="{FF2B5EF4-FFF2-40B4-BE49-F238E27FC236}">
                <a16:creationId xmlns:a16="http://schemas.microsoft.com/office/drawing/2014/main" id="{09E4E646-8E52-4A04-8301-1F08F4984F4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2">
            <a:extLst>
              <a:ext uri="{FF2B5EF4-FFF2-40B4-BE49-F238E27FC236}">
                <a16:creationId xmlns:a16="http://schemas.microsoft.com/office/drawing/2014/main" id="{B97DEB34-8FCB-44C4-9309-FDBECC60E47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3">
            <a:extLst>
              <a:ext uri="{FF2B5EF4-FFF2-40B4-BE49-F238E27FC236}">
                <a16:creationId xmlns:a16="http://schemas.microsoft.com/office/drawing/2014/main" id="{5F3FB007-4A28-471B-A24A-F873B59E861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4">
            <a:extLst>
              <a:ext uri="{FF2B5EF4-FFF2-40B4-BE49-F238E27FC236}">
                <a16:creationId xmlns:a16="http://schemas.microsoft.com/office/drawing/2014/main" id="{BBC21F13-67BB-4272-AE01-37364C6678F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5">
            <a:extLst>
              <a:ext uri="{FF2B5EF4-FFF2-40B4-BE49-F238E27FC236}">
                <a16:creationId xmlns:a16="http://schemas.microsoft.com/office/drawing/2014/main" id="{F47981FF-46EE-4AD8-86F7-DF2C8975579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6">
            <a:extLst>
              <a:ext uri="{FF2B5EF4-FFF2-40B4-BE49-F238E27FC236}">
                <a16:creationId xmlns:a16="http://schemas.microsoft.com/office/drawing/2014/main" id="{8DA72C4F-F2A4-4331-843D-9B84C000F9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7">
            <a:extLst>
              <a:ext uri="{FF2B5EF4-FFF2-40B4-BE49-F238E27FC236}">
                <a16:creationId xmlns:a16="http://schemas.microsoft.com/office/drawing/2014/main" id="{BC6B9994-BE60-4F4F-B869-6562D4A01B8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8">
            <a:extLst>
              <a:ext uri="{FF2B5EF4-FFF2-40B4-BE49-F238E27FC236}">
                <a16:creationId xmlns:a16="http://schemas.microsoft.com/office/drawing/2014/main" id="{2795D32B-F27D-4CDA-9B5B-DAD641D446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9">
            <a:extLst>
              <a:ext uri="{FF2B5EF4-FFF2-40B4-BE49-F238E27FC236}">
                <a16:creationId xmlns:a16="http://schemas.microsoft.com/office/drawing/2014/main" id="{CB85851E-4FF5-45F9-ACD2-F3EFFA4AEEB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40">
            <a:extLst>
              <a:ext uri="{FF2B5EF4-FFF2-40B4-BE49-F238E27FC236}">
                <a16:creationId xmlns:a16="http://schemas.microsoft.com/office/drawing/2014/main" id="{5CF09914-8EA9-4E5F-A2C3-4D760917C4D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41">
            <a:extLst>
              <a:ext uri="{FF2B5EF4-FFF2-40B4-BE49-F238E27FC236}">
                <a16:creationId xmlns:a16="http://schemas.microsoft.com/office/drawing/2014/main" id="{E2711667-CD6C-4913-A4DF-5C1D8B7E4C4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72" name="10 Oval">
            <a:extLst>
              <a:ext uri="{FF2B5EF4-FFF2-40B4-BE49-F238E27FC236}">
                <a16:creationId xmlns:a16="http://schemas.microsoft.com/office/drawing/2014/main" id="{47B76B39-DFD0-4815-86F1-DE5320B41E73}"/>
              </a:ext>
            </a:extLst>
          </p:cNvPr>
          <p:cNvSpPr/>
          <p:nvPr/>
        </p:nvSpPr>
        <p:spPr>
          <a:xfrm>
            <a:off x="10980452"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73" name="Oval 72">
            <a:extLst>
              <a:ext uri="{FF2B5EF4-FFF2-40B4-BE49-F238E27FC236}">
                <a16:creationId xmlns:a16="http://schemas.microsoft.com/office/drawing/2014/main" id="{42E4033B-7FB5-4A96-AF96-9008B1D13764}"/>
              </a:ext>
            </a:extLst>
          </p:cNvPr>
          <p:cNvSpPr/>
          <p:nvPr/>
        </p:nvSpPr>
        <p:spPr>
          <a:xfrm>
            <a:off x="393616" y="4567641"/>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t>
            </a:r>
          </a:p>
        </p:txBody>
      </p:sp>
      <p:sp>
        <p:nvSpPr>
          <p:cNvPr id="74" name="Oval 73">
            <a:extLst>
              <a:ext uri="{FF2B5EF4-FFF2-40B4-BE49-F238E27FC236}">
                <a16:creationId xmlns:a16="http://schemas.microsoft.com/office/drawing/2014/main" id="{DCF3CF06-C786-4435-8EF8-E1B7A089CD94}"/>
              </a:ext>
            </a:extLst>
          </p:cNvPr>
          <p:cNvSpPr/>
          <p:nvPr/>
        </p:nvSpPr>
        <p:spPr>
          <a:xfrm>
            <a:off x="393616" y="3196385"/>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sp>
        <p:nvSpPr>
          <p:cNvPr id="75" name="Oval 74">
            <a:extLst>
              <a:ext uri="{FF2B5EF4-FFF2-40B4-BE49-F238E27FC236}">
                <a16:creationId xmlns:a16="http://schemas.microsoft.com/office/drawing/2014/main" id="{27FA646E-1E28-4A6F-A418-0E2988AB4BEE}"/>
              </a:ext>
            </a:extLst>
          </p:cNvPr>
          <p:cNvSpPr/>
          <p:nvPr/>
        </p:nvSpPr>
        <p:spPr>
          <a:xfrm>
            <a:off x="393616" y="3882013"/>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t>
            </a:r>
          </a:p>
        </p:txBody>
      </p:sp>
      <p:sp>
        <p:nvSpPr>
          <p:cNvPr id="76" name="Oval 75">
            <a:extLst>
              <a:ext uri="{FF2B5EF4-FFF2-40B4-BE49-F238E27FC236}">
                <a16:creationId xmlns:a16="http://schemas.microsoft.com/office/drawing/2014/main" id="{D3197FFD-2A33-407F-B3D6-D5E321D8E02F}"/>
              </a:ext>
            </a:extLst>
          </p:cNvPr>
          <p:cNvSpPr/>
          <p:nvPr/>
        </p:nvSpPr>
        <p:spPr>
          <a:xfrm>
            <a:off x="393616" y="2510757"/>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a:t>
            </a:r>
          </a:p>
        </p:txBody>
      </p:sp>
      <p:sp>
        <p:nvSpPr>
          <p:cNvPr id="78" name="Google Shape;827;p11">
            <a:hlinkClick r:id="" action="ppaction://hlinkshowjump?jump=nextslide"/>
            <a:extLst>
              <a:ext uri="{FF2B5EF4-FFF2-40B4-BE49-F238E27FC236}">
                <a16:creationId xmlns:a16="http://schemas.microsoft.com/office/drawing/2014/main" id="{68EA5F82-90B1-4A85-8187-EEA0C16A11B5}"/>
              </a:ext>
            </a:extLst>
          </p:cNvPr>
          <p:cNvSpPr/>
          <p:nvPr/>
        </p:nvSpPr>
        <p:spPr>
          <a:xfrm rot="10800000">
            <a:off x="10272464" y="598392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80" name="Eylem Düğmesi: Girişe Git 79">
            <a:hlinkClick r:id="rId5" action="ppaction://hlinksldjump" highlightClick="1"/>
            <a:extLst>
              <a:ext uri="{FF2B5EF4-FFF2-40B4-BE49-F238E27FC236}">
                <a16:creationId xmlns:a16="http://schemas.microsoft.com/office/drawing/2014/main" id="{260331C3-0CF4-459A-92D6-DDA890CBB10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81" name="Dikdörtgen 80">
            <a:hlinkClick r:id="rId6" action="ppaction://hlinksldjump"/>
            <a:extLst>
              <a:ext uri="{FF2B5EF4-FFF2-40B4-BE49-F238E27FC236}">
                <a16:creationId xmlns:a16="http://schemas.microsoft.com/office/drawing/2014/main" id="{053CB053-0BD6-4B83-9751-1AC0DB75ED43}"/>
              </a:ext>
            </a:extLst>
          </p:cNvPr>
          <p:cNvSpPr/>
          <p:nvPr/>
        </p:nvSpPr>
        <p:spPr>
          <a:xfrm>
            <a:off x="10281079" y="6228298"/>
            <a:ext cx="1620958"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Sonraki Soru</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0025110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2.08333E-7 -2.96296E-6 L -2.08333E-7 -0.07222 " pathEditMode="relative" rAng="0" ptsTypes="AA">
                                      <p:cBhvr>
                                        <p:cTn id="6" dur="250" accel="50000" decel="50000" autoRev="1" fill="hold">
                                          <p:stCondLst>
                                            <p:cond delay="0"/>
                                          </p:stCondLst>
                                        </p:cTn>
                                        <p:tgtEl>
                                          <p:spTgt spid="8"/>
                                        </p:tgtEl>
                                        <p:attrNameLst>
                                          <p:attrName>ppt_x</p:attrName>
                                          <p:attrName>ppt_y</p:attrName>
                                        </p:attrNameLst>
                                      </p:cBhvr>
                                      <p:rCtr x="0" y="-3611"/>
                                    </p:animMotion>
                                    <p:animRot by="1500000">
                                      <p:cBhvr>
                                        <p:cTn id="7" dur="125" fill="hold">
                                          <p:stCondLst>
                                            <p:cond delay="0"/>
                                          </p:stCondLst>
                                        </p:cTn>
                                        <p:tgtEl>
                                          <p:spTgt spid="8"/>
                                        </p:tgtEl>
                                        <p:attrNameLst>
                                          <p:attrName>r</p:attrName>
                                        </p:attrNameLst>
                                      </p:cBhvr>
                                    </p:animRot>
                                    <p:animRot by="-1500000">
                                      <p:cBhvr>
                                        <p:cTn id="8" dur="125" fill="hold">
                                          <p:stCondLst>
                                            <p:cond delay="125"/>
                                          </p:stCondLst>
                                        </p:cTn>
                                        <p:tgtEl>
                                          <p:spTgt spid="8"/>
                                        </p:tgtEl>
                                        <p:attrNameLst>
                                          <p:attrName>r</p:attrName>
                                        </p:attrNameLst>
                                      </p:cBhvr>
                                    </p:animRot>
                                    <p:animRot by="-1500000">
                                      <p:cBhvr>
                                        <p:cTn id="9" dur="125" fill="hold">
                                          <p:stCondLst>
                                            <p:cond delay="250"/>
                                          </p:stCondLst>
                                        </p:cTn>
                                        <p:tgtEl>
                                          <p:spTgt spid="8"/>
                                        </p:tgtEl>
                                        <p:attrNameLst>
                                          <p:attrName>r</p:attrName>
                                        </p:attrNameLst>
                                      </p:cBhvr>
                                    </p:animRot>
                                    <p:animRot by="1500000">
                                      <p:cBhvr>
                                        <p:cTn id="10" dur="125" fill="hold">
                                          <p:stCondLst>
                                            <p:cond delay="375"/>
                                          </p:stCondLst>
                                        </p:cTn>
                                        <p:tgtEl>
                                          <p:spTgt spid="8"/>
                                        </p:tgtEl>
                                        <p:attrNameLst>
                                          <p:attrName>r</p:attrName>
                                        </p:attrNameLst>
                                      </p:cBhvr>
                                    </p:animRot>
                                  </p:childTnLst>
                                </p:cTn>
                              </p:par>
                              <p:par>
                                <p:cTn id="11" presetID="11" presetClass="entr" presetSubtype="0" fill="hold" grpId="0" nodeType="withEffect">
                                  <p:stCondLst>
                                    <p:cond delay="0"/>
                                  </p:stCondLst>
                                  <p:childTnLst>
                                    <p:set>
                                      <p:cBhvr>
                                        <p:cTn id="12" dur="1000">
                                          <p:stCondLst>
                                            <p:cond delay="0"/>
                                          </p:stCondLst>
                                        </p:cTn>
                                        <p:tgtEl>
                                          <p:spTgt spid="1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12"/>
                                        </p:tgtEl>
                                        <p:attrNameLst>
                                          <p:attrName>style.visibility</p:attrName>
                                        </p:attrNameLst>
                                      </p:cBhvr>
                                      <p:to>
                                        <p:strVal val="hidden"/>
                                      </p:to>
                                    </p:set>
                                  </p:subTnLst>
                                </p:cTn>
                              </p:par>
                            </p:childTnLst>
                          </p:cTn>
                        </p:par>
                        <p:par>
                          <p:cTn id="13" fill="hold">
                            <p:stCondLst>
                              <p:cond delay="1000"/>
                            </p:stCondLst>
                            <p:childTnLst>
                              <p:par>
                                <p:cTn id="14" presetID="11" presetClass="entr" presetSubtype="0" fill="hold" grpId="0" nodeType="afterEffect">
                                  <p:stCondLst>
                                    <p:cond delay="0"/>
                                  </p:stCondLst>
                                  <p:childTnLst>
                                    <p:set>
                                      <p:cBhvr>
                                        <p:cTn id="15" dur="1000">
                                          <p:stCondLst>
                                            <p:cond delay="0"/>
                                          </p:stCondLst>
                                        </p:cTn>
                                        <p:tgtEl>
                                          <p:spTgt spid="1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3"/>
                                        </p:tgtEl>
                                        <p:attrNameLst>
                                          <p:attrName>style.visibility</p:attrName>
                                        </p:attrNameLst>
                                      </p:cBhvr>
                                      <p:to>
                                        <p:strVal val="hidden"/>
                                      </p:to>
                                    </p:set>
                                  </p:subTnLst>
                                </p:cTn>
                              </p:par>
                            </p:childTnLst>
                          </p:cTn>
                        </p:par>
                        <p:par>
                          <p:cTn id="16" fill="hold">
                            <p:stCondLst>
                              <p:cond delay="2000"/>
                            </p:stCondLst>
                            <p:childTnLst>
                              <p:par>
                                <p:cTn id="17" presetID="11" presetClass="entr" presetSubtype="0" fill="hold" grpId="0" nodeType="afterEffect">
                                  <p:stCondLst>
                                    <p:cond delay="0"/>
                                  </p:stCondLst>
                                  <p:childTnLst>
                                    <p:set>
                                      <p:cBhvr>
                                        <p:cTn id="18" dur="1000">
                                          <p:stCondLst>
                                            <p:cond delay="0"/>
                                          </p:stCondLst>
                                        </p:cTn>
                                        <p:tgtEl>
                                          <p:spTgt spid="1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4"/>
                                        </p:tgtEl>
                                        <p:attrNameLst>
                                          <p:attrName>style.visibility</p:attrName>
                                        </p:attrNameLst>
                                      </p:cBhvr>
                                      <p:to>
                                        <p:strVal val="hidden"/>
                                      </p:to>
                                    </p:set>
                                  </p:subTnLst>
                                </p:cTn>
                              </p:par>
                            </p:childTnLst>
                          </p:cTn>
                        </p:par>
                        <p:par>
                          <p:cTn id="19" fill="hold">
                            <p:stCondLst>
                              <p:cond delay="3000"/>
                            </p:stCondLst>
                            <p:childTnLst>
                              <p:par>
                                <p:cTn id="20" presetID="11" presetClass="entr" presetSubtype="0" fill="hold" grpId="0" nodeType="afterEffect">
                                  <p:stCondLst>
                                    <p:cond delay="0"/>
                                  </p:stCondLst>
                                  <p:childTnLst>
                                    <p:set>
                                      <p:cBhvr>
                                        <p:cTn id="21" dur="1000">
                                          <p:stCondLst>
                                            <p:cond delay="0"/>
                                          </p:stCondLst>
                                        </p:cTn>
                                        <p:tgtEl>
                                          <p:spTgt spid="1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5"/>
                                        </p:tgtEl>
                                        <p:attrNameLst>
                                          <p:attrName>style.visibility</p:attrName>
                                        </p:attrNameLst>
                                      </p:cBhvr>
                                      <p:to>
                                        <p:strVal val="hidden"/>
                                      </p:to>
                                    </p:set>
                                  </p:subTnLst>
                                </p:cTn>
                              </p:par>
                            </p:childTnLst>
                          </p:cTn>
                        </p:par>
                        <p:par>
                          <p:cTn id="22" fill="hold">
                            <p:stCondLst>
                              <p:cond delay="4000"/>
                            </p:stCondLst>
                            <p:childTnLst>
                              <p:par>
                                <p:cTn id="23" presetID="11" presetClass="entr" presetSubtype="0" fill="hold" grpId="0" nodeType="afterEffect">
                                  <p:stCondLst>
                                    <p:cond delay="0"/>
                                  </p:stCondLst>
                                  <p:childTnLst>
                                    <p:set>
                                      <p:cBhvr>
                                        <p:cTn id="24" dur="1000">
                                          <p:stCondLst>
                                            <p:cond delay="0"/>
                                          </p:stCondLst>
                                        </p:cTn>
                                        <p:tgtEl>
                                          <p:spTgt spid="1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6"/>
                                        </p:tgtEl>
                                        <p:attrNameLst>
                                          <p:attrName>style.visibility</p:attrName>
                                        </p:attrNameLst>
                                      </p:cBhvr>
                                      <p:to>
                                        <p:strVal val="hidden"/>
                                      </p:to>
                                    </p:set>
                                  </p:subTnLst>
                                </p:cTn>
                              </p:par>
                            </p:childTnLst>
                          </p:cTn>
                        </p:par>
                        <p:par>
                          <p:cTn id="25" fill="hold">
                            <p:stCondLst>
                              <p:cond delay="5000"/>
                            </p:stCondLst>
                            <p:childTnLst>
                              <p:par>
                                <p:cTn id="26" presetID="11" presetClass="entr" presetSubtype="0" fill="hold" grpId="0" nodeType="afterEffect">
                                  <p:stCondLst>
                                    <p:cond delay="0"/>
                                  </p:stCondLst>
                                  <p:childTnLst>
                                    <p:set>
                                      <p:cBhvr>
                                        <p:cTn id="27" dur="1000">
                                          <p:stCondLst>
                                            <p:cond delay="0"/>
                                          </p:stCondLst>
                                        </p:cTn>
                                        <p:tgtEl>
                                          <p:spTgt spid="1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7"/>
                                        </p:tgtEl>
                                        <p:attrNameLst>
                                          <p:attrName>style.visibility</p:attrName>
                                        </p:attrNameLst>
                                      </p:cBhvr>
                                      <p:to>
                                        <p:strVal val="hidden"/>
                                      </p:to>
                                    </p:set>
                                  </p:subTnLst>
                                </p:cTn>
                              </p:par>
                            </p:childTnLst>
                          </p:cTn>
                        </p:par>
                        <p:par>
                          <p:cTn id="28" fill="hold">
                            <p:stCondLst>
                              <p:cond delay="6000"/>
                            </p:stCondLst>
                            <p:childTnLst>
                              <p:par>
                                <p:cTn id="29" presetID="11" presetClass="entr" presetSubtype="0" fill="hold" grpId="0" nodeType="afterEffect">
                                  <p:stCondLst>
                                    <p:cond delay="0"/>
                                  </p:stCondLst>
                                  <p:childTnLst>
                                    <p:set>
                                      <p:cBhvr>
                                        <p:cTn id="30" dur="1000">
                                          <p:stCondLst>
                                            <p:cond delay="0"/>
                                          </p:stCondLst>
                                        </p:cTn>
                                        <p:tgtEl>
                                          <p:spTgt spid="1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8"/>
                                        </p:tgtEl>
                                        <p:attrNameLst>
                                          <p:attrName>style.visibility</p:attrName>
                                        </p:attrNameLst>
                                      </p:cBhvr>
                                      <p:to>
                                        <p:strVal val="hidden"/>
                                      </p:to>
                                    </p:set>
                                  </p:subTnLst>
                                </p:cTn>
                              </p:par>
                            </p:childTnLst>
                          </p:cTn>
                        </p:par>
                        <p:par>
                          <p:cTn id="31" fill="hold">
                            <p:stCondLst>
                              <p:cond delay="7000"/>
                            </p:stCondLst>
                            <p:childTnLst>
                              <p:par>
                                <p:cTn id="32" presetID="11" presetClass="entr" presetSubtype="0" fill="hold" grpId="0" nodeType="afterEffect">
                                  <p:stCondLst>
                                    <p:cond delay="0"/>
                                  </p:stCondLst>
                                  <p:childTnLst>
                                    <p:set>
                                      <p:cBhvr>
                                        <p:cTn id="33"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9"/>
                                        </p:tgtEl>
                                        <p:attrNameLst>
                                          <p:attrName>style.visibility</p:attrName>
                                        </p:attrNameLst>
                                      </p:cBhvr>
                                      <p:to>
                                        <p:strVal val="hidden"/>
                                      </p:to>
                                    </p:set>
                                  </p:subTnLst>
                                </p:cTn>
                              </p:par>
                            </p:childTnLst>
                          </p:cTn>
                        </p:par>
                        <p:par>
                          <p:cTn id="34" fill="hold">
                            <p:stCondLst>
                              <p:cond delay="8000"/>
                            </p:stCondLst>
                            <p:childTnLst>
                              <p:par>
                                <p:cTn id="35" presetID="11" presetClass="entr" presetSubtype="0" fill="hold" grpId="0" nodeType="afterEffect">
                                  <p:stCondLst>
                                    <p:cond delay="0"/>
                                  </p:stCondLst>
                                  <p:childTnLst>
                                    <p:set>
                                      <p:cBhvr>
                                        <p:cTn id="3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20"/>
                                        </p:tgtEl>
                                        <p:attrNameLst>
                                          <p:attrName>style.visibility</p:attrName>
                                        </p:attrNameLst>
                                      </p:cBhvr>
                                      <p:to>
                                        <p:strVal val="hidden"/>
                                      </p:to>
                                    </p:set>
                                  </p:subTnLst>
                                </p:cTn>
                              </p:par>
                            </p:childTnLst>
                          </p:cTn>
                        </p:par>
                        <p:par>
                          <p:cTn id="37" fill="hold">
                            <p:stCondLst>
                              <p:cond delay="9000"/>
                            </p:stCondLst>
                            <p:childTnLst>
                              <p:par>
                                <p:cTn id="38" presetID="11" presetClass="entr" presetSubtype="0" fill="hold" grpId="0" nodeType="afterEffect">
                                  <p:stCondLst>
                                    <p:cond delay="0"/>
                                  </p:stCondLst>
                                  <p:childTnLst>
                                    <p:set>
                                      <p:cBhvr>
                                        <p:cTn id="3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21"/>
                                        </p:tgtEl>
                                        <p:attrNameLst>
                                          <p:attrName>style.visibility</p:attrName>
                                        </p:attrNameLst>
                                      </p:cBhvr>
                                      <p:to>
                                        <p:strVal val="hidden"/>
                                      </p:to>
                                    </p:set>
                                  </p:subTnLst>
                                </p:cTn>
                              </p:par>
                            </p:childTnLst>
                          </p:cTn>
                        </p:par>
                        <p:par>
                          <p:cTn id="40" fill="hold">
                            <p:stCondLst>
                              <p:cond delay="10000"/>
                            </p:stCondLst>
                            <p:childTnLst>
                              <p:par>
                                <p:cTn id="41" presetID="11" presetClass="entr" presetSubtype="0" fill="hold" grpId="0" nodeType="afterEffect">
                                  <p:stCondLst>
                                    <p:cond delay="0"/>
                                  </p:stCondLst>
                                  <p:childTnLst>
                                    <p:set>
                                      <p:cBhvr>
                                        <p:cTn id="42"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22"/>
                                        </p:tgtEl>
                                        <p:attrNameLst>
                                          <p:attrName>style.visibility</p:attrName>
                                        </p:attrNameLst>
                                      </p:cBhvr>
                                      <p:to>
                                        <p:strVal val="hidden"/>
                                      </p:to>
                                    </p:set>
                                  </p:subTnLst>
                                </p:cTn>
                              </p:par>
                            </p:childTnLst>
                          </p:cTn>
                        </p:par>
                        <p:par>
                          <p:cTn id="43" fill="hold">
                            <p:stCondLst>
                              <p:cond delay="11000"/>
                            </p:stCondLst>
                            <p:childTnLst>
                              <p:par>
                                <p:cTn id="44" presetID="11" presetClass="entr" presetSubtype="0" fill="hold" grpId="0" nodeType="afterEffect">
                                  <p:stCondLst>
                                    <p:cond delay="0"/>
                                  </p:stCondLst>
                                  <p:childTnLst>
                                    <p:set>
                                      <p:cBhvr>
                                        <p:cTn id="45"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23"/>
                                        </p:tgtEl>
                                        <p:attrNameLst>
                                          <p:attrName>style.visibility</p:attrName>
                                        </p:attrNameLst>
                                      </p:cBhvr>
                                      <p:to>
                                        <p:strVal val="hidden"/>
                                      </p:to>
                                    </p:set>
                                  </p:subTnLst>
                                </p:cTn>
                              </p:par>
                            </p:childTnLst>
                          </p:cTn>
                        </p:par>
                        <p:par>
                          <p:cTn id="46" fill="hold">
                            <p:stCondLst>
                              <p:cond delay="12000"/>
                            </p:stCondLst>
                            <p:childTnLst>
                              <p:par>
                                <p:cTn id="47" presetID="11" presetClass="entr" presetSubtype="0" fill="hold" grpId="0" nodeType="afterEffect">
                                  <p:stCondLst>
                                    <p:cond delay="0"/>
                                  </p:stCondLst>
                                  <p:childTnLst>
                                    <p:set>
                                      <p:cBhvr>
                                        <p:cTn id="48"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24"/>
                                        </p:tgtEl>
                                        <p:attrNameLst>
                                          <p:attrName>style.visibility</p:attrName>
                                        </p:attrNameLst>
                                      </p:cBhvr>
                                      <p:to>
                                        <p:strVal val="hidden"/>
                                      </p:to>
                                    </p:set>
                                  </p:subTnLst>
                                </p:cTn>
                              </p:par>
                            </p:childTnLst>
                          </p:cTn>
                        </p:par>
                        <p:par>
                          <p:cTn id="49" fill="hold">
                            <p:stCondLst>
                              <p:cond delay="13000"/>
                            </p:stCondLst>
                            <p:childTnLst>
                              <p:par>
                                <p:cTn id="50" presetID="11" presetClass="entr" presetSubtype="0" fill="hold" grpId="0" nodeType="afterEffect">
                                  <p:stCondLst>
                                    <p:cond delay="0"/>
                                  </p:stCondLst>
                                  <p:childTnLst>
                                    <p:set>
                                      <p:cBhvr>
                                        <p:cTn id="51"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25"/>
                                        </p:tgtEl>
                                        <p:attrNameLst>
                                          <p:attrName>style.visibility</p:attrName>
                                        </p:attrNameLst>
                                      </p:cBhvr>
                                      <p:to>
                                        <p:strVal val="hidden"/>
                                      </p:to>
                                    </p:set>
                                  </p:subTnLst>
                                </p:cTn>
                              </p:par>
                            </p:childTnLst>
                          </p:cTn>
                        </p:par>
                        <p:par>
                          <p:cTn id="52" fill="hold">
                            <p:stCondLst>
                              <p:cond delay="14000"/>
                            </p:stCondLst>
                            <p:childTnLst>
                              <p:par>
                                <p:cTn id="53" presetID="11" presetClass="entr" presetSubtype="0" fill="hold" grpId="0" nodeType="afterEffect">
                                  <p:stCondLst>
                                    <p:cond delay="0"/>
                                  </p:stCondLst>
                                  <p:childTnLst>
                                    <p:set>
                                      <p:cBhvr>
                                        <p:cTn id="54"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26"/>
                                        </p:tgtEl>
                                        <p:attrNameLst>
                                          <p:attrName>style.visibility</p:attrName>
                                        </p:attrNameLst>
                                      </p:cBhvr>
                                      <p:to>
                                        <p:strVal val="hidden"/>
                                      </p:to>
                                    </p:set>
                                  </p:subTnLst>
                                </p:cTn>
                              </p:par>
                            </p:childTnLst>
                          </p:cTn>
                        </p:par>
                        <p:par>
                          <p:cTn id="55" fill="hold">
                            <p:stCondLst>
                              <p:cond delay="15000"/>
                            </p:stCondLst>
                            <p:childTnLst>
                              <p:par>
                                <p:cTn id="56" presetID="11" presetClass="entr" presetSubtype="0" fill="hold" grpId="0" nodeType="afterEffect">
                                  <p:stCondLst>
                                    <p:cond delay="0"/>
                                  </p:stCondLst>
                                  <p:childTnLst>
                                    <p:set>
                                      <p:cBhvr>
                                        <p:cTn id="57"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27"/>
                                        </p:tgtEl>
                                        <p:attrNameLst>
                                          <p:attrName>style.visibility</p:attrName>
                                        </p:attrNameLst>
                                      </p:cBhvr>
                                      <p:to>
                                        <p:strVal val="hidden"/>
                                      </p:to>
                                    </p:set>
                                  </p:subTnLst>
                                </p:cTn>
                              </p:par>
                            </p:childTnLst>
                          </p:cTn>
                        </p:par>
                        <p:par>
                          <p:cTn id="58" fill="hold">
                            <p:stCondLst>
                              <p:cond delay="16000"/>
                            </p:stCondLst>
                            <p:childTnLst>
                              <p:par>
                                <p:cTn id="59" presetID="11" presetClass="entr" presetSubtype="0" fill="hold" grpId="0" nodeType="afterEffect">
                                  <p:stCondLst>
                                    <p:cond delay="0"/>
                                  </p:stCondLst>
                                  <p:childTnLst>
                                    <p:set>
                                      <p:cBhvr>
                                        <p:cTn id="60"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28"/>
                                        </p:tgtEl>
                                        <p:attrNameLst>
                                          <p:attrName>style.visibility</p:attrName>
                                        </p:attrNameLst>
                                      </p:cBhvr>
                                      <p:to>
                                        <p:strVal val="hidden"/>
                                      </p:to>
                                    </p:set>
                                  </p:subTnLst>
                                </p:cTn>
                              </p:par>
                            </p:childTnLst>
                          </p:cTn>
                        </p:par>
                        <p:par>
                          <p:cTn id="61" fill="hold">
                            <p:stCondLst>
                              <p:cond delay="17000"/>
                            </p:stCondLst>
                            <p:childTnLst>
                              <p:par>
                                <p:cTn id="62" presetID="11" presetClass="entr" presetSubtype="0" fill="hold" grpId="0" nodeType="afterEffect">
                                  <p:stCondLst>
                                    <p:cond delay="0"/>
                                  </p:stCondLst>
                                  <p:childTnLst>
                                    <p:set>
                                      <p:cBhvr>
                                        <p:cTn id="63"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29"/>
                                        </p:tgtEl>
                                        <p:attrNameLst>
                                          <p:attrName>style.visibility</p:attrName>
                                        </p:attrNameLst>
                                      </p:cBhvr>
                                      <p:to>
                                        <p:strVal val="hidden"/>
                                      </p:to>
                                    </p:set>
                                  </p:subTnLst>
                                </p:cTn>
                              </p:par>
                            </p:childTnLst>
                          </p:cTn>
                        </p:par>
                        <p:par>
                          <p:cTn id="64" fill="hold">
                            <p:stCondLst>
                              <p:cond delay="18000"/>
                            </p:stCondLst>
                            <p:childTnLst>
                              <p:par>
                                <p:cTn id="65" presetID="11" presetClass="entr" presetSubtype="0" fill="hold" grpId="0" nodeType="afterEffect">
                                  <p:stCondLst>
                                    <p:cond delay="0"/>
                                  </p:stCondLst>
                                  <p:childTnLst>
                                    <p:set>
                                      <p:cBhvr>
                                        <p:cTn id="6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0"/>
                                        </p:tgtEl>
                                        <p:attrNameLst>
                                          <p:attrName>style.visibility</p:attrName>
                                        </p:attrNameLst>
                                      </p:cBhvr>
                                      <p:to>
                                        <p:strVal val="hidden"/>
                                      </p:to>
                                    </p:set>
                                  </p:subTnLst>
                                </p:cTn>
                              </p:par>
                            </p:childTnLst>
                          </p:cTn>
                        </p:par>
                        <p:par>
                          <p:cTn id="67" fill="hold">
                            <p:stCondLst>
                              <p:cond delay="19000"/>
                            </p:stCondLst>
                            <p:childTnLst>
                              <p:par>
                                <p:cTn id="68" presetID="11" presetClass="entr" presetSubtype="0" fill="hold" grpId="0" nodeType="afterEffect">
                                  <p:stCondLst>
                                    <p:cond delay="0"/>
                                  </p:stCondLst>
                                  <p:childTnLst>
                                    <p:set>
                                      <p:cBhvr>
                                        <p:cTn id="6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1"/>
                                        </p:tgtEl>
                                        <p:attrNameLst>
                                          <p:attrName>style.visibility</p:attrName>
                                        </p:attrNameLst>
                                      </p:cBhvr>
                                      <p:to>
                                        <p:strVal val="hidden"/>
                                      </p:to>
                                    </p:set>
                                  </p:subTnLst>
                                </p:cTn>
                              </p:par>
                            </p:childTnLst>
                          </p:cTn>
                        </p:par>
                        <p:par>
                          <p:cTn id="70" fill="hold">
                            <p:stCondLst>
                              <p:cond delay="20000"/>
                            </p:stCondLst>
                            <p:childTnLst>
                              <p:par>
                                <p:cTn id="71" presetID="11" presetClass="entr" presetSubtype="0" fill="hold" grpId="0" nodeType="afterEffect">
                                  <p:stCondLst>
                                    <p:cond delay="0"/>
                                  </p:stCondLst>
                                  <p:childTnLst>
                                    <p:set>
                                      <p:cBhvr>
                                        <p:cTn id="7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2"/>
                                        </p:tgtEl>
                                        <p:attrNameLst>
                                          <p:attrName>style.visibility</p:attrName>
                                        </p:attrNameLst>
                                      </p:cBhvr>
                                      <p:to>
                                        <p:strVal val="hidden"/>
                                      </p:to>
                                    </p:set>
                                  </p:subTnLst>
                                </p:cTn>
                              </p:par>
                            </p:childTnLst>
                          </p:cTn>
                        </p:par>
                        <p:par>
                          <p:cTn id="73" fill="hold">
                            <p:stCondLst>
                              <p:cond delay="21000"/>
                            </p:stCondLst>
                            <p:childTnLst>
                              <p:par>
                                <p:cTn id="74" presetID="11" presetClass="entr" presetSubtype="0" fill="hold" grpId="0" nodeType="afterEffect">
                                  <p:stCondLst>
                                    <p:cond delay="0"/>
                                  </p:stCondLst>
                                  <p:childTnLst>
                                    <p:set>
                                      <p:cBhvr>
                                        <p:cTn id="7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33"/>
                                        </p:tgtEl>
                                        <p:attrNameLst>
                                          <p:attrName>style.visibility</p:attrName>
                                        </p:attrNameLst>
                                      </p:cBhvr>
                                      <p:to>
                                        <p:strVal val="hidden"/>
                                      </p:to>
                                    </p:set>
                                  </p:subTnLst>
                                </p:cTn>
                              </p:par>
                            </p:childTnLst>
                          </p:cTn>
                        </p:par>
                        <p:par>
                          <p:cTn id="76" fill="hold">
                            <p:stCondLst>
                              <p:cond delay="22000"/>
                            </p:stCondLst>
                            <p:childTnLst>
                              <p:par>
                                <p:cTn id="77" presetID="11" presetClass="entr" presetSubtype="0" fill="hold" grpId="0" nodeType="afterEffect">
                                  <p:stCondLst>
                                    <p:cond delay="0"/>
                                  </p:stCondLst>
                                  <p:childTnLst>
                                    <p:set>
                                      <p:cBhvr>
                                        <p:cTn id="7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34"/>
                                        </p:tgtEl>
                                        <p:attrNameLst>
                                          <p:attrName>style.visibility</p:attrName>
                                        </p:attrNameLst>
                                      </p:cBhvr>
                                      <p:to>
                                        <p:strVal val="hidden"/>
                                      </p:to>
                                    </p:set>
                                  </p:subTnLst>
                                </p:cTn>
                              </p:par>
                            </p:childTnLst>
                          </p:cTn>
                        </p:par>
                        <p:par>
                          <p:cTn id="79" fill="hold">
                            <p:stCondLst>
                              <p:cond delay="23000"/>
                            </p:stCondLst>
                            <p:childTnLst>
                              <p:par>
                                <p:cTn id="80" presetID="11" presetClass="entr" presetSubtype="0" fill="hold" grpId="0" nodeType="afterEffect">
                                  <p:stCondLst>
                                    <p:cond delay="0"/>
                                  </p:stCondLst>
                                  <p:childTnLst>
                                    <p:set>
                                      <p:cBhvr>
                                        <p:cTn id="8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35"/>
                                        </p:tgtEl>
                                        <p:attrNameLst>
                                          <p:attrName>style.visibility</p:attrName>
                                        </p:attrNameLst>
                                      </p:cBhvr>
                                      <p:to>
                                        <p:strVal val="hidden"/>
                                      </p:to>
                                    </p:set>
                                  </p:subTnLst>
                                </p:cTn>
                              </p:par>
                            </p:childTnLst>
                          </p:cTn>
                        </p:par>
                        <p:par>
                          <p:cTn id="82" fill="hold">
                            <p:stCondLst>
                              <p:cond delay="24000"/>
                            </p:stCondLst>
                            <p:childTnLst>
                              <p:par>
                                <p:cTn id="83" presetID="11" presetClass="entr" presetSubtype="0" fill="hold" grpId="0" nodeType="afterEffect">
                                  <p:stCondLst>
                                    <p:cond delay="0"/>
                                  </p:stCondLst>
                                  <p:childTnLst>
                                    <p:set>
                                      <p:cBhvr>
                                        <p:cTn id="8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36"/>
                                        </p:tgtEl>
                                        <p:attrNameLst>
                                          <p:attrName>style.visibility</p:attrName>
                                        </p:attrNameLst>
                                      </p:cBhvr>
                                      <p:to>
                                        <p:strVal val="hidden"/>
                                      </p:to>
                                    </p:set>
                                  </p:subTnLst>
                                </p:cTn>
                              </p:par>
                            </p:childTnLst>
                          </p:cTn>
                        </p:par>
                        <p:par>
                          <p:cTn id="85" fill="hold">
                            <p:stCondLst>
                              <p:cond delay="25000"/>
                            </p:stCondLst>
                            <p:childTnLst>
                              <p:par>
                                <p:cTn id="86" presetID="11" presetClass="entr" presetSubtype="0" fill="hold" grpId="0" nodeType="afterEffect">
                                  <p:stCondLst>
                                    <p:cond delay="0"/>
                                  </p:stCondLst>
                                  <p:childTnLst>
                                    <p:set>
                                      <p:cBhvr>
                                        <p:cTn id="8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7"/>
                                        </p:tgtEl>
                                        <p:attrNameLst>
                                          <p:attrName>style.visibility</p:attrName>
                                        </p:attrNameLst>
                                      </p:cBhvr>
                                      <p:to>
                                        <p:strVal val="hidden"/>
                                      </p:to>
                                    </p:set>
                                  </p:subTnLst>
                                </p:cTn>
                              </p:par>
                            </p:childTnLst>
                          </p:cTn>
                        </p:par>
                        <p:par>
                          <p:cTn id="88" fill="hold">
                            <p:stCondLst>
                              <p:cond delay="26000"/>
                            </p:stCondLst>
                            <p:childTnLst>
                              <p:par>
                                <p:cTn id="89" presetID="11" presetClass="entr" presetSubtype="0" fill="hold" grpId="0" nodeType="afterEffect">
                                  <p:stCondLst>
                                    <p:cond delay="0"/>
                                  </p:stCondLst>
                                  <p:childTnLst>
                                    <p:set>
                                      <p:cBhvr>
                                        <p:cTn id="9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8"/>
                                        </p:tgtEl>
                                        <p:attrNameLst>
                                          <p:attrName>style.visibility</p:attrName>
                                        </p:attrNameLst>
                                      </p:cBhvr>
                                      <p:to>
                                        <p:strVal val="hidden"/>
                                      </p:to>
                                    </p:set>
                                  </p:subTnLst>
                                </p:cTn>
                              </p:par>
                            </p:childTnLst>
                          </p:cTn>
                        </p:par>
                        <p:par>
                          <p:cTn id="91" fill="hold">
                            <p:stCondLst>
                              <p:cond delay="27000"/>
                            </p:stCondLst>
                            <p:childTnLst>
                              <p:par>
                                <p:cTn id="92" presetID="11" presetClass="entr" presetSubtype="0" fill="hold" grpId="0" nodeType="afterEffect">
                                  <p:stCondLst>
                                    <p:cond delay="0"/>
                                  </p:stCondLst>
                                  <p:childTnLst>
                                    <p:set>
                                      <p:cBhvr>
                                        <p:cTn id="93"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9"/>
                                        </p:tgtEl>
                                        <p:attrNameLst>
                                          <p:attrName>style.visibility</p:attrName>
                                        </p:attrNameLst>
                                      </p:cBhvr>
                                      <p:to>
                                        <p:strVal val="hidden"/>
                                      </p:to>
                                    </p:set>
                                  </p:subTnLst>
                                </p:cTn>
                              </p:par>
                            </p:childTnLst>
                          </p:cTn>
                        </p:par>
                        <p:par>
                          <p:cTn id="94" fill="hold">
                            <p:stCondLst>
                              <p:cond delay="28000"/>
                            </p:stCondLst>
                            <p:childTnLst>
                              <p:par>
                                <p:cTn id="95" presetID="11" presetClass="entr" presetSubtype="0" fill="hold" grpId="0" nodeType="afterEffect">
                                  <p:stCondLst>
                                    <p:cond delay="0"/>
                                  </p:stCondLst>
                                  <p:childTnLst>
                                    <p:set>
                                      <p:cBhvr>
                                        <p:cTn id="9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40"/>
                                        </p:tgtEl>
                                        <p:attrNameLst>
                                          <p:attrName>style.visibility</p:attrName>
                                        </p:attrNameLst>
                                      </p:cBhvr>
                                      <p:to>
                                        <p:strVal val="hidden"/>
                                      </p:to>
                                    </p:set>
                                  </p:subTnLst>
                                </p:cTn>
                              </p:par>
                            </p:childTnLst>
                          </p:cTn>
                        </p:par>
                        <p:par>
                          <p:cTn id="97" fill="hold">
                            <p:stCondLst>
                              <p:cond delay="29000"/>
                            </p:stCondLst>
                            <p:childTnLst>
                              <p:par>
                                <p:cTn id="98" presetID="11" presetClass="entr" presetSubtype="0" fill="hold" grpId="0" nodeType="afterEffect">
                                  <p:stCondLst>
                                    <p:cond delay="0"/>
                                  </p:stCondLst>
                                  <p:childTnLst>
                                    <p:set>
                                      <p:cBhvr>
                                        <p:cTn id="9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41"/>
                                        </p:tgtEl>
                                        <p:attrNameLst>
                                          <p:attrName>style.visibility</p:attrName>
                                        </p:attrNameLst>
                                      </p:cBhvr>
                                      <p:to>
                                        <p:strVal val="hidden"/>
                                      </p:to>
                                    </p:set>
                                  </p:subTnLst>
                                </p:cTn>
                              </p:par>
                            </p:childTnLst>
                          </p:cTn>
                        </p:par>
                        <p:par>
                          <p:cTn id="100" fill="hold">
                            <p:stCondLst>
                              <p:cond delay="30000"/>
                            </p:stCondLst>
                            <p:childTnLst>
                              <p:par>
                                <p:cTn id="101" presetID="11" presetClass="entr" presetSubtype="0" fill="hold" grpId="0" nodeType="afterEffect">
                                  <p:stCondLst>
                                    <p:cond delay="0"/>
                                  </p:stCondLst>
                                  <p:childTnLst>
                                    <p:set>
                                      <p:cBhvr>
                                        <p:cTn id="102"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42"/>
                                        </p:tgtEl>
                                        <p:attrNameLst>
                                          <p:attrName>style.visibility</p:attrName>
                                        </p:attrNameLst>
                                      </p:cBhvr>
                                      <p:to>
                                        <p:strVal val="hidden"/>
                                      </p:to>
                                    </p:set>
                                  </p:subTnLst>
                                </p:cTn>
                              </p:par>
                            </p:childTnLst>
                          </p:cTn>
                        </p:par>
                        <p:par>
                          <p:cTn id="103" fill="hold">
                            <p:stCondLst>
                              <p:cond delay="31000"/>
                            </p:stCondLst>
                            <p:childTnLst>
                              <p:par>
                                <p:cTn id="104" presetID="11" presetClass="entr" presetSubtype="0" fill="hold" grpId="0" nodeType="afterEffect">
                                  <p:stCondLst>
                                    <p:cond delay="0"/>
                                  </p:stCondLst>
                                  <p:childTnLst>
                                    <p:set>
                                      <p:cBhvr>
                                        <p:cTn id="105"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43"/>
                                        </p:tgtEl>
                                        <p:attrNameLst>
                                          <p:attrName>style.visibility</p:attrName>
                                        </p:attrNameLst>
                                      </p:cBhvr>
                                      <p:to>
                                        <p:strVal val="hidden"/>
                                      </p:to>
                                    </p:set>
                                  </p:subTnLst>
                                </p:cTn>
                              </p:par>
                            </p:childTnLst>
                          </p:cTn>
                        </p:par>
                        <p:par>
                          <p:cTn id="106" fill="hold">
                            <p:stCondLst>
                              <p:cond delay="32000"/>
                            </p:stCondLst>
                            <p:childTnLst>
                              <p:par>
                                <p:cTn id="107" presetID="11" presetClass="entr" presetSubtype="0" fill="hold" grpId="0" nodeType="afterEffect">
                                  <p:stCondLst>
                                    <p:cond delay="0"/>
                                  </p:stCondLst>
                                  <p:childTnLst>
                                    <p:set>
                                      <p:cBhvr>
                                        <p:cTn id="10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44"/>
                                        </p:tgtEl>
                                        <p:attrNameLst>
                                          <p:attrName>style.visibility</p:attrName>
                                        </p:attrNameLst>
                                      </p:cBhvr>
                                      <p:to>
                                        <p:strVal val="hidden"/>
                                      </p:to>
                                    </p:set>
                                  </p:subTnLst>
                                </p:cTn>
                              </p:par>
                            </p:childTnLst>
                          </p:cTn>
                        </p:par>
                        <p:par>
                          <p:cTn id="109" fill="hold">
                            <p:stCondLst>
                              <p:cond delay="33000"/>
                            </p:stCondLst>
                            <p:childTnLst>
                              <p:par>
                                <p:cTn id="110" presetID="11" presetClass="entr" presetSubtype="0" fill="hold" grpId="0" nodeType="afterEffect">
                                  <p:stCondLst>
                                    <p:cond delay="0"/>
                                  </p:stCondLst>
                                  <p:childTnLst>
                                    <p:set>
                                      <p:cBhvr>
                                        <p:cTn id="111"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45"/>
                                        </p:tgtEl>
                                        <p:attrNameLst>
                                          <p:attrName>style.visibility</p:attrName>
                                        </p:attrNameLst>
                                      </p:cBhvr>
                                      <p:to>
                                        <p:strVal val="hidden"/>
                                      </p:to>
                                    </p:set>
                                  </p:subTnLst>
                                </p:cTn>
                              </p:par>
                            </p:childTnLst>
                          </p:cTn>
                        </p:par>
                        <p:par>
                          <p:cTn id="112" fill="hold">
                            <p:stCondLst>
                              <p:cond delay="34000"/>
                            </p:stCondLst>
                            <p:childTnLst>
                              <p:par>
                                <p:cTn id="113" presetID="11" presetClass="entr" presetSubtype="0" fill="hold" grpId="0" nodeType="afterEffect">
                                  <p:stCondLst>
                                    <p:cond delay="0"/>
                                  </p:stCondLst>
                                  <p:childTnLst>
                                    <p:set>
                                      <p:cBhvr>
                                        <p:cTn id="114"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46"/>
                                        </p:tgtEl>
                                        <p:attrNameLst>
                                          <p:attrName>style.visibility</p:attrName>
                                        </p:attrNameLst>
                                      </p:cBhvr>
                                      <p:to>
                                        <p:strVal val="hidden"/>
                                      </p:to>
                                    </p:set>
                                  </p:subTnLst>
                                </p:cTn>
                              </p:par>
                            </p:childTnLst>
                          </p:cTn>
                        </p:par>
                        <p:par>
                          <p:cTn id="115" fill="hold">
                            <p:stCondLst>
                              <p:cond delay="35000"/>
                            </p:stCondLst>
                            <p:childTnLst>
                              <p:par>
                                <p:cTn id="116" presetID="11" presetClass="entr" presetSubtype="0" fill="hold" grpId="0" nodeType="afterEffect">
                                  <p:stCondLst>
                                    <p:cond delay="0"/>
                                  </p:stCondLst>
                                  <p:childTnLst>
                                    <p:set>
                                      <p:cBhvr>
                                        <p:cTn id="117"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47"/>
                                        </p:tgtEl>
                                        <p:attrNameLst>
                                          <p:attrName>style.visibility</p:attrName>
                                        </p:attrNameLst>
                                      </p:cBhvr>
                                      <p:to>
                                        <p:strVal val="hidden"/>
                                      </p:to>
                                    </p:set>
                                  </p:subTnLst>
                                </p:cTn>
                              </p:par>
                            </p:childTnLst>
                          </p:cTn>
                        </p:par>
                        <p:par>
                          <p:cTn id="118" fill="hold">
                            <p:stCondLst>
                              <p:cond delay="36000"/>
                            </p:stCondLst>
                            <p:childTnLst>
                              <p:par>
                                <p:cTn id="119" presetID="11" presetClass="entr" presetSubtype="0" fill="hold" grpId="0" nodeType="afterEffect">
                                  <p:stCondLst>
                                    <p:cond delay="0"/>
                                  </p:stCondLst>
                                  <p:childTnLst>
                                    <p:set>
                                      <p:cBhvr>
                                        <p:cTn id="120"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48"/>
                                        </p:tgtEl>
                                        <p:attrNameLst>
                                          <p:attrName>style.visibility</p:attrName>
                                        </p:attrNameLst>
                                      </p:cBhvr>
                                      <p:to>
                                        <p:strVal val="hidden"/>
                                      </p:to>
                                    </p:set>
                                  </p:subTnLst>
                                </p:cTn>
                              </p:par>
                            </p:childTnLst>
                          </p:cTn>
                        </p:par>
                        <p:par>
                          <p:cTn id="121" fill="hold">
                            <p:stCondLst>
                              <p:cond delay="37000"/>
                            </p:stCondLst>
                            <p:childTnLst>
                              <p:par>
                                <p:cTn id="122" presetID="11" presetClass="entr" presetSubtype="0" fill="hold" grpId="0" nodeType="afterEffect">
                                  <p:stCondLst>
                                    <p:cond delay="0"/>
                                  </p:stCondLst>
                                  <p:childTnLst>
                                    <p:set>
                                      <p:cBhvr>
                                        <p:cTn id="123"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49"/>
                                        </p:tgtEl>
                                        <p:attrNameLst>
                                          <p:attrName>style.visibility</p:attrName>
                                        </p:attrNameLst>
                                      </p:cBhvr>
                                      <p:to>
                                        <p:strVal val="hidden"/>
                                      </p:to>
                                    </p:set>
                                  </p:subTnLst>
                                </p:cTn>
                              </p:par>
                            </p:childTnLst>
                          </p:cTn>
                        </p:par>
                        <p:par>
                          <p:cTn id="124" fill="hold">
                            <p:stCondLst>
                              <p:cond delay="38000"/>
                            </p:stCondLst>
                            <p:childTnLst>
                              <p:par>
                                <p:cTn id="125" presetID="11" presetClass="entr" presetSubtype="0" fill="hold" grpId="0" nodeType="afterEffect">
                                  <p:stCondLst>
                                    <p:cond delay="0"/>
                                  </p:stCondLst>
                                  <p:childTnLst>
                                    <p:set>
                                      <p:cBhvr>
                                        <p:cTn id="126"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50"/>
                                        </p:tgtEl>
                                        <p:attrNameLst>
                                          <p:attrName>style.visibility</p:attrName>
                                        </p:attrNameLst>
                                      </p:cBhvr>
                                      <p:to>
                                        <p:strVal val="hidden"/>
                                      </p:to>
                                    </p:set>
                                  </p:subTnLst>
                                </p:cTn>
                              </p:par>
                            </p:childTnLst>
                          </p:cTn>
                        </p:par>
                        <p:par>
                          <p:cTn id="127" fill="hold">
                            <p:stCondLst>
                              <p:cond delay="39000"/>
                            </p:stCondLst>
                            <p:childTnLst>
                              <p:par>
                                <p:cTn id="128" presetID="11" presetClass="entr" presetSubtype="0" fill="hold" grpId="0" nodeType="afterEffect">
                                  <p:stCondLst>
                                    <p:cond delay="0"/>
                                  </p:stCondLst>
                                  <p:childTnLst>
                                    <p:set>
                                      <p:cBhvr>
                                        <p:cTn id="129"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51"/>
                                        </p:tgtEl>
                                        <p:attrNameLst>
                                          <p:attrName>style.visibility</p:attrName>
                                        </p:attrNameLst>
                                      </p:cBhvr>
                                      <p:to>
                                        <p:strVal val="hidden"/>
                                      </p:to>
                                    </p:set>
                                  </p:subTnLst>
                                </p:cTn>
                              </p:par>
                            </p:childTnLst>
                          </p:cTn>
                        </p:par>
                        <p:par>
                          <p:cTn id="130" fill="hold">
                            <p:stCondLst>
                              <p:cond delay="40000"/>
                            </p:stCondLst>
                            <p:childTnLst>
                              <p:par>
                                <p:cTn id="131" presetID="11" presetClass="entr" presetSubtype="0" fill="hold" grpId="0" nodeType="afterEffect">
                                  <p:stCondLst>
                                    <p:cond delay="0"/>
                                  </p:stCondLst>
                                  <p:childTnLst>
                                    <p:set>
                                      <p:cBhvr>
                                        <p:cTn id="132"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52"/>
                                        </p:tgtEl>
                                        <p:attrNameLst>
                                          <p:attrName>style.visibility</p:attrName>
                                        </p:attrNameLst>
                                      </p:cBhvr>
                                      <p:to>
                                        <p:strVal val="hidden"/>
                                      </p:to>
                                    </p:set>
                                  </p:subTnLst>
                                </p:cTn>
                              </p:par>
                            </p:childTnLst>
                          </p:cTn>
                        </p:par>
                        <p:par>
                          <p:cTn id="133" fill="hold">
                            <p:stCondLst>
                              <p:cond delay="41000"/>
                            </p:stCondLst>
                            <p:childTnLst>
                              <p:par>
                                <p:cTn id="134" presetID="11" presetClass="entr" presetSubtype="0" fill="hold" grpId="0" nodeType="afterEffect">
                                  <p:stCondLst>
                                    <p:cond delay="0"/>
                                  </p:stCondLst>
                                  <p:childTnLst>
                                    <p:set>
                                      <p:cBhvr>
                                        <p:cTn id="135"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53"/>
                                        </p:tgtEl>
                                        <p:attrNameLst>
                                          <p:attrName>style.visibility</p:attrName>
                                        </p:attrNameLst>
                                      </p:cBhvr>
                                      <p:to>
                                        <p:strVal val="hidden"/>
                                      </p:to>
                                    </p:set>
                                  </p:subTnLst>
                                </p:cTn>
                              </p:par>
                            </p:childTnLst>
                          </p:cTn>
                        </p:par>
                        <p:par>
                          <p:cTn id="136" fill="hold">
                            <p:stCondLst>
                              <p:cond delay="42000"/>
                            </p:stCondLst>
                            <p:childTnLst>
                              <p:par>
                                <p:cTn id="137" presetID="11" presetClass="entr" presetSubtype="0" fill="hold" grpId="0" nodeType="afterEffect">
                                  <p:stCondLst>
                                    <p:cond delay="0"/>
                                  </p:stCondLst>
                                  <p:childTnLst>
                                    <p:set>
                                      <p:cBhvr>
                                        <p:cTn id="138"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54"/>
                                        </p:tgtEl>
                                        <p:attrNameLst>
                                          <p:attrName>style.visibility</p:attrName>
                                        </p:attrNameLst>
                                      </p:cBhvr>
                                      <p:to>
                                        <p:strVal val="hidden"/>
                                      </p:to>
                                    </p:set>
                                  </p:subTnLst>
                                </p:cTn>
                              </p:par>
                            </p:childTnLst>
                          </p:cTn>
                        </p:par>
                        <p:par>
                          <p:cTn id="139" fill="hold">
                            <p:stCondLst>
                              <p:cond delay="43000"/>
                            </p:stCondLst>
                            <p:childTnLst>
                              <p:par>
                                <p:cTn id="140" presetID="11" presetClass="entr" presetSubtype="0" fill="hold" grpId="0" nodeType="afterEffect">
                                  <p:stCondLst>
                                    <p:cond delay="0"/>
                                  </p:stCondLst>
                                  <p:childTnLst>
                                    <p:set>
                                      <p:cBhvr>
                                        <p:cTn id="141"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55"/>
                                        </p:tgtEl>
                                        <p:attrNameLst>
                                          <p:attrName>style.visibility</p:attrName>
                                        </p:attrNameLst>
                                      </p:cBhvr>
                                      <p:to>
                                        <p:strVal val="hidden"/>
                                      </p:to>
                                    </p:set>
                                  </p:subTnLst>
                                </p:cTn>
                              </p:par>
                            </p:childTnLst>
                          </p:cTn>
                        </p:par>
                        <p:par>
                          <p:cTn id="142" fill="hold">
                            <p:stCondLst>
                              <p:cond delay="44000"/>
                            </p:stCondLst>
                            <p:childTnLst>
                              <p:par>
                                <p:cTn id="143" presetID="11" presetClass="entr" presetSubtype="0" fill="hold" grpId="0" nodeType="afterEffect">
                                  <p:stCondLst>
                                    <p:cond delay="0"/>
                                  </p:stCondLst>
                                  <p:childTnLst>
                                    <p:set>
                                      <p:cBhvr>
                                        <p:cTn id="144"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56"/>
                                        </p:tgtEl>
                                        <p:attrNameLst>
                                          <p:attrName>style.visibility</p:attrName>
                                        </p:attrNameLst>
                                      </p:cBhvr>
                                      <p:to>
                                        <p:strVal val="hidden"/>
                                      </p:to>
                                    </p:set>
                                  </p:subTnLst>
                                </p:cTn>
                              </p:par>
                            </p:childTnLst>
                          </p:cTn>
                        </p:par>
                        <p:par>
                          <p:cTn id="145" fill="hold">
                            <p:stCondLst>
                              <p:cond delay="45000"/>
                            </p:stCondLst>
                            <p:childTnLst>
                              <p:par>
                                <p:cTn id="146" presetID="11" presetClass="entr" presetSubtype="0" fill="hold" grpId="0" nodeType="afterEffect">
                                  <p:stCondLst>
                                    <p:cond delay="0"/>
                                  </p:stCondLst>
                                  <p:childTnLst>
                                    <p:set>
                                      <p:cBhvr>
                                        <p:cTn id="147"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57"/>
                                        </p:tgtEl>
                                        <p:attrNameLst>
                                          <p:attrName>style.visibility</p:attrName>
                                        </p:attrNameLst>
                                      </p:cBhvr>
                                      <p:to>
                                        <p:strVal val="hidden"/>
                                      </p:to>
                                    </p:set>
                                  </p:subTnLst>
                                </p:cTn>
                              </p:par>
                            </p:childTnLst>
                          </p:cTn>
                        </p:par>
                        <p:par>
                          <p:cTn id="148" fill="hold">
                            <p:stCondLst>
                              <p:cond delay="46000"/>
                            </p:stCondLst>
                            <p:childTnLst>
                              <p:par>
                                <p:cTn id="149" presetID="11" presetClass="entr" presetSubtype="0" fill="hold" grpId="0" nodeType="afterEffect">
                                  <p:stCondLst>
                                    <p:cond delay="0"/>
                                  </p:stCondLst>
                                  <p:childTnLst>
                                    <p:set>
                                      <p:cBhvr>
                                        <p:cTn id="15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58"/>
                                        </p:tgtEl>
                                        <p:attrNameLst>
                                          <p:attrName>style.visibility</p:attrName>
                                        </p:attrNameLst>
                                      </p:cBhvr>
                                      <p:to>
                                        <p:strVal val="hidden"/>
                                      </p:to>
                                    </p:set>
                                  </p:subTnLst>
                                </p:cTn>
                              </p:par>
                            </p:childTnLst>
                          </p:cTn>
                        </p:par>
                        <p:par>
                          <p:cTn id="151" fill="hold">
                            <p:stCondLst>
                              <p:cond delay="47000"/>
                            </p:stCondLst>
                            <p:childTnLst>
                              <p:par>
                                <p:cTn id="152" presetID="11" presetClass="entr" presetSubtype="0" fill="hold" grpId="0" nodeType="afterEffect">
                                  <p:stCondLst>
                                    <p:cond delay="0"/>
                                  </p:stCondLst>
                                  <p:childTnLst>
                                    <p:set>
                                      <p:cBhvr>
                                        <p:cTn id="15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59"/>
                                        </p:tgtEl>
                                        <p:attrNameLst>
                                          <p:attrName>style.visibility</p:attrName>
                                        </p:attrNameLst>
                                      </p:cBhvr>
                                      <p:to>
                                        <p:strVal val="hidden"/>
                                      </p:to>
                                    </p:set>
                                  </p:subTnLst>
                                </p:cTn>
                              </p:par>
                            </p:childTnLst>
                          </p:cTn>
                        </p:par>
                        <p:par>
                          <p:cTn id="154" fill="hold">
                            <p:stCondLst>
                              <p:cond delay="48000"/>
                            </p:stCondLst>
                            <p:childTnLst>
                              <p:par>
                                <p:cTn id="155" presetID="11" presetClass="entr" presetSubtype="0" fill="hold" grpId="0" nodeType="afterEffect">
                                  <p:stCondLst>
                                    <p:cond delay="0"/>
                                  </p:stCondLst>
                                  <p:childTnLst>
                                    <p:set>
                                      <p:cBhvr>
                                        <p:cTn id="15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60"/>
                                        </p:tgtEl>
                                        <p:attrNameLst>
                                          <p:attrName>style.visibility</p:attrName>
                                        </p:attrNameLst>
                                      </p:cBhvr>
                                      <p:to>
                                        <p:strVal val="hidden"/>
                                      </p:to>
                                    </p:set>
                                  </p:subTnLst>
                                </p:cTn>
                              </p:par>
                            </p:childTnLst>
                          </p:cTn>
                        </p:par>
                        <p:par>
                          <p:cTn id="157" fill="hold">
                            <p:stCondLst>
                              <p:cond delay="49000"/>
                            </p:stCondLst>
                            <p:childTnLst>
                              <p:par>
                                <p:cTn id="158" presetID="11" presetClass="entr" presetSubtype="0" fill="hold" grpId="0" nodeType="afterEffect">
                                  <p:stCondLst>
                                    <p:cond delay="0"/>
                                  </p:stCondLst>
                                  <p:childTnLst>
                                    <p:set>
                                      <p:cBhvr>
                                        <p:cTn id="15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61"/>
                                        </p:tgtEl>
                                        <p:attrNameLst>
                                          <p:attrName>style.visibility</p:attrName>
                                        </p:attrNameLst>
                                      </p:cBhvr>
                                      <p:to>
                                        <p:strVal val="hidden"/>
                                      </p:to>
                                    </p:set>
                                  </p:subTnLst>
                                </p:cTn>
                              </p:par>
                            </p:childTnLst>
                          </p:cTn>
                        </p:par>
                        <p:par>
                          <p:cTn id="160" fill="hold">
                            <p:stCondLst>
                              <p:cond delay="50000"/>
                            </p:stCondLst>
                            <p:childTnLst>
                              <p:par>
                                <p:cTn id="161" presetID="11" presetClass="entr" presetSubtype="0" fill="hold" grpId="0" nodeType="afterEffect">
                                  <p:stCondLst>
                                    <p:cond delay="0"/>
                                  </p:stCondLst>
                                  <p:childTnLst>
                                    <p:set>
                                      <p:cBhvr>
                                        <p:cTn id="16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62"/>
                                        </p:tgtEl>
                                        <p:attrNameLst>
                                          <p:attrName>style.visibility</p:attrName>
                                        </p:attrNameLst>
                                      </p:cBhvr>
                                      <p:to>
                                        <p:strVal val="hidden"/>
                                      </p:to>
                                    </p:set>
                                  </p:subTnLst>
                                </p:cTn>
                              </p:par>
                            </p:childTnLst>
                          </p:cTn>
                        </p:par>
                        <p:par>
                          <p:cTn id="163" fill="hold">
                            <p:stCondLst>
                              <p:cond delay="51000"/>
                            </p:stCondLst>
                            <p:childTnLst>
                              <p:par>
                                <p:cTn id="164" presetID="11" presetClass="entr" presetSubtype="0" fill="hold" grpId="0" nodeType="afterEffect">
                                  <p:stCondLst>
                                    <p:cond delay="0"/>
                                  </p:stCondLst>
                                  <p:childTnLst>
                                    <p:set>
                                      <p:cBhvr>
                                        <p:cTn id="16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63"/>
                                        </p:tgtEl>
                                        <p:attrNameLst>
                                          <p:attrName>style.visibility</p:attrName>
                                        </p:attrNameLst>
                                      </p:cBhvr>
                                      <p:to>
                                        <p:strVal val="hidden"/>
                                      </p:to>
                                    </p:set>
                                  </p:subTnLst>
                                </p:cTn>
                              </p:par>
                            </p:childTnLst>
                          </p:cTn>
                        </p:par>
                        <p:par>
                          <p:cTn id="166" fill="hold">
                            <p:stCondLst>
                              <p:cond delay="52000"/>
                            </p:stCondLst>
                            <p:childTnLst>
                              <p:par>
                                <p:cTn id="167" presetID="11" presetClass="entr" presetSubtype="0" fill="hold" grpId="0" nodeType="afterEffect">
                                  <p:stCondLst>
                                    <p:cond delay="0"/>
                                  </p:stCondLst>
                                  <p:childTnLst>
                                    <p:set>
                                      <p:cBhvr>
                                        <p:cTn id="16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64"/>
                                        </p:tgtEl>
                                        <p:attrNameLst>
                                          <p:attrName>style.visibility</p:attrName>
                                        </p:attrNameLst>
                                      </p:cBhvr>
                                      <p:to>
                                        <p:strVal val="hidden"/>
                                      </p:to>
                                    </p:set>
                                  </p:subTnLst>
                                </p:cTn>
                              </p:par>
                            </p:childTnLst>
                          </p:cTn>
                        </p:par>
                        <p:par>
                          <p:cTn id="169" fill="hold">
                            <p:stCondLst>
                              <p:cond delay="53000"/>
                            </p:stCondLst>
                            <p:childTnLst>
                              <p:par>
                                <p:cTn id="170" presetID="11" presetClass="entr" presetSubtype="0" fill="hold" grpId="0" nodeType="afterEffect">
                                  <p:stCondLst>
                                    <p:cond delay="0"/>
                                  </p:stCondLst>
                                  <p:childTnLst>
                                    <p:set>
                                      <p:cBhvr>
                                        <p:cTn id="17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65"/>
                                        </p:tgtEl>
                                        <p:attrNameLst>
                                          <p:attrName>style.visibility</p:attrName>
                                        </p:attrNameLst>
                                      </p:cBhvr>
                                      <p:to>
                                        <p:strVal val="hidden"/>
                                      </p:to>
                                    </p:set>
                                  </p:subTnLst>
                                </p:cTn>
                              </p:par>
                            </p:childTnLst>
                          </p:cTn>
                        </p:par>
                        <p:par>
                          <p:cTn id="172" fill="hold">
                            <p:stCondLst>
                              <p:cond delay="54000"/>
                            </p:stCondLst>
                            <p:childTnLst>
                              <p:par>
                                <p:cTn id="173" presetID="11" presetClass="entr" presetSubtype="0" fill="hold" grpId="0" nodeType="afterEffect">
                                  <p:stCondLst>
                                    <p:cond delay="0"/>
                                  </p:stCondLst>
                                  <p:childTnLst>
                                    <p:set>
                                      <p:cBhvr>
                                        <p:cTn id="17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66"/>
                                        </p:tgtEl>
                                        <p:attrNameLst>
                                          <p:attrName>style.visibility</p:attrName>
                                        </p:attrNameLst>
                                      </p:cBhvr>
                                      <p:to>
                                        <p:strVal val="hidden"/>
                                      </p:to>
                                    </p:set>
                                  </p:subTnLst>
                                </p:cTn>
                              </p:par>
                            </p:childTnLst>
                          </p:cTn>
                        </p:par>
                        <p:par>
                          <p:cTn id="175" fill="hold">
                            <p:stCondLst>
                              <p:cond delay="55000"/>
                            </p:stCondLst>
                            <p:childTnLst>
                              <p:par>
                                <p:cTn id="176" presetID="11" presetClass="entr" presetSubtype="0" fill="hold" grpId="0" nodeType="afterEffect">
                                  <p:stCondLst>
                                    <p:cond delay="0"/>
                                  </p:stCondLst>
                                  <p:childTnLst>
                                    <p:set>
                                      <p:cBhvr>
                                        <p:cTn id="17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67"/>
                                        </p:tgtEl>
                                        <p:attrNameLst>
                                          <p:attrName>style.visibility</p:attrName>
                                        </p:attrNameLst>
                                      </p:cBhvr>
                                      <p:to>
                                        <p:strVal val="hidden"/>
                                      </p:to>
                                    </p:set>
                                  </p:subTnLst>
                                </p:cTn>
                              </p:par>
                            </p:childTnLst>
                          </p:cTn>
                        </p:par>
                        <p:par>
                          <p:cTn id="178" fill="hold">
                            <p:stCondLst>
                              <p:cond delay="56000"/>
                            </p:stCondLst>
                            <p:childTnLst>
                              <p:par>
                                <p:cTn id="179" presetID="11" presetClass="entr" presetSubtype="0" fill="hold" grpId="0" nodeType="afterEffect">
                                  <p:stCondLst>
                                    <p:cond delay="0"/>
                                  </p:stCondLst>
                                  <p:childTnLst>
                                    <p:set>
                                      <p:cBhvr>
                                        <p:cTn id="18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68"/>
                                        </p:tgtEl>
                                        <p:attrNameLst>
                                          <p:attrName>style.visibility</p:attrName>
                                        </p:attrNameLst>
                                      </p:cBhvr>
                                      <p:to>
                                        <p:strVal val="hidden"/>
                                      </p:to>
                                    </p:set>
                                  </p:subTnLst>
                                </p:cTn>
                              </p:par>
                            </p:childTnLst>
                          </p:cTn>
                        </p:par>
                        <p:par>
                          <p:cTn id="181" fill="hold">
                            <p:stCondLst>
                              <p:cond delay="57000"/>
                            </p:stCondLst>
                            <p:childTnLst>
                              <p:par>
                                <p:cTn id="182" presetID="11" presetClass="entr" presetSubtype="0" fill="hold" grpId="0" nodeType="afterEffect">
                                  <p:stCondLst>
                                    <p:cond delay="0"/>
                                  </p:stCondLst>
                                  <p:childTnLst>
                                    <p:set>
                                      <p:cBhvr>
                                        <p:cTn id="18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69"/>
                                        </p:tgtEl>
                                        <p:attrNameLst>
                                          <p:attrName>style.visibility</p:attrName>
                                        </p:attrNameLst>
                                      </p:cBhvr>
                                      <p:to>
                                        <p:strVal val="hidden"/>
                                      </p:to>
                                    </p:set>
                                  </p:subTnLst>
                                </p:cTn>
                              </p:par>
                            </p:childTnLst>
                          </p:cTn>
                        </p:par>
                        <p:par>
                          <p:cTn id="184" fill="hold">
                            <p:stCondLst>
                              <p:cond delay="58000"/>
                            </p:stCondLst>
                            <p:childTnLst>
                              <p:par>
                                <p:cTn id="185" presetID="11" presetClass="entr" presetSubtype="0" fill="hold" grpId="0" nodeType="afterEffect">
                                  <p:stCondLst>
                                    <p:cond delay="0"/>
                                  </p:stCondLst>
                                  <p:childTnLst>
                                    <p:set>
                                      <p:cBhvr>
                                        <p:cTn id="18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70"/>
                                        </p:tgtEl>
                                        <p:attrNameLst>
                                          <p:attrName>style.visibility</p:attrName>
                                        </p:attrNameLst>
                                      </p:cBhvr>
                                      <p:to>
                                        <p:strVal val="hidden"/>
                                      </p:to>
                                    </p:set>
                                  </p:subTnLst>
                                </p:cTn>
                              </p:par>
                            </p:childTnLst>
                          </p:cTn>
                        </p:par>
                        <p:par>
                          <p:cTn id="187" fill="hold">
                            <p:stCondLst>
                              <p:cond delay="59000"/>
                            </p:stCondLst>
                            <p:childTnLst>
                              <p:par>
                                <p:cTn id="188" presetID="11" presetClass="entr" presetSubtype="0" fill="hold" grpId="0" nodeType="afterEffect">
                                  <p:stCondLst>
                                    <p:cond delay="0"/>
                                  </p:stCondLst>
                                  <p:childTnLst>
                                    <p:set>
                                      <p:cBhvr>
                                        <p:cTn id="18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71"/>
                                        </p:tgtEl>
                                        <p:attrNameLst>
                                          <p:attrName>style.visibility</p:attrName>
                                        </p:attrNameLst>
                                      </p:cBhvr>
                                      <p:to>
                                        <p:strVal val="hidden"/>
                                      </p:to>
                                    </p:set>
                                    <p:audio>
                                      <p:cMediaNode>
                                        <p:cTn display="0" masterRel="sameClick">
                                          <p:stCondLst>
                                            <p:cond evt="begin" delay="0">
                                              <p:tn val="188"/>
                                            </p:cond>
                                          </p:stCondLst>
                                          <p:endCondLst>
                                            <p:cond evt="onStopAudio" delay="0">
                                              <p:tgtEl>
                                                <p:sldTgt/>
                                              </p:tgtEl>
                                            </p:cond>
                                          </p:endCondLst>
                                        </p:cTn>
                                        <p:tgtEl>
                                          <p:sndTgt r:embed="rId2" name="bitiscani.wav"/>
                                        </p:tgtEl>
                                      </p:cMediaNode>
                                    </p:audio>
                                  </p:subTnLst>
                                </p:cTn>
                              </p:par>
                              <p:par>
                                <p:cTn id="190" presetID="26" presetClass="entr" presetSubtype="0" fill="hold" nodeType="withEffect">
                                  <p:stCondLst>
                                    <p:cond delay="0"/>
                                  </p:stCondLst>
                                  <p:childTnLst>
                                    <p:set>
                                      <p:cBhvr>
                                        <p:cTn id="191" dur="1" fill="hold">
                                          <p:stCondLst>
                                            <p:cond delay="0"/>
                                          </p:stCondLst>
                                        </p:cTn>
                                        <p:tgtEl>
                                          <p:spTgt spid="72"/>
                                        </p:tgtEl>
                                        <p:attrNameLst>
                                          <p:attrName>style.visibility</p:attrName>
                                        </p:attrNameLst>
                                      </p:cBhvr>
                                      <p:to>
                                        <p:strVal val="visible"/>
                                      </p:to>
                                    </p:set>
                                    <p:animEffect transition="in" filter="wipe(down)">
                                      <p:cBhvr>
                                        <p:cTn id="192" dur="290">
                                          <p:stCondLst>
                                            <p:cond delay="0"/>
                                          </p:stCondLst>
                                        </p:cTn>
                                        <p:tgtEl>
                                          <p:spTgt spid="72"/>
                                        </p:tgtEl>
                                      </p:cBhvr>
                                    </p:animEffect>
                                    <p:anim calcmode="lin" valueType="num">
                                      <p:cBhvr>
                                        <p:cTn id="193" dur="911"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94" dur="332"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95" dur="332" tmFilter="0, 0; 0.125,0.2665; 0.25,0.4; 0.375,0.465; 0.5,0.5;  0.625,0.535; 0.75,0.6; 0.875,0.7335; 1,1">
                                          <p:stCondLst>
                                            <p:cond delay="332"/>
                                          </p:stCondLst>
                                        </p:cTn>
                                        <p:tgtEl>
                                          <p:spTgt spid="72"/>
                                        </p:tgtEl>
                                        <p:attrNameLst>
                                          <p:attrName>ppt_y</p:attrName>
                                        </p:attrNameLst>
                                      </p:cBhvr>
                                      <p:tavLst>
                                        <p:tav tm="0" fmla="#ppt_y-sin(pi*$)/9">
                                          <p:val>
                                            <p:fltVal val="0"/>
                                          </p:val>
                                        </p:tav>
                                        <p:tav tm="100000">
                                          <p:val>
                                            <p:fltVal val="1"/>
                                          </p:val>
                                        </p:tav>
                                      </p:tavLst>
                                    </p:anim>
                                    <p:anim calcmode="lin" valueType="num">
                                      <p:cBhvr>
                                        <p:cTn id="196" dur="166" tmFilter="0, 0; 0.125,0.2665; 0.25,0.4; 0.375,0.465; 0.5,0.5;  0.625,0.535; 0.75,0.6; 0.875,0.7335; 1,1">
                                          <p:stCondLst>
                                            <p:cond delay="662"/>
                                          </p:stCondLst>
                                        </p:cTn>
                                        <p:tgtEl>
                                          <p:spTgt spid="72"/>
                                        </p:tgtEl>
                                        <p:attrNameLst>
                                          <p:attrName>ppt_y</p:attrName>
                                        </p:attrNameLst>
                                      </p:cBhvr>
                                      <p:tavLst>
                                        <p:tav tm="0" fmla="#ppt_y-sin(pi*$)/27">
                                          <p:val>
                                            <p:fltVal val="0"/>
                                          </p:val>
                                        </p:tav>
                                        <p:tav tm="100000">
                                          <p:val>
                                            <p:fltVal val="1"/>
                                          </p:val>
                                        </p:tav>
                                      </p:tavLst>
                                    </p:anim>
                                    <p:anim calcmode="lin" valueType="num">
                                      <p:cBhvr>
                                        <p:cTn id="197" dur="82" tmFilter="0, 0; 0.125,0.2665; 0.25,0.4; 0.375,0.465; 0.5,0.5;  0.625,0.535; 0.75,0.6; 0.875,0.7335; 1,1">
                                          <p:stCondLst>
                                            <p:cond delay="828"/>
                                          </p:stCondLst>
                                        </p:cTn>
                                        <p:tgtEl>
                                          <p:spTgt spid="72"/>
                                        </p:tgtEl>
                                        <p:attrNameLst>
                                          <p:attrName>ppt_y</p:attrName>
                                        </p:attrNameLst>
                                      </p:cBhvr>
                                      <p:tavLst>
                                        <p:tav tm="0" fmla="#ppt_y-sin(pi*$)/81">
                                          <p:val>
                                            <p:fltVal val="0"/>
                                          </p:val>
                                        </p:tav>
                                        <p:tav tm="100000">
                                          <p:val>
                                            <p:fltVal val="1"/>
                                          </p:val>
                                        </p:tav>
                                      </p:tavLst>
                                    </p:anim>
                                    <p:animScale>
                                      <p:cBhvr>
                                        <p:cTn id="198" dur="13">
                                          <p:stCondLst>
                                            <p:cond delay="325"/>
                                          </p:stCondLst>
                                        </p:cTn>
                                        <p:tgtEl>
                                          <p:spTgt spid="72"/>
                                        </p:tgtEl>
                                      </p:cBhvr>
                                      <p:to x="100000" y="60000"/>
                                    </p:animScale>
                                    <p:animScale>
                                      <p:cBhvr>
                                        <p:cTn id="199" dur="83" decel="50000">
                                          <p:stCondLst>
                                            <p:cond delay="338"/>
                                          </p:stCondLst>
                                        </p:cTn>
                                        <p:tgtEl>
                                          <p:spTgt spid="72"/>
                                        </p:tgtEl>
                                      </p:cBhvr>
                                      <p:to x="100000" y="100000"/>
                                    </p:animScale>
                                    <p:animScale>
                                      <p:cBhvr>
                                        <p:cTn id="200" dur="13">
                                          <p:stCondLst>
                                            <p:cond delay="656"/>
                                          </p:stCondLst>
                                        </p:cTn>
                                        <p:tgtEl>
                                          <p:spTgt spid="72"/>
                                        </p:tgtEl>
                                      </p:cBhvr>
                                      <p:to x="100000" y="80000"/>
                                    </p:animScale>
                                    <p:animScale>
                                      <p:cBhvr>
                                        <p:cTn id="201" dur="83" decel="50000">
                                          <p:stCondLst>
                                            <p:cond delay="669"/>
                                          </p:stCondLst>
                                        </p:cTn>
                                        <p:tgtEl>
                                          <p:spTgt spid="72"/>
                                        </p:tgtEl>
                                      </p:cBhvr>
                                      <p:to x="100000" y="100000"/>
                                    </p:animScale>
                                    <p:animScale>
                                      <p:cBhvr>
                                        <p:cTn id="202" dur="13">
                                          <p:stCondLst>
                                            <p:cond delay="821"/>
                                          </p:stCondLst>
                                        </p:cTn>
                                        <p:tgtEl>
                                          <p:spTgt spid="72"/>
                                        </p:tgtEl>
                                      </p:cBhvr>
                                      <p:to x="100000" y="90000"/>
                                    </p:animScale>
                                    <p:animScale>
                                      <p:cBhvr>
                                        <p:cTn id="203" dur="83" decel="50000">
                                          <p:stCondLst>
                                            <p:cond delay="834"/>
                                          </p:stCondLst>
                                        </p:cTn>
                                        <p:tgtEl>
                                          <p:spTgt spid="72"/>
                                        </p:tgtEl>
                                      </p:cBhvr>
                                      <p:to x="100000" y="100000"/>
                                    </p:animScale>
                                    <p:animScale>
                                      <p:cBhvr>
                                        <p:cTn id="204" dur="13">
                                          <p:stCondLst>
                                            <p:cond delay="904"/>
                                          </p:stCondLst>
                                        </p:cTn>
                                        <p:tgtEl>
                                          <p:spTgt spid="72"/>
                                        </p:tgtEl>
                                      </p:cBhvr>
                                      <p:to x="100000" y="95000"/>
                                    </p:animScale>
                                    <p:animScale>
                                      <p:cBhvr>
                                        <p:cTn id="205" dur="83" decel="50000">
                                          <p:stCondLst>
                                            <p:cond delay="917"/>
                                          </p:stCondLst>
                                        </p:cTn>
                                        <p:tgtEl>
                                          <p:spTgt spid="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6" restart="whenNotActive" fill="hold" evtFilter="cancelBubble" nodeType="interactiveSeq">
                <p:stCondLst>
                  <p:cond evt="onClick" delay="0">
                    <p:tgtEl>
                      <p:spTgt spid="73"/>
                    </p:tgtEl>
                  </p:cond>
                </p:stCondLst>
                <p:endSync evt="end" delay="0">
                  <p:rtn val="all"/>
                </p:endSync>
                <p:childTnLst>
                  <p:par>
                    <p:cTn id="207" fill="hold">
                      <p:stCondLst>
                        <p:cond delay="0"/>
                      </p:stCondLst>
                      <p:childTnLst>
                        <p:par>
                          <p:cTn id="208" fill="hold">
                            <p:stCondLst>
                              <p:cond delay="0"/>
                            </p:stCondLst>
                            <p:childTnLst>
                              <p:par>
                                <p:cTn id="209" presetID="1" presetClass="emph" presetSubtype="2" fill="hold" grpId="0" nodeType="clickEffect">
                                  <p:stCondLst>
                                    <p:cond delay="0"/>
                                  </p:stCondLst>
                                  <p:childTnLst>
                                    <p:animClr clrSpc="rgb" dir="cw">
                                      <p:cBhvr>
                                        <p:cTn id="210" dur="2000" fill="hold"/>
                                        <p:tgtEl>
                                          <p:spTgt spid="73"/>
                                        </p:tgtEl>
                                        <p:attrNameLst>
                                          <p:attrName>fillcolor</p:attrName>
                                        </p:attrNameLst>
                                      </p:cBhvr>
                                      <p:to>
                                        <a:srgbClr val="FF0000"/>
                                      </p:to>
                                    </p:animClr>
                                    <p:set>
                                      <p:cBhvr>
                                        <p:cTn id="211" dur="2000" fill="hold"/>
                                        <p:tgtEl>
                                          <p:spTgt spid="73"/>
                                        </p:tgtEl>
                                        <p:attrNameLst>
                                          <p:attrName>fill.type</p:attrName>
                                        </p:attrNameLst>
                                      </p:cBhvr>
                                      <p:to>
                                        <p:strVal val="solid"/>
                                      </p:to>
                                    </p:set>
                                    <p:set>
                                      <p:cBhvr>
                                        <p:cTn id="212" dur="2000" fill="hold"/>
                                        <p:tgtEl>
                                          <p:spTgt spid="73"/>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3"/>
                  </p:tgtEl>
                </p:cond>
              </p:nextCondLst>
            </p:seq>
            <p:seq concurrent="1" nextAc="seek">
              <p:cTn id="213" restart="whenNotActive" fill="hold" evtFilter="cancelBubble" nodeType="interactiveSeq">
                <p:stCondLst>
                  <p:cond evt="onClick" delay="0">
                    <p:tgtEl>
                      <p:spTgt spid="74"/>
                    </p:tgtEl>
                  </p:cond>
                </p:stCondLst>
                <p:endSync evt="end" delay="0">
                  <p:rtn val="all"/>
                </p:endSync>
                <p:childTnLst>
                  <p:par>
                    <p:cTn id="214" fill="hold">
                      <p:stCondLst>
                        <p:cond delay="0"/>
                      </p:stCondLst>
                      <p:childTnLst>
                        <p:par>
                          <p:cTn id="215" fill="hold">
                            <p:stCondLst>
                              <p:cond delay="0"/>
                            </p:stCondLst>
                            <p:childTnLst>
                              <p:par>
                                <p:cTn id="216" presetID="1" presetClass="emph" presetSubtype="2" fill="hold" nodeType="clickEffect">
                                  <p:stCondLst>
                                    <p:cond delay="0"/>
                                  </p:stCondLst>
                                  <p:childTnLst>
                                    <p:animClr clrSpc="rgb" dir="cw">
                                      <p:cBhvr>
                                        <p:cTn id="217" dur="2000" fill="hold"/>
                                        <p:tgtEl>
                                          <p:spTgt spid="74"/>
                                        </p:tgtEl>
                                        <p:attrNameLst>
                                          <p:attrName>fillcolor</p:attrName>
                                        </p:attrNameLst>
                                      </p:cBhvr>
                                      <p:to>
                                        <a:srgbClr val="FF0000"/>
                                      </p:to>
                                    </p:animClr>
                                    <p:set>
                                      <p:cBhvr>
                                        <p:cTn id="218" dur="2000" fill="hold"/>
                                        <p:tgtEl>
                                          <p:spTgt spid="74"/>
                                        </p:tgtEl>
                                        <p:attrNameLst>
                                          <p:attrName>fill.type</p:attrName>
                                        </p:attrNameLst>
                                      </p:cBhvr>
                                      <p:to>
                                        <p:strVal val="solid"/>
                                      </p:to>
                                    </p:set>
                                    <p:set>
                                      <p:cBhvr>
                                        <p:cTn id="219" dur="2000" fill="hold"/>
                                        <p:tgtEl>
                                          <p:spTgt spid="74"/>
                                        </p:tgtEl>
                                        <p:attrNameLst>
                                          <p:attrName>fill.on</p:attrName>
                                        </p:attrNameLst>
                                      </p:cBhvr>
                                      <p:to>
                                        <p:strVal val="true"/>
                                      </p:to>
                                    </p:set>
                                  </p:childTnLst>
                                  <p:subTnLst>
                                    <p:audio>
                                      <p:cMediaNode>
                                        <p:cTn display="0" masterRel="sameClick">
                                          <p:stCondLst>
                                            <p:cond evt="begin" delay="0">
                                              <p:tn val="216"/>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4"/>
                  </p:tgtEl>
                </p:cond>
              </p:nextCondLst>
            </p:seq>
            <p:seq concurrent="1" nextAc="seek">
              <p:cTn id="220" restart="whenNotActive" fill="hold" evtFilter="cancelBubble" nodeType="interactiveSeq">
                <p:stCondLst>
                  <p:cond evt="onClick" delay="0">
                    <p:tgtEl>
                      <p:spTgt spid="75"/>
                    </p:tgtEl>
                  </p:cond>
                </p:stCondLst>
                <p:endSync evt="end" delay="0">
                  <p:rtn val="all"/>
                </p:endSync>
                <p:childTnLst>
                  <p:par>
                    <p:cTn id="221" fill="hold">
                      <p:stCondLst>
                        <p:cond delay="0"/>
                      </p:stCondLst>
                      <p:childTnLst>
                        <p:par>
                          <p:cTn id="222" fill="hold">
                            <p:stCondLst>
                              <p:cond delay="0"/>
                            </p:stCondLst>
                            <p:childTnLst>
                              <p:par>
                                <p:cTn id="223" presetID="1" presetClass="emph" presetSubtype="2" fill="hold" nodeType="clickEffect">
                                  <p:stCondLst>
                                    <p:cond delay="0"/>
                                  </p:stCondLst>
                                  <p:childTnLst>
                                    <p:animClr clrSpc="rgb" dir="cw">
                                      <p:cBhvr>
                                        <p:cTn id="224" dur="2000" fill="hold"/>
                                        <p:tgtEl>
                                          <p:spTgt spid="75"/>
                                        </p:tgtEl>
                                        <p:attrNameLst>
                                          <p:attrName>fillcolor</p:attrName>
                                        </p:attrNameLst>
                                      </p:cBhvr>
                                      <p:to>
                                        <a:srgbClr val="FF0000"/>
                                      </p:to>
                                    </p:animClr>
                                    <p:set>
                                      <p:cBhvr>
                                        <p:cTn id="225" dur="2000" fill="hold"/>
                                        <p:tgtEl>
                                          <p:spTgt spid="75"/>
                                        </p:tgtEl>
                                        <p:attrNameLst>
                                          <p:attrName>fill.type</p:attrName>
                                        </p:attrNameLst>
                                      </p:cBhvr>
                                      <p:to>
                                        <p:strVal val="solid"/>
                                      </p:to>
                                    </p:set>
                                    <p:set>
                                      <p:cBhvr>
                                        <p:cTn id="226" dur="2000" fill="hold"/>
                                        <p:tgtEl>
                                          <p:spTgt spid="75"/>
                                        </p:tgtEl>
                                        <p:attrNameLst>
                                          <p:attrName>fill.on</p:attrName>
                                        </p:attrNameLst>
                                      </p:cBhvr>
                                      <p:to>
                                        <p:strVal val="true"/>
                                      </p:to>
                                    </p:set>
                                  </p:childTnLst>
                                  <p:subTnLst>
                                    <p:audio>
                                      <p:cMediaNode>
                                        <p:cTn display="0" masterRel="sameClick">
                                          <p:stCondLst>
                                            <p:cond evt="begin" delay="0">
                                              <p:tn val="223"/>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5"/>
                  </p:tgtEl>
                </p:cond>
              </p:nextCondLst>
            </p:seq>
            <p:seq concurrent="1" nextAc="seek">
              <p:cTn id="227" restart="whenNotActive" fill="hold" evtFilter="cancelBubble" nodeType="interactiveSeq">
                <p:stCondLst>
                  <p:cond evt="onClick" delay="0">
                    <p:tgtEl>
                      <p:spTgt spid="76"/>
                    </p:tgtEl>
                  </p:cond>
                </p:stCondLst>
                <p:endSync evt="end" delay="0">
                  <p:rtn val="all"/>
                </p:endSync>
                <p:childTnLst>
                  <p:par>
                    <p:cTn id="228" fill="hold">
                      <p:stCondLst>
                        <p:cond delay="0"/>
                      </p:stCondLst>
                      <p:childTnLst>
                        <p:par>
                          <p:cTn id="229" fill="hold">
                            <p:stCondLst>
                              <p:cond delay="0"/>
                            </p:stCondLst>
                            <p:childTnLst>
                              <p:par>
                                <p:cTn id="230" presetID="1" presetClass="emph" presetSubtype="2" fill="hold" nodeType="clickEffect">
                                  <p:stCondLst>
                                    <p:cond delay="0"/>
                                  </p:stCondLst>
                                  <p:childTnLst>
                                    <p:animClr clrSpc="rgb" dir="cw">
                                      <p:cBhvr>
                                        <p:cTn id="231" dur="2000" fill="hold"/>
                                        <p:tgtEl>
                                          <p:spTgt spid="76"/>
                                        </p:tgtEl>
                                        <p:attrNameLst>
                                          <p:attrName>fillcolor</p:attrName>
                                        </p:attrNameLst>
                                      </p:cBhvr>
                                      <p:to>
                                        <a:srgbClr val="00B050"/>
                                      </p:to>
                                    </p:animClr>
                                    <p:set>
                                      <p:cBhvr>
                                        <p:cTn id="232" dur="2000" fill="hold"/>
                                        <p:tgtEl>
                                          <p:spTgt spid="76"/>
                                        </p:tgtEl>
                                        <p:attrNameLst>
                                          <p:attrName>fill.type</p:attrName>
                                        </p:attrNameLst>
                                      </p:cBhvr>
                                      <p:to>
                                        <p:strVal val="solid"/>
                                      </p:to>
                                    </p:set>
                                    <p:set>
                                      <p:cBhvr>
                                        <p:cTn id="233" dur="2000" fill="hold"/>
                                        <p:tgtEl>
                                          <p:spTgt spid="76"/>
                                        </p:tgtEl>
                                        <p:attrNameLst>
                                          <p:attrName>fill.on</p:attrName>
                                        </p:attrNameLst>
                                      </p:cBhvr>
                                      <p:to>
                                        <p:strVal val="true"/>
                                      </p:to>
                                    </p:set>
                                  </p:childTnLst>
                                  <p:subTnLst>
                                    <p:audio>
                                      <p:cMediaNode>
                                        <p:cTn display="0" masterRel="sameClick">
                                          <p:stCondLst>
                                            <p:cond evt="begin" delay="0">
                                              <p:tn val="23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76"/>
                  </p:tgtEl>
                </p:cond>
              </p:nextCondLst>
            </p:seq>
          </p:childTnLst>
        </p:cTn>
      </p:par>
    </p:tnLst>
    <p:bldLst>
      <p:bldP spid="8"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3"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0448A1A5-8D90-4F8E-8CF6-0E6443B3C685}"/>
              </a:ext>
            </a:extLst>
          </p:cNvPr>
          <p:cNvSpPr/>
          <p:nvPr/>
        </p:nvSpPr>
        <p:spPr>
          <a:xfrm>
            <a:off x="1598725" y="-27384"/>
            <a:ext cx="7521611" cy="769441"/>
          </a:xfrm>
          <a:prstGeom prst="rect">
            <a:avLst/>
          </a:prstGeom>
          <a:noFill/>
        </p:spPr>
        <p:txBody>
          <a:bodyPr wrap="none" lIns="91440" tIns="45720" rIns="91440" bIns="45720">
            <a:spAutoFit/>
          </a:bodyPr>
          <a:lstStyle/>
          <a:p>
            <a:pPr algn="ctr"/>
            <a:r>
              <a:rPr lang="tr-TR" sz="4400" b="1" cap="none" spc="0" dirty="0">
                <a:ln w="6600">
                  <a:solidFill>
                    <a:schemeClr val="accent2"/>
                  </a:solidFill>
                  <a:prstDash val="solid"/>
                </a:ln>
                <a:solidFill>
                  <a:srgbClr val="FFFFFF"/>
                </a:solidFill>
                <a:effectLst>
                  <a:outerShdw dist="38100" dir="2700000" algn="tl" rotWithShape="0">
                    <a:schemeClr val="accent2"/>
                  </a:outerShdw>
                </a:effectLst>
              </a:rPr>
              <a:t>İOKBS – ÇIKMIŞ SORULAR</a:t>
            </a:r>
          </a:p>
        </p:txBody>
      </p:sp>
      <p:sp>
        <p:nvSpPr>
          <p:cNvPr id="8" name="Dikdörtgen 7">
            <a:extLst>
              <a:ext uri="{FF2B5EF4-FFF2-40B4-BE49-F238E27FC236}">
                <a16:creationId xmlns:a16="http://schemas.microsoft.com/office/drawing/2014/main" id="{25B12778-C2E5-4362-A3CE-38BCE85C2ECB}"/>
              </a:ext>
            </a:extLst>
          </p:cNvPr>
          <p:cNvSpPr/>
          <p:nvPr/>
        </p:nvSpPr>
        <p:spPr>
          <a:xfrm>
            <a:off x="9048328" y="53960"/>
            <a:ext cx="1415480" cy="584775"/>
          </a:xfrm>
          <a:prstGeom prst="rect">
            <a:avLst/>
          </a:prstGeom>
          <a:noFill/>
        </p:spPr>
        <p:txBody>
          <a:bodyPr wrap="square" lIns="91440" tIns="45720" rIns="91440" bIns="45720">
            <a:spAutoFit/>
          </a:bodyPr>
          <a:lstStyle/>
          <a:p>
            <a:pPr algn="ctr"/>
            <a:r>
              <a:rPr lang="tr-TR" sz="3200" b="1" cap="none" spc="0" dirty="0">
                <a:ln w="6600">
                  <a:solidFill>
                    <a:schemeClr val="accent2"/>
                  </a:solidFill>
                  <a:prstDash val="solid"/>
                </a:ln>
                <a:solidFill>
                  <a:srgbClr val="FFFFFF"/>
                </a:solidFill>
                <a:effectLst>
                  <a:outerShdw dist="38100" dir="2700000" algn="tl" rotWithShape="0">
                    <a:schemeClr val="accent2"/>
                  </a:outerShdw>
                </a:effectLst>
              </a:rPr>
              <a:t>2021</a:t>
            </a:r>
          </a:p>
        </p:txBody>
      </p:sp>
      <p:sp>
        <p:nvSpPr>
          <p:cNvPr id="10" name="Metin kutusu 9">
            <a:extLst>
              <a:ext uri="{FF2B5EF4-FFF2-40B4-BE49-F238E27FC236}">
                <a16:creationId xmlns:a16="http://schemas.microsoft.com/office/drawing/2014/main" id="{31BD2BD4-B7DF-43A7-B66A-17625BF90CE5}"/>
              </a:ext>
            </a:extLst>
          </p:cNvPr>
          <p:cNvSpPr txBox="1"/>
          <p:nvPr/>
        </p:nvSpPr>
        <p:spPr>
          <a:xfrm>
            <a:off x="325530" y="1124744"/>
            <a:ext cx="11387093" cy="4040337"/>
          </a:xfrm>
          <a:prstGeom prst="rect">
            <a:avLst/>
          </a:prstGeom>
          <a:noFill/>
        </p:spPr>
        <p:txBody>
          <a:bodyPr wrap="square">
            <a:spAutoFit/>
          </a:bodyPr>
          <a:lstStyle/>
          <a:p>
            <a:r>
              <a:rPr lang="tr-TR" sz="2400" b="1" dirty="0">
                <a:solidFill>
                  <a:schemeClr val="tx2"/>
                </a:solidFill>
              </a:rPr>
              <a:t>Aşağıdakilerden hangisi bir eserin yasal yollarla çoğaltıldığını gösteren ve üzerinde güvenlik kodu bulunan etikettir?	</a:t>
            </a:r>
          </a:p>
          <a:p>
            <a:endParaRPr lang="tr-TR" sz="2400" b="1" dirty="0">
              <a:solidFill>
                <a:schemeClr val="tx2"/>
              </a:solidFill>
            </a:endParaRPr>
          </a:p>
          <a:p>
            <a:pPr>
              <a:lnSpc>
                <a:spcPct val="200000"/>
              </a:lnSpc>
              <a:tabLst>
                <a:tab pos="804863" algn="l"/>
              </a:tabLst>
            </a:pPr>
            <a:r>
              <a:rPr lang="tr-TR" sz="2400" dirty="0">
                <a:solidFill>
                  <a:schemeClr val="tx2"/>
                </a:solidFill>
              </a:rPr>
              <a:t>	Patent</a:t>
            </a:r>
          </a:p>
          <a:p>
            <a:pPr>
              <a:lnSpc>
                <a:spcPct val="200000"/>
              </a:lnSpc>
              <a:tabLst>
                <a:tab pos="804863" algn="l"/>
              </a:tabLst>
            </a:pPr>
            <a:r>
              <a:rPr lang="tr-TR" sz="2400" dirty="0">
                <a:solidFill>
                  <a:schemeClr val="tx2"/>
                </a:solidFill>
              </a:rPr>
              <a:t>	Bandrol</a:t>
            </a:r>
          </a:p>
          <a:p>
            <a:pPr>
              <a:lnSpc>
                <a:spcPct val="200000"/>
              </a:lnSpc>
              <a:tabLst>
                <a:tab pos="804863" algn="l"/>
              </a:tabLst>
            </a:pPr>
            <a:r>
              <a:rPr lang="tr-TR" sz="2400" dirty="0">
                <a:solidFill>
                  <a:schemeClr val="tx2"/>
                </a:solidFill>
              </a:rPr>
              <a:t>	İrsaliye</a:t>
            </a:r>
          </a:p>
          <a:p>
            <a:pPr>
              <a:lnSpc>
                <a:spcPct val="200000"/>
              </a:lnSpc>
              <a:tabLst>
                <a:tab pos="804863" algn="l"/>
              </a:tabLst>
            </a:pPr>
            <a:r>
              <a:rPr lang="tr-TR" sz="2400" dirty="0">
                <a:solidFill>
                  <a:schemeClr val="tx2"/>
                </a:solidFill>
              </a:rPr>
              <a:t>	Fatura</a:t>
            </a:r>
            <a:endParaRPr lang="tr-TR" sz="2400" dirty="0">
              <a:solidFill>
                <a:schemeClr val="tx2"/>
              </a:solidFill>
              <a:effectLst>
                <a:outerShdw blurRad="38100" dist="38100" dir="2700000" algn="tl">
                  <a:srgbClr val="000000">
                    <a:alpha val="43137"/>
                  </a:srgbClr>
                </a:outerShdw>
              </a:effectLst>
            </a:endParaRPr>
          </a:p>
        </p:txBody>
      </p:sp>
      <p:sp>
        <p:nvSpPr>
          <p:cNvPr id="11" name="Rectangle 11">
            <a:extLst>
              <a:ext uri="{FF2B5EF4-FFF2-40B4-BE49-F238E27FC236}">
                <a16:creationId xmlns:a16="http://schemas.microsoft.com/office/drawing/2014/main" id="{B16C5967-0C96-4E32-AEC4-275CCB21B784}"/>
              </a:ext>
            </a:extLst>
          </p:cNvPr>
          <p:cNvSpPr>
            <a:spLocks noChangeArrowheads="1"/>
          </p:cNvSpPr>
          <p:nvPr/>
        </p:nvSpPr>
        <p:spPr bwMode="auto">
          <a:xfrm>
            <a:off x="10912873"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12" name="Text Box 12">
            <a:extLst>
              <a:ext uri="{FF2B5EF4-FFF2-40B4-BE49-F238E27FC236}">
                <a16:creationId xmlns:a16="http://schemas.microsoft.com/office/drawing/2014/main" id="{C5E87281-29A6-4651-BFCA-C3F93AB3F53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13" name="Text Box 13">
            <a:extLst>
              <a:ext uri="{FF2B5EF4-FFF2-40B4-BE49-F238E27FC236}">
                <a16:creationId xmlns:a16="http://schemas.microsoft.com/office/drawing/2014/main" id="{5B501CEC-8C16-4FFE-A02C-BB30271B431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14" name="Text Box 14">
            <a:extLst>
              <a:ext uri="{FF2B5EF4-FFF2-40B4-BE49-F238E27FC236}">
                <a16:creationId xmlns:a16="http://schemas.microsoft.com/office/drawing/2014/main" id="{F9E9B0A9-9799-443D-A46F-E606A35A5CCA}"/>
              </a:ext>
            </a:extLst>
          </p:cNvPr>
          <p:cNvSpPr txBox="1">
            <a:spLocks noChangeArrowheads="1"/>
          </p:cNvSpPr>
          <p:nvPr/>
        </p:nvSpPr>
        <p:spPr bwMode="auto">
          <a:xfrm>
            <a:off x="10781111"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15" name="Text Box 15">
            <a:extLst>
              <a:ext uri="{FF2B5EF4-FFF2-40B4-BE49-F238E27FC236}">
                <a16:creationId xmlns:a16="http://schemas.microsoft.com/office/drawing/2014/main" id="{29E14CD5-7A12-4716-9ED0-628C656063F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16" name="Text Box 16">
            <a:extLst>
              <a:ext uri="{FF2B5EF4-FFF2-40B4-BE49-F238E27FC236}">
                <a16:creationId xmlns:a16="http://schemas.microsoft.com/office/drawing/2014/main" id="{ACB592E6-BF73-4A1D-9435-838CDD9E75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17" name="Text Box 17">
            <a:extLst>
              <a:ext uri="{FF2B5EF4-FFF2-40B4-BE49-F238E27FC236}">
                <a16:creationId xmlns:a16="http://schemas.microsoft.com/office/drawing/2014/main" id="{9AE42E65-7DE3-403B-8FD6-00C1BB141ED8}"/>
              </a:ext>
            </a:extLst>
          </p:cNvPr>
          <p:cNvSpPr txBox="1">
            <a:spLocks noChangeArrowheads="1"/>
          </p:cNvSpPr>
          <p:nvPr/>
        </p:nvSpPr>
        <p:spPr bwMode="auto">
          <a:xfrm>
            <a:off x="1078031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18" name="Text Box 18">
            <a:extLst>
              <a:ext uri="{FF2B5EF4-FFF2-40B4-BE49-F238E27FC236}">
                <a16:creationId xmlns:a16="http://schemas.microsoft.com/office/drawing/2014/main" id="{7E15A273-EBC3-4627-9B53-7B25E39FFE7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19" name="Text Box 19">
            <a:extLst>
              <a:ext uri="{FF2B5EF4-FFF2-40B4-BE49-F238E27FC236}">
                <a16:creationId xmlns:a16="http://schemas.microsoft.com/office/drawing/2014/main" id="{52C30EF7-0652-4F8C-B9C4-72E86B28B4E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20" name="Text Box 20">
            <a:extLst>
              <a:ext uri="{FF2B5EF4-FFF2-40B4-BE49-F238E27FC236}">
                <a16:creationId xmlns:a16="http://schemas.microsoft.com/office/drawing/2014/main" id="{45C09351-D3FE-4C10-B1F6-B6062586647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21" name="Text Box 21">
            <a:extLst>
              <a:ext uri="{FF2B5EF4-FFF2-40B4-BE49-F238E27FC236}">
                <a16:creationId xmlns:a16="http://schemas.microsoft.com/office/drawing/2014/main" id="{5DEF877D-19FB-4E6D-96ED-FEC3BB43EF2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22" name="Text Box 22">
            <a:extLst>
              <a:ext uri="{FF2B5EF4-FFF2-40B4-BE49-F238E27FC236}">
                <a16:creationId xmlns:a16="http://schemas.microsoft.com/office/drawing/2014/main" id="{AC60F1DF-B824-4BE8-AAD6-82BF4D263FD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23" name="Text Box 23">
            <a:extLst>
              <a:ext uri="{FF2B5EF4-FFF2-40B4-BE49-F238E27FC236}">
                <a16:creationId xmlns:a16="http://schemas.microsoft.com/office/drawing/2014/main" id="{6C3ED3EF-454B-46E2-851D-35256CD8A9B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24" name="Text Box 24">
            <a:extLst>
              <a:ext uri="{FF2B5EF4-FFF2-40B4-BE49-F238E27FC236}">
                <a16:creationId xmlns:a16="http://schemas.microsoft.com/office/drawing/2014/main" id="{F6859F5B-E9E7-45E8-BAA9-77F0FB216E1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25" name="Text Box 25">
            <a:extLst>
              <a:ext uri="{FF2B5EF4-FFF2-40B4-BE49-F238E27FC236}">
                <a16:creationId xmlns:a16="http://schemas.microsoft.com/office/drawing/2014/main" id="{90BB7FC8-7A7A-4EED-881B-6AF7DF97368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26" name="Text Box 26">
            <a:extLst>
              <a:ext uri="{FF2B5EF4-FFF2-40B4-BE49-F238E27FC236}">
                <a16:creationId xmlns:a16="http://schemas.microsoft.com/office/drawing/2014/main" id="{D9830828-2DC7-43BB-B580-540C9AB5282D}"/>
              </a:ext>
            </a:extLst>
          </p:cNvPr>
          <p:cNvSpPr txBox="1">
            <a:spLocks noChangeArrowheads="1"/>
          </p:cNvSpPr>
          <p:nvPr/>
        </p:nvSpPr>
        <p:spPr bwMode="auto">
          <a:xfrm>
            <a:off x="10781903"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27" name="Text Box 27">
            <a:extLst>
              <a:ext uri="{FF2B5EF4-FFF2-40B4-BE49-F238E27FC236}">
                <a16:creationId xmlns:a16="http://schemas.microsoft.com/office/drawing/2014/main" id="{9980915F-5216-4CA2-B0FE-431B53422D2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28" name="Text Box 28">
            <a:extLst>
              <a:ext uri="{FF2B5EF4-FFF2-40B4-BE49-F238E27FC236}">
                <a16:creationId xmlns:a16="http://schemas.microsoft.com/office/drawing/2014/main" id="{8F8ADD56-2FD8-4E31-BB3E-EE7693688A1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29" name="Text Box 29">
            <a:extLst>
              <a:ext uri="{FF2B5EF4-FFF2-40B4-BE49-F238E27FC236}">
                <a16:creationId xmlns:a16="http://schemas.microsoft.com/office/drawing/2014/main" id="{64D2F1F8-AA9A-4364-B451-DD549A671A6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30" name="Text Box 30">
            <a:extLst>
              <a:ext uri="{FF2B5EF4-FFF2-40B4-BE49-F238E27FC236}">
                <a16:creationId xmlns:a16="http://schemas.microsoft.com/office/drawing/2014/main" id="{EE292A85-9C82-4D0D-936B-44DB8B53F5B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31" name="Text Box 31">
            <a:extLst>
              <a:ext uri="{FF2B5EF4-FFF2-40B4-BE49-F238E27FC236}">
                <a16:creationId xmlns:a16="http://schemas.microsoft.com/office/drawing/2014/main" id="{061EFC73-634E-4A11-AEBB-07F078AD9A2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32" name="Text Box 32">
            <a:extLst>
              <a:ext uri="{FF2B5EF4-FFF2-40B4-BE49-F238E27FC236}">
                <a16:creationId xmlns:a16="http://schemas.microsoft.com/office/drawing/2014/main" id="{2EDD9DD9-A664-4A8C-8939-30219DC9B3A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33" name="Text Box 33">
            <a:extLst>
              <a:ext uri="{FF2B5EF4-FFF2-40B4-BE49-F238E27FC236}">
                <a16:creationId xmlns:a16="http://schemas.microsoft.com/office/drawing/2014/main" id="{00F203B2-0177-401C-BC28-7C1CB930BDBB}"/>
              </a:ext>
            </a:extLst>
          </p:cNvPr>
          <p:cNvSpPr txBox="1">
            <a:spLocks noChangeArrowheads="1"/>
          </p:cNvSpPr>
          <p:nvPr/>
        </p:nvSpPr>
        <p:spPr bwMode="auto">
          <a:xfrm>
            <a:off x="10780317"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34" name="Text Box 34">
            <a:extLst>
              <a:ext uri="{FF2B5EF4-FFF2-40B4-BE49-F238E27FC236}">
                <a16:creationId xmlns:a16="http://schemas.microsoft.com/office/drawing/2014/main" id="{614DD448-1C97-476D-B695-E48C3852869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35" name="Text Box 35">
            <a:extLst>
              <a:ext uri="{FF2B5EF4-FFF2-40B4-BE49-F238E27FC236}">
                <a16:creationId xmlns:a16="http://schemas.microsoft.com/office/drawing/2014/main" id="{7D015C30-297F-4800-9613-6B9F03C1E3A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36" name="Text Box 36">
            <a:extLst>
              <a:ext uri="{FF2B5EF4-FFF2-40B4-BE49-F238E27FC236}">
                <a16:creationId xmlns:a16="http://schemas.microsoft.com/office/drawing/2014/main" id="{34985486-90CF-41B4-99D3-3E4FBEB1463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37" name="Text Box 37">
            <a:extLst>
              <a:ext uri="{FF2B5EF4-FFF2-40B4-BE49-F238E27FC236}">
                <a16:creationId xmlns:a16="http://schemas.microsoft.com/office/drawing/2014/main" id="{8971727E-FA8F-46AA-A982-AE6503C7992A}"/>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38" name="Text Box 38">
            <a:extLst>
              <a:ext uri="{FF2B5EF4-FFF2-40B4-BE49-F238E27FC236}">
                <a16:creationId xmlns:a16="http://schemas.microsoft.com/office/drawing/2014/main" id="{F961FD7E-78B1-4C47-BCDB-5057FF5CED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39" name="Text Box 39">
            <a:extLst>
              <a:ext uri="{FF2B5EF4-FFF2-40B4-BE49-F238E27FC236}">
                <a16:creationId xmlns:a16="http://schemas.microsoft.com/office/drawing/2014/main" id="{5B9A44CC-4C8D-43A4-A55C-68A5DD164C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40" name="Text Box 40">
            <a:extLst>
              <a:ext uri="{FF2B5EF4-FFF2-40B4-BE49-F238E27FC236}">
                <a16:creationId xmlns:a16="http://schemas.microsoft.com/office/drawing/2014/main" id="{7E492F12-D886-4F29-A2DA-9C1EDC25B7D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41" name="Text Box 41">
            <a:extLst>
              <a:ext uri="{FF2B5EF4-FFF2-40B4-BE49-F238E27FC236}">
                <a16:creationId xmlns:a16="http://schemas.microsoft.com/office/drawing/2014/main" id="{8B404D40-E7D4-493E-9713-347D1CE4328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42" name="Text Box 12">
            <a:extLst>
              <a:ext uri="{FF2B5EF4-FFF2-40B4-BE49-F238E27FC236}">
                <a16:creationId xmlns:a16="http://schemas.microsoft.com/office/drawing/2014/main" id="{77A5D8A6-0332-46EA-A27E-802CF2FCE72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43" name="Text Box 13">
            <a:extLst>
              <a:ext uri="{FF2B5EF4-FFF2-40B4-BE49-F238E27FC236}">
                <a16:creationId xmlns:a16="http://schemas.microsoft.com/office/drawing/2014/main" id="{2F6EE658-8FD8-4208-A5D3-2CDB3FAAAD9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44" name="Text Box 14">
            <a:extLst>
              <a:ext uri="{FF2B5EF4-FFF2-40B4-BE49-F238E27FC236}">
                <a16:creationId xmlns:a16="http://schemas.microsoft.com/office/drawing/2014/main" id="{27EE6DCF-2D63-43A7-A6DD-EF826C27002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45" name="Text Box 15">
            <a:extLst>
              <a:ext uri="{FF2B5EF4-FFF2-40B4-BE49-F238E27FC236}">
                <a16:creationId xmlns:a16="http://schemas.microsoft.com/office/drawing/2014/main" id="{C41DE4EA-6772-4251-88C3-2C9F2E08A09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46" name="Text Box 16">
            <a:extLst>
              <a:ext uri="{FF2B5EF4-FFF2-40B4-BE49-F238E27FC236}">
                <a16:creationId xmlns:a16="http://schemas.microsoft.com/office/drawing/2014/main" id="{D92E08E9-5CFE-4308-8DF0-881441C92F9B}"/>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47" name="Text Box 17">
            <a:extLst>
              <a:ext uri="{FF2B5EF4-FFF2-40B4-BE49-F238E27FC236}">
                <a16:creationId xmlns:a16="http://schemas.microsoft.com/office/drawing/2014/main" id="{A9DC5FD7-14F1-4D4D-8830-34451B0795F6}"/>
              </a:ext>
            </a:extLst>
          </p:cNvPr>
          <p:cNvSpPr txBox="1">
            <a:spLocks noChangeArrowheads="1"/>
          </p:cNvSpPr>
          <p:nvPr/>
        </p:nvSpPr>
        <p:spPr bwMode="auto">
          <a:xfrm>
            <a:off x="1078111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8" name="Text Box 18">
            <a:extLst>
              <a:ext uri="{FF2B5EF4-FFF2-40B4-BE49-F238E27FC236}">
                <a16:creationId xmlns:a16="http://schemas.microsoft.com/office/drawing/2014/main" id="{4C86359B-5E61-4602-AAAF-686E86C17C60}"/>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9" name="Text Box 19">
            <a:extLst>
              <a:ext uri="{FF2B5EF4-FFF2-40B4-BE49-F238E27FC236}">
                <a16:creationId xmlns:a16="http://schemas.microsoft.com/office/drawing/2014/main" id="{DDE10085-0FFE-44C0-BF19-75DE71C8BC34}"/>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0" name="Text Box 20">
            <a:extLst>
              <a:ext uri="{FF2B5EF4-FFF2-40B4-BE49-F238E27FC236}">
                <a16:creationId xmlns:a16="http://schemas.microsoft.com/office/drawing/2014/main" id="{DD2B4ACB-DB83-4CA6-BB06-00EE1984C8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1" name="Text Box 21">
            <a:extLst>
              <a:ext uri="{FF2B5EF4-FFF2-40B4-BE49-F238E27FC236}">
                <a16:creationId xmlns:a16="http://schemas.microsoft.com/office/drawing/2014/main" id="{3BA57985-C563-411E-B773-D5D26C2146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2" name="Text Box 22">
            <a:extLst>
              <a:ext uri="{FF2B5EF4-FFF2-40B4-BE49-F238E27FC236}">
                <a16:creationId xmlns:a16="http://schemas.microsoft.com/office/drawing/2014/main" id="{4E9225B8-83BF-4FD8-AD56-D3DC31A8042D}"/>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53" name="Text Box 23">
            <a:extLst>
              <a:ext uri="{FF2B5EF4-FFF2-40B4-BE49-F238E27FC236}">
                <a16:creationId xmlns:a16="http://schemas.microsoft.com/office/drawing/2014/main" id="{FD295937-A226-4A4A-B9B3-6221008B6DCF}"/>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4" name="Text Box 24">
            <a:extLst>
              <a:ext uri="{FF2B5EF4-FFF2-40B4-BE49-F238E27FC236}">
                <a16:creationId xmlns:a16="http://schemas.microsoft.com/office/drawing/2014/main" id="{F70FD9AC-CC42-47C5-A51A-69B13ADFF38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5" name="Text Box 25">
            <a:extLst>
              <a:ext uri="{FF2B5EF4-FFF2-40B4-BE49-F238E27FC236}">
                <a16:creationId xmlns:a16="http://schemas.microsoft.com/office/drawing/2014/main" id="{EE3C3D95-EEB8-4952-94B1-2A7E9D64020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6" name="Text Box 26">
            <a:extLst>
              <a:ext uri="{FF2B5EF4-FFF2-40B4-BE49-F238E27FC236}">
                <a16:creationId xmlns:a16="http://schemas.microsoft.com/office/drawing/2014/main" id="{968C1220-E0B0-4815-AA3C-6A95845C7A8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7" name="Text Box 27">
            <a:extLst>
              <a:ext uri="{FF2B5EF4-FFF2-40B4-BE49-F238E27FC236}">
                <a16:creationId xmlns:a16="http://schemas.microsoft.com/office/drawing/2014/main" id="{490E07DA-4445-4DD4-98C8-2051E002D91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8" name="Text Box 28">
            <a:extLst>
              <a:ext uri="{FF2B5EF4-FFF2-40B4-BE49-F238E27FC236}">
                <a16:creationId xmlns:a16="http://schemas.microsoft.com/office/drawing/2014/main" id="{4CCC2A6A-6FF7-4037-8FBB-424D8BED0CA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59" name="Text Box 29">
            <a:extLst>
              <a:ext uri="{FF2B5EF4-FFF2-40B4-BE49-F238E27FC236}">
                <a16:creationId xmlns:a16="http://schemas.microsoft.com/office/drawing/2014/main" id="{6941B76F-A6CD-4A05-9B7E-826BF44389F3}"/>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0" name="Text Box 30">
            <a:extLst>
              <a:ext uri="{FF2B5EF4-FFF2-40B4-BE49-F238E27FC236}">
                <a16:creationId xmlns:a16="http://schemas.microsoft.com/office/drawing/2014/main" id="{50D7377A-59F3-435F-96A1-9DB8A92F21C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1" name="Text Box 31">
            <a:extLst>
              <a:ext uri="{FF2B5EF4-FFF2-40B4-BE49-F238E27FC236}">
                <a16:creationId xmlns:a16="http://schemas.microsoft.com/office/drawing/2014/main" id="{09E4E646-8E52-4A04-8301-1F08F4984F4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2" name="Text Box 32">
            <a:extLst>
              <a:ext uri="{FF2B5EF4-FFF2-40B4-BE49-F238E27FC236}">
                <a16:creationId xmlns:a16="http://schemas.microsoft.com/office/drawing/2014/main" id="{B97DEB34-8FCB-44C4-9309-FDBECC60E47E}"/>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3" name="Text Box 33">
            <a:extLst>
              <a:ext uri="{FF2B5EF4-FFF2-40B4-BE49-F238E27FC236}">
                <a16:creationId xmlns:a16="http://schemas.microsoft.com/office/drawing/2014/main" id="{5F3FB007-4A28-471B-A24A-F873B59E8615}"/>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4" name="Text Box 34">
            <a:extLst>
              <a:ext uri="{FF2B5EF4-FFF2-40B4-BE49-F238E27FC236}">
                <a16:creationId xmlns:a16="http://schemas.microsoft.com/office/drawing/2014/main" id="{BBC21F13-67BB-4272-AE01-37364C6678F9}"/>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5" name="Text Box 35">
            <a:extLst>
              <a:ext uri="{FF2B5EF4-FFF2-40B4-BE49-F238E27FC236}">
                <a16:creationId xmlns:a16="http://schemas.microsoft.com/office/drawing/2014/main" id="{F47981FF-46EE-4AD8-86F7-DF2C89755791}"/>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6" name="Text Box 36">
            <a:extLst>
              <a:ext uri="{FF2B5EF4-FFF2-40B4-BE49-F238E27FC236}">
                <a16:creationId xmlns:a16="http://schemas.microsoft.com/office/drawing/2014/main" id="{8DA72C4F-F2A4-4331-843D-9B84C000F93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7" name="Text Box 37">
            <a:extLst>
              <a:ext uri="{FF2B5EF4-FFF2-40B4-BE49-F238E27FC236}">
                <a16:creationId xmlns:a16="http://schemas.microsoft.com/office/drawing/2014/main" id="{BC6B9994-BE60-4F4F-B869-6562D4A01B88}"/>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8" name="Text Box 38">
            <a:extLst>
              <a:ext uri="{FF2B5EF4-FFF2-40B4-BE49-F238E27FC236}">
                <a16:creationId xmlns:a16="http://schemas.microsoft.com/office/drawing/2014/main" id="{2795D32B-F27D-4CDA-9B5B-DAD641D446C2}"/>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69" name="Text Box 39">
            <a:extLst>
              <a:ext uri="{FF2B5EF4-FFF2-40B4-BE49-F238E27FC236}">
                <a16:creationId xmlns:a16="http://schemas.microsoft.com/office/drawing/2014/main" id="{CB85851E-4FF5-45F9-ACD2-F3EFFA4AEEB6}"/>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0" name="Text Box 40">
            <a:extLst>
              <a:ext uri="{FF2B5EF4-FFF2-40B4-BE49-F238E27FC236}">
                <a16:creationId xmlns:a16="http://schemas.microsoft.com/office/drawing/2014/main" id="{5CF09914-8EA9-4E5F-A2C3-4D760917C4DC}"/>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1" name="Text Box 41">
            <a:extLst>
              <a:ext uri="{FF2B5EF4-FFF2-40B4-BE49-F238E27FC236}">
                <a16:creationId xmlns:a16="http://schemas.microsoft.com/office/drawing/2014/main" id="{E2711667-CD6C-4913-A4DF-5C1D8B7E4C47}"/>
              </a:ext>
            </a:extLst>
          </p:cNvPr>
          <p:cNvSpPr txBox="1">
            <a:spLocks noChangeArrowheads="1"/>
          </p:cNvSpPr>
          <p:nvPr/>
        </p:nvSpPr>
        <p:spPr bwMode="auto">
          <a:xfrm>
            <a:off x="10781111"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72" name="10 Oval">
            <a:extLst>
              <a:ext uri="{FF2B5EF4-FFF2-40B4-BE49-F238E27FC236}">
                <a16:creationId xmlns:a16="http://schemas.microsoft.com/office/drawing/2014/main" id="{47B76B39-DFD0-4815-86F1-DE5320B41E73}"/>
              </a:ext>
            </a:extLst>
          </p:cNvPr>
          <p:cNvSpPr/>
          <p:nvPr/>
        </p:nvSpPr>
        <p:spPr>
          <a:xfrm>
            <a:off x="10980452"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
        <p:nvSpPr>
          <p:cNvPr id="73" name="Oval 72">
            <a:extLst>
              <a:ext uri="{FF2B5EF4-FFF2-40B4-BE49-F238E27FC236}">
                <a16:creationId xmlns:a16="http://schemas.microsoft.com/office/drawing/2014/main" id="{42E4033B-7FB5-4A96-AF96-9008B1D13764}"/>
              </a:ext>
            </a:extLst>
          </p:cNvPr>
          <p:cNvSpPr/>
          <p:nvPr/>
        </p:nvSpPr>
        <p:spPr>
          <a:xfrm>
            <a:off x="397538" y="2420888"/>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a:t>
            </a:r>
          </a:p>
        </p:txBody>
      </p:sp>
      <p:sp>
        <p:nvSpPr>
          <p:cNvPr id="74" name="Oval 73">
            <a:extLst>
              <a:ext uri="{FF2B5EF4-FFF2-40B4-BE49-F238E27FC236}">
                <a16:creationId xmlns:a16="http://schemas.microsoft.com/office/drawing/2014/main" id="{DCF3CF06-C786-4435-8EF8-E1B7A089CD94}"/>
              </a:ext>
            </a:extLst>
          </p:cNvPr>
          <p:cNvSpPr/>
          <p:nvPr/>
        </p:nvSpPr>
        <p:spPr>
          <a:xfrm>
            <a:off x="397538" y="4581128"/>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t>
            </a:r>
          </a:p>
        </p:txBody>
      </p:sp>
      <p:sp>
        <p:nvSpPr>
          <p:cNvPr id="75" name="Oval 74">
            <a:extLst>
              <a:ext uri="{FF2B5EF4-FFF2-40B4-BE49-F238E27FC236}">
                <a16:creationId xmlns:a16="http://schemas.microsoft.com/office/drawing/2014/main" id="{27FA646E-1E28-4A6F-A418-0E2988AB4BEE}"/>
              </a:ext>
            </a:extLst>
          </p:cNvPr>
          <p:cNvSpPr/>
          <p:nvPr/>
        </p:nvSpPr>
        <p:spPr>
          <a:xfrm>
            <a:off x="397538" y="3140968"/>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t>
            </a:r>
          </a:p>
        </p:txBody>
      </p:sp>
      <p:sp>
        <p:nvSpPr>
          <p:cNvPr id="76" name="Oval 75">
            <a:extLst>
              <a:ext uri="{FF2B5EF4-FFF2-40B4-BE49-F238E27FC236}">
                <a16:creationId xmlns:a16="http://schemas.microsoft.com/office/drawing/2014/main" id="{D3197FFD-2A33-407F-B3D6-D5E321D8E02F}"/>
              </a:ext>
            </a:extLst>
          </p:cNvPr>
          <p:cNvSpPr/>
          <p:nvPr/>
        </p:nvSpPr>
        <p:spPr>
          <a:xfrm>
            <a:off x="397538" y="3861048"/>
            <a:ext cx="585894" cy="576064"/>
          </a:xfrm>
          <a:prstGeom prst="ellipse">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t>
            </a:r>
          </a:p>
        </p:txBody>
      </p:sp>
      <p:grpSp>
        <p:nvGrpSpPr>
          <p:cNvPr id="77" name="Grup 76">
            <a:extLst>
              <a:ext uri="{FF2B5EF4-FFF2-40B4-BE49-F238E27FC236}">
                <a16:creationId xmlns:a16="http://schemas.microsoft.com/office/drawing/2014/main" id="{945B20A8-CCF1-40CA-8D69-D8B5B37F9EAF}"/>
              </a:ext>
            </a:extLst>
          </p:cNvPr>
          <p:cNvGrpSpPr/>
          <p:nvPr/>
        </p:nvGrpSpPr>
        <p:grpSpPr>
          <a:xfrm>
            <a:off x="10272464" y="5983922"/>
            <a:ext cx="1871362" cy="818356"/>
            <a:chOff x="5230900" y="5977820"/>
            <a:chExt cx="1871362" cy="818356"/>
          </a:xfrm>
        </p:grpSpPr>
        <p:sp>
          <p:nvSpPr>
            <p:cNvPr id="78" name="Google Shape;827;p11">
              <a:hlinkClick r:id="" action="ppaction://hlinkshowjump?jump=nextslide"/>
              <a:extLst>
                <a:ext uri="{FF2B5EF4-FFF2-40B4-BE49-F238E27FC236}">
                  <a16:creationId xmlns:a16="http://schemas.microsoft.com/office/drawing/2014/main" id="{68EA5F82-90B1-4A85-8187-EEA0C16A11B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9" name="Dikdörtgen 78">
              <a:hlinkClick r:id="rId5" action="ppaction://hlinksldjump"/>
              <a:extLst>
                <a:ext uri="{FF2B5EF4-FFF2-40B4-BE49-F238E27FC236}">
                  <a16:creationId xmlns:a16="http://schemas.microsoft.com/office/drawing/2014/main" id="{B0C1C5BF-2601-4916-BF31-DB7DED71DB04}"/>
                </a:ext>
              </a:extLst>
            </p:cNvPr>
            <p:cNvSpPr/>
            <p:nvPr/>
          </p:nvSpPr>
          <p:spPr>
            <a:xfrm>
              <a:off x="5277985" y="6222196"/>
              <a:ext cx="1544012"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Seç Bakalım</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80" name="Eylem Düğmesi: Girişe Git 79">
            <a:hlinkClick r:id="rId6" action="ppaction://hlinksldjump" highlightClick="1"/>
            <a:extLst>
              <a:ext uri="{FF2B5EF4-FFF2-40B4-BE49-F238E27FC236}">
                <a16:creationId xmlns:a16="http://schemas.microsoft.com/office/drawing/2014/main" id="{260331C3-0CF4-459A-92D6-DDA890CBB10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Tree>
    <p:extLst>
      <p:ext uri="{BB962C8B-B14F-4D97-AF65-F5344CB8AC3E}">
        <p14:creationId xmlns:p14="http://schemas.microsoft.com/office/powerpoint/2010/main" val="40632736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2.08333E-7 -2.96296E-6 L -2.08333E-7 -0.07222 " pathEditMode="relative" rAng="0" ptsTypes="AA">
                                      <p:cBhvr>
                                        <p:cTn id="6" dur="250" accel="50000" decel="50000" autoRev="1" fill="hold">
                                          <p:stCondLst>
                                            <p:cond delay="0"/>
                                          </p:stCondLst>
                                        </p:cTn>
                                        <p:tgtEl>
                                          <p:spTgt spid="8"/>
                                        </p:tgtEl>
                                        <p:attrNameLst>
                                          <p:attrName>ppt_x</p:attrName>
                                          <p:attrName>ppt_y</p:attrName>
                                        </p:attrNameLst>
                                      </p:cBhvr>
                                      <p:rCtr x="0" y="-3611"/>
                                    </p:animMotion>
                                    <p:animRot by="1500000">
                                      <p:cBhvr>
                                        <p:cTn id="7" dur="125" fill="hold">
                                          <p:stCondLst>
                                            <p:cond delay="0"/>
                                          </p:stCondLst>
                                        </p:cTn>
                                        <p:tgtEl>
                                          <p:spTgt spid="8"/>
                                        </p:tgtEl>
                                        <p:attrNameLst>
                                          <p:attrName>r</p:attrName>
                                        </p:attrNameLst>
                                      </p:cBhvr>
                                    </p:animRot>
                                    <p:animRot by="-1500000">
                                      <p:cBhvr>
                                        <p:cTn id="8" dur="125" fill="hold">
                                          <p:stCondLst>
                                            <p:cond delay="125"/>
                                          </p:stCondLst>
                                        </p:cTn>
                                        <p:tgtEl>
                                          <p:spTgt spid="8"/>
                                        </p:tgtEl>
                                        <p:attrNameLst>
                                          <p:attrName>r</p:attrName>
                                        </p:attrNameLst>
                                      </p:cBhvr>
                                    </p:animRot>
                                    <p:animRot by="-1500000">
                                      <p:cBhvr>
                                        <p:cTn id="9" dur="125" fill="hold">
                                          <p:stCondLst>
                                            <p:cond delay="250"/>
                                          </p:stCondLst>
                                        </p:cTn>
                                        <p:tgtEl>
                                          <p:spTgt spid="8"/>
                                        </p:tgtEl>
                                        <p:attrNameLst>
                                          <p:attrName>r</p:attrName>
                                        </p:attrNameLst>
                                      </p:cBhvr>
                                    </p:animRot>
                                    <p:animRot by="1500000">
                                      <p:cBhvr>
                                        <p:cTn id="10" dur="125" fill="hold">
                                          <p:stCondLst>
                                            <p:cond delay="375"/>
                                          </p:stCondLst>
                                        </p:cTn>
                                        <p:tgtEl>
                                          <p:spTgt spid="8"/>
                                        </p:tgtEl>
                                        <p:attrNameLst>
                                          <p:attrName>r</p:attrName>
                                        </p:attrNameLst>
                                      </p:cBhvr>
                                    </p:animRot>
                                  </p:childTnLst>
                                </p:cTn>
                              </p:par>
                              <p:par>
                                <p:cTn id="11" presetID="11" presetClass="entr" presetSubtype="0" fill="hold" grpId="0" nodeType="withEffect">
                                  <p:stCondLst>
                                    <p:cond delay="0"/>
                                  </p:stCondLst>
                                  <p:childTnLst>
                                    <p:set>
                                      <p:cBhvr>
                                        <p:cTn id="12" dur="1000">
                                          <p:stCondLst>
                                            <p:cond delay="0"/>
                                          </p:stCondLst>
                                        </p:cTn>
                                        <p:tgtEl>
                                          <p:spTgt spid="1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12"/>
                                        </p:tgtEl>
                                        <p:attrNameLst>
                                          <p:attrName>style.visibility</p:attrName>
                                        </p:attrNameLst>
                                      </p:cBhvr>
                                      <p:to>
                                        <p:strVal val="hidden"/>
                                      </p:to>
                                    </p:set>
                                  </p:subTnLst>
                                </p:cTn>
                              </p:par>
                            </p:childTnLst>
                          </p:cTn>
                        </p:par>
                        <p:par>
                          <p:cTn id="13" fill="hold">
                            <p:stCondLst>
                              <p:cond delay="1000"/>
                            </p:stCondLst>
                            <p:childTnLst>
                              <p:par>
                                <p:cTn id="14" presetID="11" presetClass="entr" presetSubtype="0" fill="hold" grpId="0" nodeType="afterEffect">
                                  <p:stCondLst>
                                    <p:cond delay="0"/>
                                  </p:stCondLst>
                                  <p:childTnLst>
                                    <p:set>
                                      <p:cBhvr>
                                        <p:cTn id="15" dur="1000">
                                          <p:stCondLst>
                                            <p:cond delay="0"/>
                                          </p:stCondLst>
                                        </p:cTn>
                                        <p:tgtEl>
                                          <p:spTgt spid="1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3"/>
                                        </p:tgtEl>
                                        <p:attrNameLst>
                                          <p:attrName>style.visibility</p:attrName>
                                        </p:attrNameLst>
                                      </p:cBhvr>
                                      <p:to>
                                        <p:strVal val="hidden"/>
                                      </p:to>
                                    </p:set>
                                  </p:subTnLst>
                                </p:cTn>
                              </p:par>
                            </p:childTnLst>
                          </p:cTn>
                        </p:par>
                        <p:par>
                          <p:cTn id="16" fill="hold">
                            <p:stCondLst>
                              <p:cond delay="2000"/>
                            </p:stCondLst>
                            <p:childTnLst>
                              <p:par>
                                <p:cTn id="17" presetID="11" presetClass="entr" presetSubtype="0" fill="hold" grpId="0" nodeType="afterEffect">
                                  <p:stCondLst>
                                    <p:cond delay="0"/>
                                  </p:stCondLst>
                                  <p:childTnLst>
                                    <p:set>
                                      <p:cBhvr>
                                        <p:cTn id="18" dur="1000">
                                          <p:stCondLst>
                                            <p:cond delay="0"/>
                                          </p:stCondLst>
                                        </p:cTn>
                                        <p:tgtEl>
                                          <p:spTgt spid="1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4"/>
                                        </p:tgtEl>
                                        <p:attrNameLst>
                                          <p:attrName>style.visibility</p:attrName>
                                        </p:attrNameLst>
                                      </p:cBhvr>
                                      <p:to>
                                        <p:strVal val="hidden"/>
                                      </p:to>
                                    </p:set>
                                  </p:subTnLst>
                                </p:cTn>
                              </p:par>
                            </p:childTnLst>
                          </p:cTn>
                        </p:par>
                        <p:par>
                          <p:cTn id="19" fill="hold">
                            <p:stCondLst>
                              <p:cond delay="3000"/>
                            </p:stCondLst>
                            <p:childTnLst>
                              <p:par>
                                <p:cTn id="20" presetID="11" presetClass="entr" presetSubtype="0" fill="hold" grpId="0" nodeType="afterEffect">
                                  <p:stCondLst>
                                    <p:cond delay="0"/>
                                  </p:stCondLst>
                                  <p:childTnLst>
                                    <p:set>
                                      <p:cBhvr>
                                        <p:cTn id="21" dur="1000">
                                          <p:stCondLst>
                                            <p:cond delay="0"/>
                                          </p:stCondLst>
                                        </p:cTn>
                                        <p:tgtEl>
                                          <p:spTgt spid="1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5"/>
                                        </p:tgtEl>
                                        <p:attrNameLst>
                                          <p:attrName>style.visibility</p:attrName>
                                        </p:attrNameLst>
                                      </p:cBhvr>
                                      <p:to>
                                        <p:strVal val="hidden"/>
                                      </p:to>
                                    </p:set>
                                  </p:subTnLst>
                                </p:cTn>
                              </p:par>
                            </p:childTnLst>
                          </p:cTn>
                        </p:par>
                        <p:par>
                          <p:cTn id="22" fill="hold">
                            <p:stCondLst>
                              <p:cond delay="4000"/>
                            </p:stCondLst>
                            <p:childTnLst>
                              <p:par>
                                <p:cTn id="23" presetID="11" presetClass="entr" presetSubtype="0" fill="hold" grpId="0" nodeType="afterEffect">
                                  <p:stCondLst>
                                    <p:cond delay="0"/>
                                  </p:stCondLst>
                                  <p:childTnLst>
                                    <p:set>
                                      <p:cBhvr>
                                        <p:cTn id="24" dur="1000">
                                          <p:stCondLst>
                                            <p:cond delay="0"/>
                                          </p:stCondLst>
                                        </p:cTn>
                                        <p:tgtEl>
                                          <p:spTgt spid="1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6"/>
                                        </p:tgtEl>
                                        <p:attrNameLst>
                                          <p:attrName>style.visibility</p:attrName>
                                        </p:attrNameLst>
                                      </p:cBhvr>
                                      <p:to>
                                        <p:strVal val="hidden"/>
                                      </p:to>
                                    </p:set>
                                  </p:subTnLst>
                                </p:cTn>
                              </p:par>
                            </p:childTnLst>
                          </p:cTn>
                        </p:par>
                        <p:par>
                          <p:cTn id="25" fill="hold">
                            <p:stCondLst>
                              <p:cond delay="5000"/>
                            </p:stCondLst>
                            <p:childTnLst>
                              <p:par>
                                <p:cTn id="26" presetID="11" presetClass="entr" presetSubtype="0" fill="hold" grpId="0" nodeType="afterEffect">
                                  <p:stCondLst>
                                    <p:cond delay="0"/>
                                  </p:stCondLst>
                                  <p:childTnLst>
                                    <p:set>
                                      <p:cBhvr>
                                        <p:cTn id="27" dur="1000">
                                          <p:stCondLst>
                                            <p:cond delay="0"/>
                                          </p:stCondLst>
                                        </p:cTn>
                                        <p:tgtEl>
                                          <p:spTgt spid="1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7"/>
                                        </p:tgtEl>
                                        <p:attrNameLst>
                                          <p:attrName>style.visibility</p:attrName>
                                        </p:attrNameLst>
                                      </p:cBhvr>
                                      <p:to>
                                        <p:strVal val="hidden"/>
                                      </p:to>
                                    </p:set>
                                  </p:subTnLst>
                                </p:cTn>
                              </p:par>
                            </p:childTnLst>
                          </p:cTn>
                        </p:par>
                        <p:par>
                          <p:cTn id="28" fill="hold">
                            <p:stCondLst>
                              <p:cond delay="6000"/>
                            </p:stCondLst>
                            <p:childTnLst>
                              <p:par>
                                <p:cTn id="29" presetID="11" presetClass="entr" presetSubtype="0" fill="hold" grpId="0" nodeType="afterEffect">
                                  <p:stCondLst>
                                    <p:cond delay="0"/>
                                  </p:stCondLst>
                                  <p:childTnLst>
                                    <p:set>
                                      <p:cBhvr>
                                        <p:cTn id="30" dur="1000">
                                          <p:stCondLst>
                                            <p:cond delay="0"/>
                                          </p:stCondLst>
                                        </p:cTn>
                                        <p:tgtEl>
                                          <p:spTgt spid="1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8"/>
                                        </p:tgtEl>
                                        <p:attrNameLst>
                                          <p:attrName>style.visibility</p:attrName>
                                        </p:attrNameLst>
                                      </p:cBhvr>
                                      <p:to>
                                        <p:strVal val="hidden"/>
                                      </p:to>
                                    </p:set>
                                  </p:subTnLst>
                                </p:cTn>
                              </p:par>
                            </p:childTnLst>
                          </p:cTn>
                        </p:par>
                        <p:par>
                          <p:cTn id="31" fill="hold">
                            <p:stCondLst>
                              <p:cond delay="7000"/>
                            </p:stCondLst>
                            <p:childTnLst>
                              <p:par>
                                <p:cTn id="32" presetID="11" presetClass="entr" presetSubtype="0" fill="hold" grpId="0" nodeType="afterEffect">
                                  <p:stCondLst>
                                    <p:cond delay="0"/>
                                  </p:stCondLst>
                                  <p:childTnLst>
                                    <p:set>
                                      <p:cBhvr>
                                        <p:cTn id="33" dur="1000">
                                          <p:stCondLst>
                                            <p:cond delay="0"/>
                                          </p:stCondLst>
                                        </p:cTn>
                                        <p:tgtEl>
                                          <p:spTgt spid="1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9"/>
                                        </p:tgtEl>
                                        <p:attrNameLst>
                                          <p:attrName>style.visibility</p:attrName>
                                        </p:attrNameLst>
                                      </p:cBhvr>
                                      <p:to>
                                        <p:strVal val="hidden"/>
                                      </p:to>
                                    </p:set>
                                  </p:subTnLst>
                                </p:cTn>
                              </p:par>
                            </p:childTnLst>
                          </p:cTn>
                        </p:par>
                        <p:par>
                          <p:cTn id="34" fill="hold">
                            <p:stCondLst>
                              <p:cond delay="8000"/>
                            </p:stCondLst>
                            <p:childTnLst>
                              <p:par>
                                <p:cTn id="35" presetID="11" presetClass="entr" presetSubtype="0" fill="hold" grpId="0" nodeType="afterEffect">
                                  <p:stCondLst>
                                    <p:cond delay="0"/>
                                  </p:stCondLst>
                                  <p:childTnLst>
                                    <p:set>
                                      <p:cBhvr>
                                        <p:cTn id="36" dur="1000">
                                          <p:stCondLst>
                                            <p:cond delay="0"/>
                                          </p:stCondLst>
                                        </p:cTn>
                                        <p:tgtEl>
                                          <p:spTgt spid="2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20"/>
                                        </p:tgtEl>
                                        <p:attrNameLst>
                                          <p:attrName>style.visibility</p:attrName>
                                        </p:attrNameLst>
                                      </p:cBhvr>
                                      <p:to>
                                        <p:strVal val="hidden"/>
                                      </p:to>
                                    </p:set>
                                  </p:subTnLst>
                                </p:cTn>
                              </p:par>
                            </p:childTnLst>
                          </p:cTn>
                        </p:par>
                        <p:par>
                          <p:cTn id="37" fill="hold">
                            <p:stCondLst>
                              <p:cond delay="9000"/>
                            </p:stCondLst>
                            <p:childTnLst>
                              <p:par>
                                <p:cTn id="38" presetID="11" presetClass="entr" presetSubtype="0" fill="hold" grpId="0" nodeType="afterEffect">
                                  <p:stCondLst>
                                    <p:cond delay="0"/>
                                  </p:stCondLst>
                                  <p:childTnLst>
                                    <p:set>
                                      <p:cBhvr>
                                        <p:cTn id="39"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21"/>
                                        </p:tgtEl>
                                        <p:attrNameLst>
                                          <p:attrName>style.visibility</p:attrName>
                                        </p:attrNameLst>
                                      </p:cBhvr>
                                      <p:to>
                                        <p:strVal val="hidden"/>
                                      </p:to>
                                    </p:set>
                                  </p:subTnLst>
                                </p:cTn>
                              </p:par>
                            </p:childTnLst>
                          </p:cTn>
                        </p:par>
                        <p:par>
                          <p:cTn id="40" fill="hold">
                            <p:stCondLst>
                              <p:cond delay="10000"/>
                            </p:stCondLst>
                            <p:childTnLst>
                              <p:par>
                                <p:cTn id="41" presetID="11" presetClass="entr" presetSubtype="0" fill="hold" grpId="0" nodeType="afterEffect">
                                  <p:stCondLst>
                                    <p:cond delay="0"/>
                                  </p:stCondLst>
                                  <p:childTnLst>
                                    <p:set>
                                      <p:cBhvr>
                                        <p:cTn id="42" dur="1000">
                                          <p:stCondLst>
                                            <p:cond delay="0"/>
                                          </p:stCondLst>
                                        </p:cTn>
                                        <p:tgtEl>
                                          <p:spTgt spid="2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22"/>
                                        </p:tgtEl>
                                        <p:attrNameLst>
                                          <p:attrName>style.visibility</p:attrName>
                                        </p:attrNameLst>
                                      </p:cBhvr>
                                      <p:to>
                                        <p:strVal val="hidden"/>
                                      </p:to>
                                    </p:set>
                                  </p:subTnLst>
                                </p:cTn>
                              </p:par>
                            </p:childTnLst>
                          </p:cTn>
                        </p:par>
                        <p:par>
                          <p:cTn id="43" fill="hold">
                            <p:stCondLst>
                              <p:cond delay="11000"/>
                            </p:stCondLst>
                            <p:childTnLst>
                              <p:par>
                                <p:cTn id="44" presetID="11" presetClass="entr" presetSubtype="0" fill="hold" grpId="0" nodeType="afterEffect">
                                  <p:stCondLst>
                                    <p:cond delay="0"/>
                                  </p:stCondLst>
                                  <p:childTnLst>
                                    <p:set>
                                      <p:cBhvr>
                                        <p:cTn id="45"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23"/>
                                        </p:tgtEl>
                                        <p:attrNameLst>
                                          <p:attrName>style.visibility</p:attrName>
                                        </p:attrNameLst>
                                      </p:cBhvr>
                                      <p:to>
                                        <p:strVal val="hidden"/>
                                      </p:to>
                                    </p:set>
                                  </p:subTnLst>
                                </p:cTn>
                              </p:par>
                            </p:childTnLst>
                          </p:cTn>
                        </p:par>
                        <p:par>
                          <p:cTn id="46" fill="hold">
                            <p:stCondLst>
                              <p:cond delay="12000"/>
                            </p:stCondLst>
                            <p:childTnLst>
                              <p:par>
                                <p:cTn id="47" presetID="11" presetClass="entr" presetSubtype="0" fill="hold" grpId="0" nodeType="afterEffect">
                                  <p:stCondLst>
                                    <p:cond delay="0"/>
                                  </p:stCondLst>
                                  <p:childTnLst>
                                    <p:set>
                                      <p:cBhvr>
                                        <p:cTn id="48"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24"/>
                                        </p:tgtEl>
                                        <p:attrNameLst>
                                          <p:attrName>style.visibility</p:attrName>
                                        </p:attrNameLst>
                                      </p:cBhvr>
                                      <p:to>
                                        <p:strVal val="hidden"/>
                                      </p:to>
                                    </p:set>
                                  </p:subTnLst>
                                </p:cTn>
                              </p:par>
                            </p:childTnLst>
                          </p:cTn>
                        </p:par>
                        <p:par>
                          <p:cTn id="49" fill="hold">
                            <p:stCondLst>
                              <p:cond delay="13000"/>
                            </p:stCondLst>
                            <p:childTnLst>
                              <p:par>
                                <p:cTn id="50" presetID="11" presetClass="entr" presetSubtype="0" fill="hold" grpId="0" nodeType="afterEffect">
                                  <p:stCondLst>
                                    <p:cond delay="0"/>
                                  </p:stCondLst>
                                  <p:childTnLst>
                                    <p:set>
                                      <p:cBhvr>
                                        <p:cTn id="51"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25"/>
                                        </p:tgtEl>
                                        <p:attrNameLst>
                                          <p:attrName>style.visibility</p:attrName>
                                        </p:attrNameLst>
                                      </p:cBhvr>
                                      <p:to>
                                        <p:strVal val="hidden"/>
                                      </p:to>
                                    </p:set>
                                  </p:subTnLst>
                                </p:cTn>
                              </p:par>
                            </p:childTnLst>
                          </p:cTn>
                        </p:par>
                        <p:par>
                          <p:cTn id="52" fill="hold">
                            <p:stCondLst>
                              <p:cond delay="14000"/>
                            </p:stCondLst>
                            <p:childTnLst>
                              <p:par>
                                <p:cTn id="53" presetID="11" presetClass="entr" presetSubtype="0" fill="hold" grpId="0" nodeType="afterEffect">
                                  <p:stCondLst>
                                    <p:cond delay="0"/>
                                  </p:stCondLst>
                                  <p:childTnLst>
                                    <p:set>
                                      <p:cBhvr>
                                        <p:cTn id="54"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26"/>
                                        </p:tgtEl>
                                        <p:attrNameLst>
                                          <p:attrName>style.visibility</p:attrName>
                                        </p:attrNameLst>
                                      </p:cBhvr>
                                      <p:to>
                                        <p:strVal val="hidden"/>
                                      </p:to>
                                    </p:set>
                                  </p:subTnLst>
                                </p:cTn>
                              </p:par>
                            </p:childTnLst>
                          </p:cTn>
                        </p:par>
                        <p:par>
                          <p:cTn id="55" fill="hold">
                            <p:stCondLst>
                              <p:cond delay="15000"/>
                            </p:stCondLst>
                            <p:childTnLst>
                              <p:par>
                                <p:cTn id="56" presetID="11" presetClass="entr" presetSubtype="0" fill="hold" grpId="0" nodeType="afterEffect">
                                  <p:stCondLst>
                                    <p:cond delay="0"/>
                                  </p:stCondLst>
                                  <p:childTnLst>
                                    <p:set>
                                      <p:cBhvr>
                                        <p:cTn id="57"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27"/>
                                        </p:tgtEl>
                                        <p:attrNameLst>
                                          <p:attrName>style.visibility</p:attrName>
                                        </p:attrNameLst>
                                      </p:cBhvr>
                                      <p:to>
                                        <p:strVal val="hidden"/>
                                      </p:to>
                                    </p:set>
                                  </p:subTnLst>
                                </p:cTn>
                              </p:par>
                            </p:childTnLst>
                          </p:cTn>
                        </p:par>
                        <p:par>
                          <p:cTn id="58" fill="hold">
                            <p:stCondLst>
                              <p:cond delay="16000"/>
                            </p:stCondLst>
                            <p:childTnLst>
                              <p:par>
                                <p:cTn id="59" presetID="11" presetClass="entr" presetSubtype="0" fill="hold" grpId="0" nodeType="afterEffect">
                                  <p:stCondLst>
                                    <p:cond delay="0"/>
                                  </p:stCondLst>
                                  <p:childTnLst>
                                    <p:set>
                                      <p:cBhvr>
                                        <p:cTn id="60"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28"/>
                                        </p:tgtEl>
                                        <p:attrNameLst>
                                          <p:attrName>style.visibility</p:attrName>
                                        </p:attrNameLst>
                                      </p:cBhvr>
                                      <p:to>
                                        <p:strVal val="hidden"/>
                                      </p:to>
                                    </p:set>
                                  </p:subTnLst>
                                </p:cTn>
                              </p:par>
                            </p:childTnLst>
                          </p:cTn>
                        </p:par>
                        <p:par>
                          <p:cTn id="61" fill="hold">
                            <p:stCondLst>
                              <p:cond delay="17000"/>
                            </p:stCondLst>
                            <p:childTnLst>
                              <p:par>
                                <p:cTn id="62" presetID="11" presetClass="entr" presetSubtype="0" fill="hold" grpId="0" nodeType="afterEffect">
                                  <p:stCondLst>
                                    <p:cond delay="0"/>
                                  </p:stCondLst>
                                  <p:childTnLst>
                                    <p:set>
                                      <p:cBhvr>
                                        <p:cTn id="63"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29"/>
                                        </p:tgtEl>
                                        <p:attrNameLst>
                                          <p:attrName>style.visibility</p:attrName>
                                        </p:attrNameLst>
                                      </p:cBhvr>
                                      <p:to>
                                        <p:strVal val="hidden"/>
                                      </p:to>
                                    </p:set>
                                  </p:subTnLst>
                                </p:cTn>
                              </p:par>
                            </p:childTnLst>
                          </p:cTn>
                        </p:par>
                        <p:par>
                          <p:cTn id="64" fill="hold">
                            <p:stCondLst>
                              <p:cond delay="18000"/>
                            </p:stCondLst>
                            <p:childTnLst>
                              <p:par>
                                <p:cTn id="65" presetID="11" presetClass="entr" presetSubtype="0" fill="hold" grpId="0" nodeType="afterEffect">
                                  <p:stCondLst>
                                    <p:cond delay="0"/>
                                  </p:stCondLst>
                                  <p:childTnLst>
                                    <p:set>
                                      <p:cBhvr>
                                        <p:cTn id="66"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0"/>
                                        </p:tgtEl>
                                        <p:attrNameLst>
                                          <p:attrName>style.visibility</p:attrName>
                                        </p:attrNameLst>
                                      </p:cBhvr>
                                      <p:to>
                                        <p:strVal val="hidden"/>
                                      </p:to>
                                    </p:set>
                                  </p:subTnLst>
                                </p:cTn>
                              </p:par>
                            </p:childTnLst>
                          </p:cTn>
                        </p:par>
                        <p:par>
                          <p:cTn id="67" fill="hold">
                            <p:stCondLst>
                              <p:cond delay="19000"/>
                            </p:stCondLst>
                            <p:childTnLst>
                              <p:par>
                                <p:cTn id="68" presetID="11" presetClass="entr" presetSubtype="0" fill="hold" grpId="0" nodeType="afterEffect">
                                  <p:stCondLst>
                                    <p:cond delay="0"/>
                                  </p:stCondLst>
                                  <p:childTnLst>
                                    <p:set>
                                      <p:cBhvr>
                                        <p:cTn id="69"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1"/>
                                        </p:tgtEl>
                                        <p:attrNameLst>
                                          <p:attrName>style.visibility</p:attrName>
                                        </p:attrNameLst>
                                      </p:cBhvr>
                                      <p:to>
                                        <p:strVal val="hidden"/>
                                      </p:to>
                                    </p:set>
                                  </p:subTnLst>
                                </p:cTn>
                              </p:par>
                            </p:childTnLst>
                          </p:cTn>
                        </p:par>
                        <p:par>
                          <p:cTn id="70" fill="hold">
                            <p:stCondLst>
                              <p:cond delay="20000"/>
                            </p:stCondLst>
                            <p:childTnLst>
                              <p:par>
                                <p:cTn id="71" presetID="11" presetClass="entr" presetSubtype="0" fill="hold" grpId="0" nodeType="afterEffect">
                                  <p:stCondLst>
                                    <p:cond delay="0"/>
                                  </p:stCondLst>
                                  <p:childTnLst>
                                    <p:set>
                                      <p:cBhvr>
                                        <p:cTn id="72"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2"/>
                                        </p:tgtEl>
                                        <p:attrNameLst>
                                          <p:attrName>style.visibility</p:attrName>
                                        </p:attrNameLst>
                                      </p:cBhvr>
                                      <p:to>
                                        <p:strVal val="hidden"/>
                                      </p:to>
                                    </p:set>
                                  </p:subTnLst>
                                </p:cTn>
                              </p:par>
                            </p:childTnLst>
                          </p:cTn>
                        </p:par>
                        <p:par>
                          <p:cTn id="73" fill="hold">
                            <p:stCondLst>
                              <p:cond delay="21000"/>
                            </p:stCondLst>
                            <p:childTnLst>
                              <p:par>
                                <p:cTn id="74" presetID="11" presetClass="entr" presetSubtype="0" fill="hold" grpId="0" nodeType="afterEffect">
                                  <p:stCondLst>
                                    <p:cond delay="0"/>
                                  </p:stCondLst>
                                  <p:childTnLst>
                                    <p:set>
                                      <p:cBhvr>
                                        <p:cTn id="75"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33"/>
                                        </p:tgtEl>
                                        <p:attrNameLst>
                                          <p:attrName>style.visibility</p:attrName>
                                        </p:attrNameLst>
                                      </p:cBhvr>
                                      <p:to>
                                        <p:strVal val="hidden"/>
                                      </p:to>
                                    </p:set>
                                  </p:subTnLst>
                                </p:cTn>
                              </p:par>
                            </p:childTnLst>
                          </p:cTn>
                        </p:par>
                        <p:par>
                          <p:cTn id="76" fill="hold">
                            <p:stCondLst>
                              <p:cond delay="22000"/>
                            </p:stCondLst>
                            <p:childTnLst>
                              <p:par>
                                <p:cTn id="77" presetID="11" presetClass="entr" presetSubtype="0" fill="hold" grpId="0" nodeType="afterEffect">
                                  <p:stCondLst>
                                    <p:cond delay="0"/>
                                  </p:stCondLst>
                                  <p:childTnLst>
                                    <p:set>
                                      <p:cBhvr>
                                        <p:cTn id="78"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34"/>
                                        </p:tgtEl>
                                        <p:attrNameLst>
                                          <p:attrName>style.visibility</p:attrName>
                                        </p:attrNameLst>
                                      </p:cBhvr>
                                      <p:to>
                                        <p:strVal val="hidden"/>
                                      </p:to>
                                    </p:set>
                                  </p:subTnLst>
                                </p:cTn>
                              </p:par>
                            </p:childTnLst>
                          </p:cTn>
                        </p:par>
                        <p:par>
                          <p:cTn id="79" fill="hold">
                            <p:stCondLst>
                              <p:cond delay="23000"/>
                            </p:stCondLst>
                            <p:childTnLst>
                              <p:par>
                                <p:cTn id="80" presetID="11" presetClass="entr" presetSubtype="0" fill="hold" grpId="0" nodeType="afterEffect">
                                  <p:stCondLst>
                                    <p:cond delay="0"/>
                                  </p:stCondLst>
                                  <p:childTnLst>
                                    <p:set>
                                      <p:cBhvr>
                                        <p:cTn id="81"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35"/>
                                        </p:tgtEl>
                                        <p:attrNameLst>
                                          <p:attrName>style.visibility</p:attrName>
                                        </p:attrNameLst>
                                      </p:cBhvr>
                                      <p:to>
                                        <p:strVal val="hidden"/>
                                      </p:to>
                                    </p:set>
                                  </p:subTnLst>
                                </p:cTn>
                              </p:par>
                            </p:childTnLst>
                          </p:cTn>
                        </p:par>
                        <p:par>
                          <p:cTn id="82" fill="hold">
                            <p:stCondLst>
                              <p:cond delay="24000"/>
                            </p:stCondLst>
                            <p:childTnLst>
                              <p:par>
                                <p:cTn id="83" presetID="11" presetClass="entr" presetSubtype="0" fill="hold" grpId="0" nodeType="afterEffect">
                                  <p:stCondLst>
                                    <p:cond delay="0"/>
                                  </p:stCondLst>
                                  <p:childTnLst>
                                    <p:set>
                                      <p:cBhvr>
                                        <p:cTn id="84"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36"/>
                                        </p:tgtEl>
                                        <p:attrNameLst>
                                          <p:attrName>style.visibility</p:attrName>
                                        </p:attrNameLst>
                                      </p:cBhvr>
                                      <p:to>
                                        <p:strVal val="hidden"/>
                                      </p:to>
                                    </p:set>
                                  </p:subTnLst>
                                </p:cTn>
                              </p:par>
                            </p:childTnLst>
                          </p:cTn>
                        </p:par>
                        <p:par>
                          <p:cTn id="85" fill="hold">
                            <p:stCondLst>
                              <p:cond delay="25000"/>
                            </p:stCondLst>
                            <p:childTnLst>
                              <p:par>
                                <p:cTn id="86" presetID="11" presetClass="entr" presetSubtype="0" fill="hold" grpId="0" nodeType="afterEffect">
                                  <p:stCondLst>
                                    <p:cond delay="0"/>
                                  </p:stCondLst>
                                  <p:childTnLst>
                                    <p:set>
                                      <p:cBhvr>
                                        <p:cTn id="87"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7"/>
                                        </p:tgtEl>
                                        <p:attrNameLst>
                                          <p:attrName>style.visibility</p:attrName>
                                        </p:attrNameLst>
                                      </p:cBhvr>
                                      <p:to>
                                        <p:strVal val="hidden"/>
                                      </p:to>
                                    </p:set>
                                  </p:subTnLst>
                                </p:cTn>
                              </p:par>
                            </p:childTnLst>
                          </p:cTn>
                        </p:par>
                        <p:par>
                          <p:cTn id="88" fill="hold">
                            <p:stCondLst>
                              <p:cond delay="26000"/>
                            </p:stCondLst>
                            <p:childTnLst>
                              <p:par>
                                <p:cTn id="89" presetID="11" presetClass="entr" presetSubtype="0" fill="hold" grpId="0" nodeType="afterEffect">
                                  <p:stCondLst>
                                    <p:cond delay="0"/>
                                  </p:stCondLst>
                                  <p:childTnLst>
                                    <p:set>
                                      <p:cBhvr>
                                        <p:cTn id="90"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8"/>
                                        </p:tgtEl>
                                        <p:attrNameLst>
                                          <p:attrName>style.visibility</p:attrName>
                                        </p:attrNameLst>
                                      </p:cBhvr>
                                      <p:to>
                                        <p:strVal val="hidden"/>
                                      </p:to>
                                    </p:set>
                                  </p:subTnLst>
                                </p:cTn>
                              </p:par>
                            </p:childTnLst>
                          </p:cTn>
                        </p:par>
                        <p:par>
                          <p:cTn id="91" fill="hold">
                            <p:stCondLst>
                              <p:cond delay="27000"/>
                            </p:stCondLst>
                            <p:childTnLst>
                              <p:par>
                                <p:cTn id="92" presetID="11" presetClass="entr" presetSubtype="0" fill="hold" grpId="0" nodeType="afterEffect">
                                  <p:stCondLst>
                                    <p:cond delay="0"/>
                                  </p:stCondLst>
                                  <p:childTnLst>
                                    <p:set>
                                      <p:cBhvr>
                                        <p:cTn id="93"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9"/>
                                        </p:tgtEl>
                                        <p:attrNameLst>
                                          <p:attrName>style.visibility</p:attrName>
                                        </p:attrNameLst>
                                      </p:cBhvr>
                                      <p:to>
                                        <p:strVal val="hidden"/>
                                      </p:to>
                                    </p:set>
                                  </p:subTnLst>
                                </p:cTn>
                              </p:par>
                            </p:childTnLst>
                          </p:cTn>
                        </p:par>
                        <p:par>
                          <p:cTn id="94" fill="hold">
                            <p:stCondLst>
                              <p:cond delay="28000"/>
                            </p:stCondLst>
                            <p:childTnLst>
                              <p:par>
                                <p:cTn id="95" presetID="11" presetClass="entr" presetSubtype="0" fill="hold" grpId="0" nodeType="afterEffect">
                                  <p:stCondLst>
                                    <p:cond delay="0"/>
                                  </p:stCondLst>
                                  <p:childTnLst>
                                    <p:set>
                                      <p:cBhvr>
                                        <p:cTn id="9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40"/>
                                        </p:tgtEl>
                                        <p:attrNameLst>
                                          <p:attrName>style.visibility</p:attrName>
                                        </p:attrNameLst>
                                      </p:cBhvr>
                                      <p:to>
                                        <p:strVal val="hidden"/>
                                      </p:to>
                                    </p:set>
                                  </p:subTnLst>
                                </p:cTn>
                              </p:par>
                            </p:childTnLst>
                          </p:cTn>
                        </p:par>
                        <p:par>
                          <p:cTn id="97" fill="hold">
                            <p:stCondLst>
                              <p:cond delay="29000"/>
                            </p:stCondLst>
                            <p:childTnLst>
                              <p:par>
                                <p:cTn id="98" presetID="11" presetClass="entr" presetSubtype="0" fill="hold" grpId="0" nodeType="afterEffect">
                                  <p:stCondLst>
                                    <p:cond delay="0"/>
                                  </p:stCondLst>
                                  <p:childTnLst>
                                    <p:set>
                                      <p:cBhvr>
                                        <p:cTn id="9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41"/>
                                        </p:tgtEl>
                                        <p:attrNameLst>
                                          <p:attrName>style.visibility</p:attrName>
                                        </p:attrNameLst>
                                      </p:cBhvr>
                                      <p:to>
                                        <p:strVal val="hidden"/>
                                      </p:to>
                                    </p:set>
                                  </p:subTnLst>
                                </p:cTn>
                              </p:par>
                            </p:childTnLst>
                          </p:cTn>
                        </p:par>
                        <p:par>
                          <p:cTn id="100" fill="hold">
                            <p:stCondLst>
                              <p:cond delay="30000"/>
                            </p:stCondLst>
                            <p:childTnLst>
                              <p:par>
                                <p:cTn id="101" presetID="11" presetClass="entr" presetSubtype="0" fill="hold" grpId="0" nodeType="afterEffect">
                                  <p:stCondLst>
                                    <p:cond delay="0"/>
                                  </p:stCondLst>
                                  <p:childTnLst>
                                    <p:set>
                                      <p:cBhvr>
                                        <p:cTn id="102"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42"/>
                                        </p:tgtEl>
                                        <p:attrNameLst>
                                          <p:attrName>style.visibility</p:attrName>
                                        </p:attrNameLst>
                                      </p:cBhvr>
                                      <p:to>
                                        <p:strVal val="hidden"/>
                                      </p:to>
                                    </p:set>
                                  </p:subTnLst>
                                </p:cTn>
                              </p:par>
                            </p:childTnLst>
                          </p:cTn>
                        </p:par>
                        <p:par>
                          <p:cTn id="103" fill="hold">
                            <p:stCondLst>
                              <p:cond delay="31000"/>
                            </p:stCondLst>
                            <p:childTnLst>
                              <p:par>
                                <p:cTn id="104" presetID="11" presetClass="entr" presetSubtype="0" fill="hold" grpId="0" nodeType="afterEffect">
                                  <p:stCondLst>
                                    <p:cond delay="0"/>
                                  </p:stCondLst>
                                  <p:childTnLst>
                                    <p:set>
                                      <p:cBhvr>
                                        <p:cTn id="105"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43"/>
                                        </p:tgtEl>
                                        <p:attrNameLst>
                                          <p:attrName>style.visibility</p:attrName>
                                        </p:attrNameLst>
                                      </p:cBhvr>
                                      <p:to>
                                        <p:strVal val="hidden"/>
                                      </p:to>
                                    </p:set>
                                  </p:subTnLst>
                                </p:cTn>
                              </p:par>
                            </p:childTnLst>
                          </p:cTn>
                        </p:par>
                        <p:par>
                          <p:cTn id="106" fill="hold">
                            <p:stCondLst>
                              <p:cond delay="32000"/>
                            </p:stCondLst>
                            <p:childTnLst>
                              <p:par>
                                <p:cTn id="107" presetID="11" presetClass="entr" presetSubtype="0" fill="hold" grpId="0" nodeType="afterEffect">
                                  <p:stCondLst>
                                    <p:cond delay="0"/>
                                  </p:stCondLst>
                                  <p:childTnLst>
                                    <p:set>
                                      <p:cBhvr>
                                        <p:cTn id="10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44"/>
                                        </p:tgtEl>
                                        <p:attrNameLst>
                                          <p:attrName>style.visibility</p:attrName>
                                        </p:attrNameLst>
                                      </p:cBhvr>
                                      <p:to>
                                        <p:strVal val="hidden"/>
                                      </p:to>
                                    </p:set>
                                  </p:subTnLst>
                                </p:cTn>
                              </p:par>
                            </p:childTnLst>
                          </p:cTn>
                        </p:par>
                        <p:par>
                          <p:cTn id="109" fill="hold">
                            <p:stCondLst>
                              <p:cond delay="33000"/>
                            </p:stCondLst>
                            <p:childTnLst>
                              <p:par>
                                <p:cTn id="110" presetID="11" presetClass="entr" presetSubtype="0" fill="hold" grpId="0" nodeType="afterEffect">
                                  <p:stCondLst>
                                    <p:cond delay="0"/>
                                  </p:stCondLst>
                                  <p:childTnLst>
                                    <p:set>
                                      <p:cBhvr>
                                        <p:cTn id="111"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45"/>
                                        </p:tgtEl>
                                        <p:attrNameLst>
                                          <p:attrName>style.visibility</p:attrName>
                                        </p:attrNameLst>
                                      </p:cBhvr>
                                      <p:to>
                                        <p:strVal val="hidden"/>
                                      </p:to>
                                    </p:set>
                                  </p:subTnLst>
                                </p:cTn>
                              </p:par>
                            </p:childTnLst>
                          </p:cTn>
                        </p:par>
                        <p:par>
                          <p:cTn id="112" fill="hold">
                            <p:stCondLst>
                              <p:cond delay="34000"/>
                            </p:stCondLst>
                            <p:childTnLst>
                              <p:par>
                                <p:cTn id="113" presetID="11" presetClass="entr" presetSubtype="0" fill="hold" grpId="0" nodeType="afterEffect">
                                  <p:stCondLst>
                                    <p:cond delay="0"/>
                                  </p:stCondLst>
                                  <p:childTnLst>
                                    <p:set>
                                      <p:cBhvr>
                                        <p:cTn id="114"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46"/>
                                        </p:tgtEl>
                                        <p:attrNameLst>
                                          <p:attrName>style.visibility</p:attrName>
                                        </p:attrNameLst>
                                      </p:cBhvr>
                                      <p:to>
                                        <p:strVal val="hidden"/>
                                      </p:to>
                                    </p:set>
                                  </p:subTnLst>
                                </p:cTn>
                              </p:par>
                            </p:childTnLst>
                          </p:cTn>
                        </p:par>
                        <p:par>
                          <p:cTn id="115" fill="hold">
                            <p:stCondLst>
                              <p:cond delay="35000"/>
                            </p:stCondLst>
                            <p:childTnLst>
                              <p:par>
                                <p:cTn id="116" presetID="11" presetClass="entr" presetSubtype="0" fill="hold" grpId="0" nodeType="afterEffect">
                                  <p:stCondLst>
                                    <p:cond delay="0"/>
                                  </p:stCondLst>
                                  <p:childTnLst>
                                    <p:set>
                                      <p:cBhvr>
                                        <p:cTn id="117"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47"/>
                                        </p:tgtEl>
                                        <p:attrNameLst>
                                          <p:attrName>style.visibility</p:attrName>
                                        </p:attrNameLst>
                                      </p:cBhvr>
                                      <p:to>
                                        <p:strVal val="hidden"/>
                                      </p:to>
                                    </p:set>
                                  </p:subTnLst>
                                </p:cTn>
                              </p:par>
                            </p:childTnLst>
                          </p:cTn>
                        </p:par>
                        <p:par>
                          <p:cTn id="118" fill="hold">
                            <p:stCondLst>
                              <p:cond delay="36000"/>
                            </p:stCondLst>
                            <p:childTnLst>
                              <p:par>
                                <p:cTn id="119" presetID="11" presetClass="entr" presetSubtype="0" fill="hold" grpId="0" nodeType="afterEffect">
                                  <p:stCondLst>
                                    <p:cond delay="0"/>
                                  </p:stCondLst>
                                  <p:childTnLst>
                                    <p:set>
                                      <p:cBhvr>
                                        <p:cTn id="120"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48"/>
                                        </p:tgtEl>
                                        <p:attrNameLst>
                                          <p:attrName>style.visibility</p:attrName>
                                        </p:attrNameLst>
                                      </p:cBhvr>
                                      <p:to>
                                        <p:strVal val="hidden"/>
                                      </p:to>
                                    </p:set>
                                  </p:subTnLst>
                                </p:cTn>
                              </p:par>
                            </p:childTnLst>
                          </p:cTn>
                        </p:par>
                        <p:par>
                          <p:cTn id="121" fill="hold">
                            <p:stCondLst>
                              <p:cond delay="37000"/>
                            </p:stCondLst>
                            <p:childTnLst>
                              <p:par>
                                <p:cTn id="122" presetID="11" presetClass="entr" presetSubtype="0" fill="hold" grpId="0" nodeType="afterEffect">
                                  <p:stCondLst>
                                    <p:cond delay="0"/>
                                  </p:stCondLst>
                                  <p:childTnLst>
                                    <p:set>
                                      <p:cBhvr>
                                        <p:cTn id="123"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49"/>
                                        </p:tgtEl>
                                        <p:attrNameLst>
                                          <p:attrName>style.visibility</p:attrName>
                                        </p:attrNameLst>
                                      </p:cBhvr>
                                      <p:to>
                                        <p:strVal val="hidden"/>
                                      </p:to>
                                    </p:set>
                                  </p:subTnLst>
                                </p:cTn>
                              </p:par>
                            </p:childTnLst>
                          </p:cTn>
                        </p:par>
                        <p:par>
                          <p:cTn id="124" fill="hold">
                            <p:stCondLst>
                              <p:cond delay="38000"/>
                            </p:stCondLst>
                            <p:childTnLst>
                              <p:par>
                                <p:cTn id="125" presetID="11" presetClass="entr" presetSubtype="0" fill="hold" grpId="0" nodeType="afterEffect">
                                  <p:stCondLst>
                                    <p:cond delay="0"/>
                                  </p:stCondLst>
                                  <p:childTnLst>
                                    <p:set>
                                      <p:cBhvr>
                                        <p:cTn id="126"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50"/>
                                        </p:tgtEl>
                                        <p:attrNameLst>
                                          <p:attrName>style.visibility</p:attrName>
                                        </p:attrNameLst>
                                      </p:cBhvr>
                                      <p:to>
                                        <p:strVal val="hidden"/>
                                      </p:to>
                                    </p:set>
                                  </p:subTnLst>
                                </p:cTn>
                              </p:par>
                            </p:childTnLst>
                          </p:cTn>
                        </p:par>
                        <p:par>
                          <p:cTn id="127" fill="hold">
                            <p:stCondLst>
                              <p:cond delay="39000"/>
                            </p:stCondLst>
                            <p:childTnLst>
                              <p:par>
                                <p:cTn id="128" presetID="11" presetClass="entr" presetSubtype="0" fill="hold" grpId="0" nodeType="afterEffect">
                                  <p:stCondLst>
                                    <p:cond delay="0"/>
                                  </p:stCondLst>
                                  <p:childTnLst>
                                    <p:set>
                                      <p:cBhvr>
                                        <p:cTn id="129"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51"/>
                                        </p:tgtEl>
                                        <p:attrNameLst>
                                          <p:attrName>style.visibility</p:attrName>
                                        </p:attrNameLst>
                                      </p:cBhvr>
                                      <p:to>
                                        <p:strVal val="hidden"/>
                                      </p:to>
                                    </p:set>
                                  </p:subTnLst>
                                </p:cTn>
                              </p:par>
                            </p:childTnLst>
                          </p:cTn>
                        </p:par>
                        <p:par>
                          <p:cTn id="130" fill="hold">
                            <p:stCondLst>
                              <p:cond delay="40000"/>
                            </p:stCondLst>
                            <p:childTnLst>
                              <p:par>
                                <p:cTn id="131" presetID="11" presetClass="entr" presetSubtype="0" fill="hold" grpId="0" nodeType="afterEffect">
                                  <p:stCondLst>
                                    <p:cond delay="0"/>
                                  </p:stCondLst>
                                  <p:childTnLst>
                                    <p:set>
                                      <p:cBhvr>
                                        <p:cTn id="132"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52"/>
                                        </p:tgtEl>
                                        <p:attrNameLst>
                                          <p:attrName>style.visibility</p:attrName>
                                        </p:attrNameLst>
                                      </p:cBhvr>
                                      <p:to>
                                        <p:strVal val="hidden"/>
                                      </p:to>
                                    </p:set>
                                  </p:subTnLst>
                                </p:cTn>
                              </p:par>
                            </p:childTnLst>
                          </p:cTn>
                        </p:par>
                        <p:par>
                          <p:cTn id="133" fill="hold">
                            <p:stCondLst>
                              <p:cond delay="41000"/>
                            </p:stCondLst>
                            <p:childTnLst>
                              <p:par>
                                <p:cTn id="134" presetID="11" presetClass="entr" presetSubtype="0" fill="hold" grpId="0" nodeType="afterEffect">
                                  <p:stCondLst>
                                    <p:cond delay="0"/>
                                  </p:stCondLst>
                                  <p:childTnLst>
                                    <p:set>
                                      <p:cBhvr>
                                        <p:cTn id="135"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53"/>
                                        </p:tgtEl>
                                        <p:attrNameLst>
                                          <p:attrName>style.visibility</p:attrName>
                                        </p:attrNameLst>
                                      </p:cBhvr>
                                      <p:to>
                                        <p:strVal val="hidden"/>
                                      </p:to>
                                    </p:set>
                                  </p:subTnLst>
                                </p:cTn>
                              </p:par>
                            </p:childTnLst>
                          </p:cTn>
                        </p:par>
                        <p:par>
                          <p:cTn id="136" fill="hold">
                            <p:stCondLst>
                              <p:cond delay="42000"/>
                            </p:stCondLst>
                            <p:childTnLst>
                              <p:par>
                                <p:cTn id="137" presetID="11" presetClass="entr" presetSubtype="0" fill="hold" grpId="0" nodeType="afterEffect">
                                  <p:stCondLst>
                                    <p:cond delay="0"/>
                                  </p:stCondLst>
                                  <p:childTnLst>
                                    <p:set>
                                      <p:cBhvr>
                                        <p:cTn id="138"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54"/>
                                        </p:tgtEl>
                                        <p:attrNameLst>
                                          <p:attrName>style.visibility</p:attrName>
                                        </p:attrNameLst>
                                      </p:cBhvr>
                                      <p:to>
                                        <p:strVal val="hidden"/>
                                      </p:to>
                                    </p:set>
                                  </p:subTnLst>
                                </p:cTn>
                              </p:par>
                            </p:childTnLst>
                          </p:cTn>
                        </p:par>
                        <p:par>
                          <p:cTn id="139" fill="hold">
                            <p:stCondLst>
                              <p:cond delay="43000"/>
                            </p:stCondLst>
                            <p:childTnLst>
                              <p:par>
                                <p:cTn id="140" presetID="11" presetClass="entr" presetSubtype="0" fill="hold" grpId="0" nodeType="afterEffect">
                                  <p:stCondLst>
                                    <p:cond delay="0"/>
                                  </p:stCondLst>
                                  <p:childTnLst>
                                    <p:set>
                                      <p:cBhvr>
                                        <p:cTn id="141"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55"/>
                                        </p:tgtEl>
                                        <p:attrNameLst>
                                          <p:attrName>style.visibility</p:attrName>
                                        </p:attrNameLst>
                                      </p:cBhvr>
                                      <p:to>
                                        <p:strVal val="hidden"/>
                                      </p:to>
                                    </p:set>
                                  </p:subTnLst>
                                </p:cTn>
                              </p:par>
                            </p:childTnLst>
                          </p:cTn>
                        </p:par>
                        <p:par>
                          <p:cTn id="142" fill="hold">
                            <p:stCondLst>
                              <p:cond delay="44000"/>
                            </p:stCondLst>
                            <p:childTnLst>
                              <p:par>
                                <p:cTn id="143" presetID="11" presetClass="entr" presetSubtype="0" fill="hold" grpId="0" nodeType="afterEffect">
                                  <p:stCondLst>
                                    <p:cond delay="0"/>
                                  </p:stCondLst>
                                  <p:childTnLst>
                                    <p:set>
                                      <p:cBhvr>
                                        <p:cTn id="144"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56"/>
                                        </p:tgtEl>
                                        <p:attrNameLst>
                                          <p:attrName>style.visibility</p:attrName>
                                        </p:attrNameLst>
                                      </p:cBhvr>
                                      <p:to>
                                        <p:strVal val="hidden"/>
                                      </p:to>
                                    </p:set>
                                  </p:subTnLst>
                                </p:cTn>
                              </p:par>
                            </p:childTnLst>
                          </p:cTn>
                        </p:par>
                        <p:par>
                          <p:cTn id="145" fill="hold">
                            <p:stCondLst>
                              <p:cond delay="45000"/>
                            </p:stCondLst>
                            <p:childTnLst>
                              <p:par>
                                <p:cTn id="146" presetID="11" presetClass="entr" presetSubtype="0" fill="hold" grpId="0" nodeType="afterEffect">
                                  <p:stCondLst>
                                    <p:cond delay="0"/>
                                  </p:stCondLst>
                                  <p:childTnLst>
                                    <p:set>
                                      <p:cBhvr>
                                        <p:cTn id="147"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57"/>
                                        </p:tgtEl>
                                        <p:attrNameLst>
                                          <p:attrName>style.visibility</p:attrName>
                                        </p:attrNameLst>
                                      </p:cBhvr>
                                      <p:to>
                                        <p:strVal val="hidden"/>
                                      </p:to>
                                    </p:set>
                                  </p:subTnLst>
                                </p:cTn>
                              </p:par>
                            </p:childTnLst>
                          </p:cTn>
                        </p:par>
                        <p:par>
                          <p:cTn id="148" fill="hold">
                            <p:stCondLst>
                              <p:cond delay="46000"/>
                            </p:stCondLst>
                            <p:childTnLst>
                              <p:par>
                                <p:cTn id="149" presetID="11" presetClass="entr" presetSubtype="0" fill="hold" grpId="0" nodeType="afterEffect">
                                  <p:stCondLst>
                                    <p:cond delay="0"/>
                                  </p:stCondLst>
                                  <p:childTnLst>
                                    <p:set>
                                      <p:cBhvr>
                                        <p:cTn id="15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58"/>
                                        </p:tgtEl>
                                        <p:attrNameLst>
                                          <p:attrName>style.visibility</p:attrName>
                                        </p:attrNameLst>
                                      </p:cBhvr>
                                      <p:to>
                                        <p:strVal val="hidden"/>
                                      </p:to>
                                    </p:set>
                                  </p:subTnLst>
                                </p:cTn>
                              </p:par>
                            </p:childTnLst>
                          </p:cTn>
                        </p:par>
                        <p:par>
                          <p:cTn id="151" fill="hold">
                            <p:stCondLst>
                              <p:cond delay="47000"/>
                            </p:stCondLst>
                            <p:childTnLst>
                              <p:par>
                                <p:cTn id="152" presetID="11" presetClass="entr" presetSubtype="0" fill="hold" grpId="0" nodeType="afterEffect">
                                  <p:stCondLst>
                                    <p:cond delay="0"/>
                                  </p:stCondLst>
                                  <p:childTnLst>
                                    <p:set>
                                      <p:cBhvr>
                                        <p:cTn id="15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59"/>
                                        </p:tgtEl>
                                        <p:attrNameLst>
                                          <p:attrName>style.visibility</p:attrName>
                                        </p:attrNameLst>
                                      </p:cBhvr>
                                      <p:to>
                                        <p:strVal val="hidden"/>
                                      </p:to>
                                    </p:set>
                                  </p:subTnLst>
                                </p:cTn>
                              </p:par>
                            </p:childTnLst>
                          </p:cTn>
                        </p:par>
                        <p:par>
                          <p:cTn id="154" fill="hold">
                            <p:stCondLst>
                              <p:cond delay="48000"/>
                            </p:stCondLst>
                            <p:childTnLst>
                              <p:par>
                                <p:cTn id="155" presetID="11" presetClass="entr" presetSubtype="0" fill="hold" grpId="0" nodeType="afterEffect">
                                  <p:stCondLst>
                                    <p:cond delay="0"/>
                                  </p:stCondLst>
                                  <p:childTnLst>
                                    <p:set>
                                      <p:cBhvr>
                                        <p:cTn id="15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60"/>
                                        </p:tgtEl>
                                        <p:attrNameLst>
                                          <p:attrName>style.visibility</p:attrName>
                                        </p:attrNameLst>
                                      </p:cBhvr>
                                      <p:to>
                                        <p:strVal val="hidden"/>
                                      </p:to>
                                    </p:set>
                                  </p:subTnLst>
                                </p:cTn>
                              </p:par>
                            </p:childTnLst>
                          </p:cTn>
                        </p:par>
                        <p:par>
                          <p:cTn id="157" fill="hold">
                            <p:stCondLst>
                              <p:cond delay="49000"/>
                            </p:stCondLst>
                            <p:childTnLst>
                              <p:par>
                                <p:cTn id="158" presetID="11" presetClass="entr" presetSubtype="0" fill="hold" grpId="0" nodeType="afterEffect">
                                  <p:stCondLst>
                                    <p:cond delay="0"/>
                                  </p:stCondLst>
                                  <p:childTnLst>
                                    <p:set>
                                      <p:cBhvr>
                                        <p:cTn id="15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61"/>
                                        </p:tgtEl>
                                        <p:attrNameLst>
                                          <p:attrName>style.visibility</p:attrName>
                                        </p:attrNameLst>
                                      </p:cBhvr>
                                      <p:to>
                                        <p:strVal val="hidden"/>
                                      </p:to>
                                    </p:set>
                                  </p:subTnLst>
                                </p:cTn>
                              </p:par>
                            </p:childTnLst>
                          </p:cTn>
                        </p:par>
                        <p:par>
                          <p:cTn id="160" fill="hold">
                            <p:stCondLst>
                              <p:cond delay="50000"/>
                            </p:stCondLst>
                            <p:childTnLst>
                              <p:par>
                                <p:cTn id="161" presetID="11" presetClass="entr" presetSubtype="0" fill="hold" grpId="0" nodeType="afterEffect">
                                  <p:stCondLst>
                                    <p:cond delay="0"/>
                                  </p:stCondLst>
                                  <p:childTnLst>
                                    <p:set>
                                      <p:cBhvr>
                                        <p:cTn id="16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62"/>
                                        </p:tgtEl>
                                        <p:attrNameLst>
                                          <p:attrName>style.visibility</p:attrName>
                                        </p:attrNameLst>
                                      </p:cBhvr>
                                      <p:to>
                                        <p:strVal val="hidden"/>
                                      </p:to>
                                    </p:set>
                                  </p:subTnLst>
                                </p:cTn>
                              </p:par>
                            </p:childTnLst>
                          </p:cTn>
                        </p:par>
                        <p:par>
                          <p:cTn id="163" fill="hold">
                            <p:stCondLst>
                              <p:cond delay="51000"/>
                            </p:stCondLst>
                            <p:childTnLst>
                              <p:par>
                                <p:cTn id="164" presetID="11" presetClass="entr" presetSubtype="0" fill="hold" grpId="0" nodeType="afterEffect">
                                  <p:stCondLst>
                                    <p:cond delay="0"/>
                                  </p:stCondLst>
                                  <p:childTnLst>
                                    <p:set>
                                      <p:cBhvr>
                                        <p:cTn id="16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63"/>
                                        </p:tgtEl>
                                        <p:attrNameLst>
                                          <p:attrName>style.visibility</p:attrName>
                                        </p:attrNameLst>
                                      </p:cBhvr>
                                      <p:to>
                                        <p:strVal val="hidden"/>
                                      </p:to>
                                    </p:set>
                                  </p:subTnLst>
                                </p:cTn>
                              </p:par>
                            </p:childTnLst>
                          </p:cTn>
                        </p:par>
                        <p:par>
                          <p:cTn id="166" fill="hold">
                            <p:stCondLst>
                              <p:cond delay="52000"/>
                            </p:stCondLst>
                            <p:childTnLst>
                              <p:par>
                                <p:cTn id="167" presetID="11" presetClass="entr" presetSubtype="0" fill="hold" grpId="0" nodeType="afterEffect">
                                  <p:stCondLst>
                                    <p:cond delay="0"/>
                                  </p:stCondLst>
                                  <p:childTnLst>
                                    <p:set>
                                      <p:cBhvr>
                                        <p:cTn id="16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64"/>
                                        </p:tgtEl>
                                        <p:attrNameLst>
                                          <p:attrName>style.visibility</p:attrName>
                                        </p:attrNameLst>
                                      </p:cBhvr>
                                      <p:to>
                                        <p:strVal val="hidden"/>
                                      </p:to>
                                    </p:set>
                                  </p:subTnLst>
                                </p:cTn>
                              </p:par>
                            </p:childTnLst>
                          </p:cTn>
                        </p:par>
                        <p:par>
                          <p:cTn id="169" fill="hold">
                            <p:stCondLst>
                              <p:cond delay="53000"/>
                            </p:stCondLst>
                            <p:childTnLst>
                              <p:par>
                                <p:cTn id="170" presetID="11" presetClass="entr" presetSubtype="0" fill="hold" grpId="0" nodeType="afterEffect">
                                  <p:stCondLst>
                                    <p:cond delay="0"/>
                                  </p:stCondLst>
                                  <p:childTnLst>
                                    <p:set>
                                      <p:cBhvr>
                                        <p:cTn id="17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65"/>
                                        </p:tgtEl>
                                        <p:attrNameLst>
                                          <p:attrName>style.visibility</p:attrName>
                                        </p:attrNameLst>
                                      </p:cBhvr>
                                      <p:to>
                                        <p:strVal val="hidden"/>
                                      </p:to>
                                    </p:set>
                                  </p:subTnLst>
                                </p:cTn>
                              </p:par>
                            </p:childTnLst>
                          </p:cTn>
                        </p:par>
                        <p:par>
                          <p:cTn id="172" fill="hold">
                            <p:stCondLst>
                              <p:cond delay="54000"/>
                            </p:stCondLst>
                            <p:childTnLst>
                              <p:par>
                                <p:cTn id="173" presetID="11" presetClass="entr" presetSubtype="0" fill="hold" grpId="0" nodeType="afterEffect">
                                  <p:stCondLst>
                                    <p:cond delay="0"/>
                                  </p:stCondLst>
                                  <p:childTnLst>
                                    <p:set>
                                      <p:cBhvr>
                                        <p:cTn id="17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66"/>
                                        </p:tgtEl>
                                        <p:attrNameLst>
                                          <p:attrName>style.visibility</p:attrName>
                                        </p:attrNameLst>
                                      </p:cBhvr>
                                      <p:to>
                                        <p:strVal val="hidden"/>
                                      </p:to>
                                    </p:set>
                                  </p:subTnLst>
                                </p:cTn>
                              </p:par>
                            </p:childTnLst>
                          </p:cTn>
                        </p:par>
                        <p:par>
                          <p:cTn id="175" fill="hold">
                            <p:stCondLst>
                              <p:cond delay="55000"/>
                            </p:stCondLst>
                            <p:childTnLst>
                              <p:par>
                                <p:cTn id="176" presetID="11" presetClass="entr" presetSubtype="0" fill="hold" grpId="0" nodeType="afterEffect">
                                  <p:stCondLst>
                                    <p:cond delay="0"/>
                                  </p:stCondLst>
                                  <p:childTnLst>
                                    <p:set>
                                      <p:cBhvr>
                                        <p:cTn id="17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67"/>
                                        </p:tgtEl>
                                        <p:attrNameLst>
                                          <p:attrName>style.visibility</p:attrName>
                                        </p:attrNameLst>
                                      </p:cBhvr>
                                      <p:to>
                                        <p:strVal val="hidden"/>
                                      </p:to>
                                    </p:set>
                                  </p:subTnLst>
                                </p:cTn>
                              </p:par>
                            </p:childTnLst>
                          </p:cTn>
                        </p:par>
                        <p:par>
                          <p:cTn id="178" fill="hold">
                            <p:stCondLst>
                              <p:cond delay="56000"/>
                            </p:stCondLst>
                            <p:childTnLst>
                              <p:par>
                                <p:cTn id="179" presetID="11" presetClass="entr" presetSubtype="0" fill="hold" grpId="0" nodeType="afterEffect">
                                  <p:stCondLst>
                                    <p:cond delay="0"/>
                                  </p:stCondLst>
                                  <p:childTnLst>
                                    <p:set>
                                      <p:cBhvr>
                                        <p:cTn id="18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68"/>
                                        </p:tgtEl>
                                        <p:attrNameLst>
                                          <p:attrName>style.visibility</p:attrName>
                                        </p:attrNameLst>
                                      </p:cBhvr>
                                      <p:to>
                                        <p:strVal val="hidden"/>
                                      </p:to>
                                    </p:set>
                                  </p:subTnLst>
                                </p:cTn>
                              </p:par>
                            </p:childTnLst>
                          </p:cTn>
                        </p:par>
                        <p:par>
                          <p:cTn id="181" fill="hold">
                            <p:stCondLst>
                              <p:cond delay="57000"/>
                            </p:stCondLst>
                            <p:childTnLst>
                              <p:par>
                                <p:cTn id="182" presetID="11" presetClass="entr" presetSubtype="0" fill="hold" grpId="0" nodeType="afterEffect">
                                  <p:stCondLst>
                                    <p:cond delay="0"/>
                                  </p:stCondLst>
                                  <p:childTnLst>
                                    <p:set>
                                      <p:cBhvr>
                                        <p:cTn id="18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69"/>
                                        </p:tgtEl>
                                        <p:attrNameLst>
                                          <p:attrName>style.visibility</p:attrName>
                                        </p:attrNameLst>
                                      </p:cBhvr>
                                      <p:to>
                                        <p:strVal val="hidden"/>
                                      </p:to>
                                    </p:set>
                                  </p:subTnLst>
                                </p:cTn>
                              </p:par>
                            </p:childTnLst>
                          </p:cTn>
                        </p:par>
                        <p:par>
                          <p:cTn id="184" fill="hold">
                            <p:stCondLst>
                              <p:cond delay="58000"/>
                            </p:stCondLst>
                            <p:childTnLst>
                              <p:par>
                                <p:cTn id="185" presetID="11" presetClass="entr" presetSubtype="0" fill="hold" grpId="0" nodeType="afterEffect">
                                  <p:stCondLst>
                                    <p:cond delay="0"/>
                                  </p:stCondLst>
                                  <p:childTnLst>
                                    <p:set>
                                      <p:cBhvr>
                                        <p:cTn id="18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85"/>
                                            </p:cond>
                                          </p:stCondLst>
                                        </p:cTn>
                                        <p:tgtEl>
                                          <p:spTgt spid="70"/>
                                        </p:tgtEl>
                                        <p:attrNameLst>
                                          <p:attrName>style.visibility</p:attrName>
                                        </p:attrNameLst>
                                      </p:cBhvr>
                                      <p:to>
                                        <p:strVal val="hidden"/>
                                      </p:to>
                                    </p:set>
                                  </p:subTnLst>
                                </p:cTn>
                              </p:par>
                            </p:childTnLst>
                          </p:cTn>
                        </p:par>
                        <p:par>
                          <p:cTn id="187" fill="hold">
                            <p:stCondLst>
                              <p:cond delay="59000"/>
                            </p:stCondLst>
                            <p:childTnLst>
                              <p:par>
                                <p:cTn id="188" presetID="11" presetClass="entr" presetSubtype="0" fill="hold" grpId="0" nodeType="afterEffect">
                                  <p:stCondLst>
                                    <p:cond delay="0"/>
                                  </p:stCondLst>
                                  <p:childTnLst>
                                    <p:set>
                                      <p:cBhvr>
                                        <p:cTn id="18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88"/>
                                            </p:cond>
                                          </p:stCondLst>
                                        </p:cTn>
                                        <p:tgtEl>
                                          <p:spTgt spid="71"/>
                                        </p:tgtEl>
                                        <p:attrNameLst>
                                          <p:attrName>style.visibility</p:attrName>
                                        </p:attrNameLst>
                                      </p:cBhvr>
                                      <p:to>
                                        <p:strVal val="hidden"/>
                                      </p:to>
                                    </p:set>
                                    <p:audio>
                                      <p:cMediaNode>
                                        <p:cTn display="0" masterRel="sameClick">
                                          <p:stCondLst>
                                            <p:cond evt="begin" delay="0">
                                              <p:tn val="188"/>
                                            </p:cond>
                                          </p:stCondLst>
                                          <p:endCondLst>
                                            <p:cond evt="onStopAudio" delay="0">
                                              <p:tgtEl>
                                                <p:sldTgt/>
                                              </p:tgtEl>
                                            </p:cond>
                                          </p:endCondLst>
                                        </p:cTn>
                                        <p:tgtEl>
                                          <p:sndTgt r:embed="rId2" name="bitiscani.wav"/>
                                        </p:tgtEl>
                                      </p:cMediaNode>
                                    </p:audio>
                                  </p:subTnLst>
                                </p:cTn>
                              </p:par>
                              <p:par>
                                <p:cTn id="190" presetID="26" presetClass="entr" presetSubtype="0" fill="hold" nodeType="withEffect">
                                  <p:stCondLst>
                                    <p:cond delay="0"/>
                                  </p:stCondLst>
                                  <p:childTnLst>
                                    <p:set>
                                      <p:cBhvr>
                                        <p:cTn id="191" dur="1" fill="hold">
                                          <p:stCondLst>
                                            <p:cond delay="0"/>
                                          </p:stCondLst>
                                        </p:cTn>
                                        <p:tgtEl>
                                          <p:spTgt spid="72"/>
                                        </p:tgtEl>
                                        <p:attrNameLst>
                                          <p:attrName>style.visibility</p:attrName>
                                        </p:attrNameLst>
                                      </p:cBhvr>
                                      <p:to>
                                        <p:strVal val="visible"/>
                                      </p:to>
                                    </p:set>
                                    <p:animEffect transition="in" filter="wipe(down)">
                                      <p:cBhvr>
                                        <p:cTn id="192" dur="290">
                                          <p:stCondLst>
                                            <p:cond delay="0"/>
                                          </p:stCondLst>
                                        </p:cTn>
                                        <p:tgtEl>
                                          <p:spTgt spid="72"/>
                                        </p:tgtEl>
                                      </p:cBhvr>
                                    </p:animEffect>
                                    <p:anim calcmode="lin" valueType="num">
                                      <p:cBhvr>
                                        <p:cTn id="193" dur="911"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94" dur="332"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95" dur="332" tmFilter="0, 0; 0.125,0.2665; 0.25,0.4; 0.375,0.465; 0.5,0.5;  0.625,0.535; 0.75,0.6; 0.875,0.7335; 1,1">
                                          <p:stCondLst>
                                            <p:cond delay="332"/>
                                          </p:stCondLst>
                                        </p:cTn>
                                        <p:tgtEl>
                                          <p:spTgt spid="72"/>
                                        </p:tgtEl>
                                        <p:attrNameLst>
                                          <p:attrName>ppt_y</p:attrName>
                                        </p:attrNameLst>
                                      </p:cBhvr>
                                      <p:tavLst>
                                        <p:tav tm="0" fmla="#ppt_y-sin(pi*$)/9">
                                          <p:val>
                                            <p:fltVal val="0"/>
                                          </p:val>
                                        </p:tav>
                                        <p:tav tm="100000">
                                          <p:val>
                                            <p:fltVal val="1"/>
                                          </p:val>
                                        </p:tav>
                                      </p:tavLst>
                                    </p:anim>
                                    <p:anim calcmode="lin" valueType="num">
                                      <p:cBhvr>
                                        <p:cTn id="196" dur="166" tmFilter="0, 0; 0.125,0.2665; 0.25,0.4; 0.375,0.465; 0.5,0.5;  0.625,0.535; 0.75,0.6; 0.875,0.7335; 1,1">
                                          <p:stCondLst>
                                            <p:cond delay="662"/>
                                          </p:stCondLst>
                                        </p:cTn>
                                        <p:tgtEl>
                                          <p:spTgt spid="72"/>
                                        </p:tgtEl>
                                        <p:attrNameLst>
                                          <p:attrName>ppt_y</p:attrName>
                                        </p:attrNameLst>
                                      </p:cBhvr>
                                      <p:tavLst>
                                        <p:tav tm="0" fmla="#ppt_y-sin(pi*$)/27">
                                          <p:val>
                                            <p:fltVal val="0"/>
                                          </p:val>
                                        </p:tav>
                                        <p:tav tm="100000">
                                          <p:val>
                                            <p:fltVal val="1"/>
                                          </p:val>
                                        </p:tav>
                                      </p:tavLst>
                                    </p:anim>
                                    <p:anim calcmode="lin" valueType="num">
                                      <p:cBhvr>
                                        <p:cTn id="197" dur="82" tmFilter="0, 0; 0.125,0.2665; 0.25,0.4; 0.375,0.465; 0.5,0.5;  0.625,0.535; 0.75,0.6; 0.875,0.7335; 1,1">
                                          <p:stCondLst>
                                            <p:cond delay="828"/>
                                          </p:stCondLst>
                                        </p:cTn>
                                        <p:tgtEl>
                                          <p:spTgt spid="72"/>
                                        </p:tgtEl>
                                        <p:attrNameLst>
                                          <p:attrName>ppt_y</p:attrName>
                                        </p:attrNameLst>
                                      </p:cBhvr>
                                      <p:tavLst>
                                        <p:tav tm="0" fmla="#ppt_y-sin(pi*$)/81">
                                          <p:val>
                                            <p:fltVal val="0"/>
                                          </p:val>
                                        </p:tav>
                                        <p:tav tm="100000">
                                          <p:val>
                                            <p:fltVal val="1"/>
                                          </p:val>
                                        </p:tav>
                                      </p:tavLst>
                                    </p:anim>
                                    <p:animScale>
                                      <p:cBhvr>
                                        <p:cTn id="198" dur="13">
                                          <p:stCondLst>
                                            <p:cond delay="325"/>
                                          </p:stCondLst>
                                        </p:cTn>
                                        <p:tgtEl>
                                          <p:spTgt spid="72"/>
                                        </p:tgtEl>
                                      </p:cBhvr>
                                      <p:to x="100000" y="60000"/>
                                    </p:animScale>
                                    <p:animScale>
                                      <p:cBhvr>
                                        <p:cTn id="199" dur="83" decel="50000">
                                          <p:stCondLst>
                                            <p:cond delay="338"/>
                                          </p:stCondLst>
                                        </p:cTn>
                                        <p:tgtEl>
                                          <p:spTgt spid="72"/>
                                        </p:tgtEl>
                                      </p:cBhvr>
                                      <p:to x="100000" y="100000"/>
                                    </p:animScale>
                                    <p:animScale>
                                      <p:cBhvr>
                                        <p:cTn id="200" dur="13">
                                          <p:stCondLst>
                                            <p:cond delay="656"/>
                                          </p:stCondLst>
                                        </p:cTn>
                                        <p:tgtEl>
                                          <p:spTgt spid="72"/>
                                        </p:tgtEl>
                                      </p:cBhvr>
                                      <p:to x="100000" y="80000"/>
                                    </p:animScale>
                                    <p:animScale>
                                      <p:cBhvr>
                                        <p:cTn id="201" dur="83" decel="50000">
                                          <p:stCondLst>
                                            <p:cond delay="669"/>
                                          </p:stCondLst>
                                        </p:cTn>
                                        <p:tgtEl>
                                          <p:spTgt spid="72"/>
                                        </p:tgtEl>
                                      </p:cBhvr>
                                      <p:to x="100000" y="100000"/>
                                    </p:animScale>
                                    <p:animScale>
                                      <p:cBhvr>
                                        <p:cTn id="202" dur="13">
                                          <p:stCondLst>
                                            <p:cond delay="821"/>
                                          </p:stCondLst>
                                        </p:cTn>
                                        <p:tgtEl>
                                          <p:spTgt spid="72"/>
                                        </p:tgtEl>
                                      </p:cBhvr>
                                      <p:to x="100000" y="90000"/>
                                    </p:animScale>
                                    <p:animScale>
                                      <p:cBhvr>
                                        <p:cTn id="203" dur="83" decel="50000">
                                          <p:stCondLst>
                                            <p:cond delay="834"/>
                                          </p:stCondLst>
                                        </p:cTn>
                                        <p:tgtEl>
                                          <p:spTgt spid="72"/>
                                        </p:tgtEl>
                                      </p:cBhvr>
                                      <p:to x="100000" y="100000"/>
                                    </p:animScale>
                                    <p:animScale>
                                      <p:cBhvr>
                                        <p:cTn id="204" dur="13">
                                          <p:stCondLst>
                                            <p:cond delay="904"/>
                                          </p:stCondLst>
                                        </p:cTn>
                                        <p:tgtEl>
                                          <p:spTgt spid="72"/>
                                        </p:tgtEl>
                                      </p:cBhvr>
                                      <p:to x="100000" y="95000"/>
                                    </p:animScale>
                                    <p:animScale>
                                      <p:cBhvr>
                                        <p:cTn id="205" dur="83" decel="50000">
                                          <p:stCondLst>
                                            <p:cond delay="917"/>
                                          </p:stCondLst>
                                        </p:cTn>
                                        <p:tgtEl>
                                          <p:spTgt spid="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6" restart="whenNotActive" fill="hold" evtFilter="cancelBubble" nodeType="interactiveSeq">
                <p:stCondLst>
                  <p:cond evt="onClick" delay="0">
                    <p:tgtEl>
                      <p:spTgt spid="73"/>
                    </p:tgtEl>
                  </p:cond>
                </p:stCondLst>
                <p:endSync evt="end" delay="0">
                  <p:rtn val="all"/>
                </p:endSync>
                <p:childTnLst>
                  <p:par>
                    <p:cTn id="207" fill="hold">
                      <p:stCondLst>
                        <p:cond delay="0"/>
                      </p:stCondLst>
                      <p:childTnLst>
                        <p:par>
                          <p:cTn id="208" fill="hold">
                            <p:stCondLst>
                              <p:cond delay="0"/>
                            </p:stCondLst>
                            <p:childTnLst>
                              <p:par>
                                <p:cTn id="209" presetID="1" presetClass="emph" presetSubtype="2" fill="hold" grpId="0" nodeType="clickEffect">
                                  <p:stCondLst>
                                    <p:cond delay="0"/>
                                  </p:stCondLst>
                                  <p:childTnLst>
                                    <p:animClr clrSpc="rgb" dir="cw">
                                      <p:cBhvr>
                                        <p:cTn id="210" dur="2000" fill="hold"/>
                                        <p:tgtEl>
                                          <p:spTgt spid="73"/>
                                        </p:tgtEl>
                                        <p:attrNameLst>
                                          <p:attrName>fillcolor</p:attrName>
                                        </p:attrNameLst>
                                      </p:cBhvr>
                                      <p:to>
                                        <a:srgbClr val="00B050"/>
                                      </p:to>
                                    </p:animClr>
                                    <p:set>
                                      <p:cBhvr>
                                        <p:cTn id="211" dur="2000" fill="hold"/>
                                        <p:tgtEl>
                                          <p:spTgt spid="73"/>
                                        </p:tgtEl>
                                        <p:attrNameLst>
                                          <p:attrName>fill.type</p:attrName>
                                        </p:attrNameLst>
                                      </p:cBhvr>
                                      <p:to>
                                        <p:strVal val="solid"/>
                                      </p:to>
                                    </p:set>
                                    <p:set>
                                      <p:cBhvr>
                                        <p:cTn id="212" dur="2000" fill="hold"/>
                                        <p:tgtEl>
                                          <p:spTgt spid="73"/>
                                        </p:tgtEl>
                                        <p:attrNameLst>
                                          <p:attrName>fill.on</p:attrName>
                                        </p:attrNameLst>
                                      </p:cBhvr>
                                      <p:to>
                                        <p:strVal val="true"/>
                                      </p:to>
                                    </p:set>
                                  </p:childTnLst>
                                  <p:subTnLst>
                                    <p:audio>
                                      <p:cMediaNode>
                                        <p:cTn display="0" masterRel="sameClick">
                                          <p:stCondLst>
                                            <p:cond evt="begin" delay="0">
                                              <p:tn val="209"/>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3"/>
                  </p:tgtEl>
                </p:cond>
              </p:nextCondLst>
            </p:seq>
            <p:seq concurrent="1" nextAc="seek">
              <p:cTn id="213" restart="whenNotActive" fill="hold" evtFilter="cancelBubble" nodeType="interactiveSeq">
                <p:stCondLst>
                  <p:cond evt="onClick" delay="0">
                    <p:tgtEl>
                      <p:spTgt spid="74"/>
                    </p:tgtEl>
                  </p:cond>
                </p:stCondLst>
                <p:endSync evt="end" delay="0">
                  <p:rtn val="all"/>
                </p:endSync>
                <p:childTnLst>
                  <p:par>
                    <p:cTn id="214" fill="hold">
                      <p:stCondLst>
                        <p:cond delay="0"/>
                      </p:stCondLst>
                      <p:childTnLst>
                        <p:par>
                          <p:cTn id="215" fill="hold">
                            <p:stCondLst>
                              <p:cond delay="0"/>
                            </p:stCondLst>
                            <p:childTnLst>
                              <p:par>
                                <p:cTn id="216" presetID="1" presetClass="emph" presetSubtype="2" fill="hold" nodeType="clickEffect">
                                  <p:stCondLst>
                                    <p:cond delay="0"/>
                                  </p:stCondLst>
                                  <p:childTnLst>
                                    <p:animClr clrSpc="rgb" dir="cw">
                                      <p:cBhvr>
                                        <p:cTn id="217" dur="2000" fill="hold"/>
                                        <p:tgtEl>
                                          <p:spTgt spid="74"/>
                                        </p:tgtEl>
                                        <p:attrNameLst>
                                          <p:attrName>fillcolor</p:attrName>
                                        </p:attrNameLst>
                                      </p:cBhvr>
                                      <p:to>
                                        <a:srgbClr val="00B050"/>
                                      </p:to>
                                    </p:animClr>
                                    <p:set>
                                      <p:cBhvr>
                                        <p:cTn id="218" dur="2000" fill="hold"/>
                                        <p:tgtEl>
                                          <p:spTgt spid="74"/>
                                        </p:tgtEl>
                                        <p:attrNameLst>
                                          <p:attrName>fill.type</p:attrName>
                                        </p:attrNameLst>
                                      </p:cBhvr>
                                      <p:to>
                                        <p:strVal val="solid"/>
                                      </p:to>
                                    </p:set>
                                    <p:set>
                                      <p:cBhvr>
                                        <p:cTn id="219" dur="2000" fill="hold"/>
                                        <p:tgtEl>
                                          <p:spTgt spid="74"/>
                                        </p:tgtEl>
                                        <p:attrNameLst>
                                          <p:attrName>fill.on</p:attrName>
                                        </p:attrNameLst>
                                      </p:cBhvr>
                                      <p:to>
                                        <p:strVal val="true"/>
                                      </p:to>
                                    </p:set>
                                  </p:childTnLst>
                                  <p:subTnLst>
                                    <p:audio>
                                      <p:cMediaNode>
                                        <p:cTn display="0" masterRel="sameClick">
                                          <p:stCondLst>
                                            <p:cond evt="begin" delay="0">
                                              <p:tn val="216"/>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4"/>
                  </p:tgtEl>
                </p:cond>
              </p:nextCondLst>
            </p:seq>
            <p:seq concurrent="1" nextAc="seek">
              <p:cTn id="220" restart="whenNotActive" fill="hold" evtFilter="cancelBubble" nodeType="interactiveSeq">
                <p:stCondLst>
                  <p:cond evt="onClick" delay="0">
                    <p:tgtEl>
                      <p:spTgt spid="75"/>
                    </p:tgtEl>
                  </p:cond>
                </p:stCondLst>
                <p:endSync evt="end" delay="0">
                  <p:rtn val="all"/>
                </p:endSync>
                <p:childTnLst>
                  <p:par>
                    <p:cTn id="221" fill="hold">
                      <p:stCondLst>
                        <p:cond delay="0"/>
                      </p:stCondLst>
                      <p:childTnLst>
                        <p:par>
                          <p:cTn id="222" fill="hold">
                            <p:stCondLst>
                              <p:cond delay="0"/>
                            </p:stCondLst>
                            <p:childTnLst>
                              <p:par>
                                <p:cTn id="223" presetID="1" presetClass="emph" presetSubtype="2" fill="hold" nodeType="clickEffect">
                                  <p:stCondLst>
                                    <p:cond delay="0"/>
                                  </p:stCondLst>
                                  <p:childTnLst>
                                    <p:animClr clrSpc="rgb" dir="cw">
                                      <p:cBhvr>
                                        <p:cTn id="224" dur="2000" fill="hold"/>
                                        <p:tgtEl>
                                          <p:spTgt spid="75"/>
                                        </p:tgtEl>
                                        <p:attrNameLst>
                                          <p:attrName>fillcolor</p:attrName>
                                        </p:attrNameLst>
                                      </p:cBhvr>
                                      <p:to>
                                        <a:srgbClr val="00B050"/>
                                      </p:to>
                                    </p:animClr>
                                    <p:set>
                                      <p:cBhvr>
                                        <p:cTn id="225" dur="2000" fill="hold"/>
                                        <p:tgtEl>
                                          <p:spTgt spid="75"/>
                                        </p:tgtEl>
                                        <p:attrNameLst>
                                          <p:attrName>fill.type</p:attrName>
                                        </p:attrNameLst>
                                      </p:cBhvr>
                                      <p:to>
                                        <p:strVal val="solid"/>
                                      </p:to>
                                    </p:set>
                                    <p:set>
                                      <p:cBhvr>
                                        <p:cTn id="226" dur="2000" fill="hold"/>
                                        <p:tgtEl>
                                          <p:spTgt spid="75"/>
                                        </p:tgtEl>
                                        <p:attrNameLst>
                                          <p:attrName>fill.on</p:attrName>
                                        </p:attrNameLst>
                                      </p:cBhvr>
                                      <p:to>
                                        <p:strVal val="true"/>
                                      </p:to>
                                    </p:set>
                                  </p:childTnLst>
                                  <p:subTnLst>
                                    <p:audio>
                                      <p:cMediaNode>
                                        <p:cTn display="0" masterRel="sameClick">
                                          <p:stCondLst>
                                            <p:cond evt="begin" delay="0">
                                              <p:tn val="223"/>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75"/>
                  </p:tgtEl>
                </p:cond>
              </p:nextCondLst>
            </p:seq>
            <p:seq concurrent="1" nextAc="seek">
              <p:cTn id="227" restart="whenNotActive" fill="hold" evtFilter="cancelBubble" nodeType="interactiveSeq">
                <p:stCondLst>
                  <p:cond evt="onClick" delay="0">
                    <p:tgtEl>
                      <p:spTgt spid="76"/>
                    </p:tgtEl>
                  </p:cond>
                </p:stCondLst>
                <p:endSync evt="end" delay="0">
                  <p:rtn val="all"/>
                </p:endSync>
                <p:childTnLst>
                  <p:par>
                    <p:cTn id="228" fill="hold">
                      <p:stCondLst>
                        <p:cond delay="0"/>
                      </p:stCondLst>
                      <p:childTnLst>
                        <p:par>
                          <p:cTn id="229" fill="hold">
                            <p:stCondLst>
                              <p:cond delay="0"/>
                            </p:stCondLst>
                            <p:childTnLst>
                              <p:par>
                                <p:cTn id="230" presetID="1" presetClass="emph" presetSubtype="2" fill="hold" nodeType="clickEffect">
                                  <p:stCondLst>
                                    <p:cond delay="0"/>
                                  </p:stCondLst>
                                  <p:childTnLst>
                                    <p:animClr clrSpc="rgb" dir="cw">
                                      <p:cBhvr>
                                        <p:cTn id="231" dur="2000" fill="hold"/>
                                        <p:tgtEl>
                                          <p:spTgt spid="76"/>
                                        </p:tgtEl>
                                        <p:attrNameLst>
                                          <p:attrName>fillcolor</p:attrName>
                                        </p:attrNameLst>
                                      </p:cBhvr>
                                      <p:to>
                                        <a:srgbClr val="00B050"/>
                                      </p:to>
                                    </p:animClr>
                                    <p:set>
                                      <p:cBhvr>
                                        <p:cTn id="232" dur="2000" fill="hold"/>
                                        <p:tgtEl>
                                          <p:spTgt spid="76"/>
                                        </p:tgtEl>
                                        <p:attrNameLst>
                                          <p:attrName>fill.type</p:attrName>
                                        </p:attrNameLst>
                                      </p:cBhvr>
                                      <p:to>
                                        <p:strVal val="solid"/>
                                      </p:to>
                                    </p:set>
                                    <p:set>
                                      <p:cBhvr>
                                        <p:cTn id="233" dur="2000" fill="hold"/>
                                        <p:tgtEl>
                                          <p:spTgt spid="76"/>
                                        </p:tgtEl>
                                        <p:attrNameLst>
                                          <p:attrName>fill.on</p:attrName>
                                        </p:attrNameLst>
                                      </p:cBhvr>
                                      <p:to>
                                        <p:strVal val="true"/>
                                      </p:to>
                                    </p:set>
                                  </p:childTnLst>
                                  <p:subTnLst>
                                    <p:audio>
                                      <p:cMediaNode>
                                        <p:cTn display="0" masterRel="sameClick">
                                          <p:stCondLst>
                                            <p:cond evt="begin" delay="0">
                                              <p:tn val="230"/>
                                            </p:cond>
                                          </p:stCondLst>
                                          <p:endCondLst>
                                            <p:cond evt="onStopAudio" delay="0">
                                              <p:tgtEl>
                                                <p:sldTgt/>
                                              </p:tgtEl>
                                            </p:cond>
                                          </p:endCondLst>
                                        </p:cTn>
                                        <p:tgtEl>
                                          <p:sndTgt r:embed="rId3" name="kötü.wav"/>
                                        </p:tgtEl>
                                      </p:cMediaNode>
                                    </p:audio>
                                  </p:subTnLst>
                                </p:cTn>
                              </p:par>
                            </p:childTnLst>
                          </p:cTn>
                        </p:par>
                      </p:childTnLst>
                    </p:cTn>
                  </p:par>
                </p:childTnLst>
              </p:cTn>
              <p:nextCondLst>
                <p:cond evt="onClick" delay="0">
                  <p:tgtEl>
                    <p:spTgt spid="76"/>
                  </p:tgtEl>
                </p:cond>
              </p:nextCondLst>
            </p:seq>
          </p:childTnLst>
        </p:cTn>
      </p:par>
    </p:tnLst>
    <p:bldLst>
      <p:bldP spid="8"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74856-36B6-0387-6C63-208DD9C4972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6977A59-7C52-3398-F021-8D1D8ACCCE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A779DAC-803D-DB65-E30E-6C8F891C1FB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925E53A8-A1BC-DBE7-05D8-2F818345E42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76E387CA-2F1C-BE0C-37D7-DB09317FEB8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95E82C8D-0673-8E81-DD4C-61E011FD712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sp>
        <p:nvSpPr>
          <p:cNvPr id="9" name="Dikdörtgen 8">
            <a:extLst>
              <a:ext uri="{FF2B5EF4-FFF2-40B4-BE49-F238E27FC236}">
                <a16:creationId xmlns:a16="http://schemas.microsoft.com/office/drawing/2014/main" id="{A96CFF6D-438D-7B0D-E5D6-7CAE558E2BAC}"/>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graphicFrame>
        <p:nvGraphicFramePr>
          <p:cNvPr id="6" name="Diyagram 5">
            <a:extLst>
              <a:ext uri="{FF2B5EF4-FFF2-40B4-BE49-F238E27FC236}">
                <a16:creationId xmlns:a16="http://schemas.microsoft.com/office/drawing/2014/main" id="{DBFCDD6B-A0E6-EFD7-7476-1DFE5F5BADFE}"/>
              </a:ext>
            </a:extLst>
          </p:cNvPr>
          <p:cNvGraphicFramePr/>
          <p:nvPr>
            <p:extLst>
              <p:ext uri="{D42A27DB-BD31-4B8C-83A1-F6EECF244321}">
                <p14:modId xmlns:p14="http://schemas.microsoft.com/office/powerpoint/2010/main" val="1034776287"/>
              </p:ext>
            </p:extLst>
          </p:nvPr>
        </p:nvGraphicFramePr>
        <p:xfrm>
          <a:off x="-96688" y="1124744"/>
          <a:ext cx="7952432" cy="5085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ikdörtgen 7">
            <a:extLst>
              <a:ext uri="{FF2B5EF4-FFF2-40B4-BE49-F238E27FC236}">
                <a16:creationId xmlns:a16="http://schemas.microsoft.com/office/drawing/2014/main" id="{FE110BC7-4B46-3049-7B19-069B88D28C42}"/>
              </a:ext>
            </a:extLst>
          </p:cNvPr>
          <p:cNvSpPr/>
          <p:nvPr/>
        </p:nvSpPr>
        <p:spPr>
          <a:xfrm>
            <a:off x="9120336" y="2708920"/>
            <a:ext cx="144016" cy="3672408"/>
          </a:xfrm>
          <a:prstGeom prst="rect">
            <a:avLst/>
          </a:prstGeom>
          <a:ln>
            <a:noFill/>
          </a:ln>
          <a:effectLst>
            <a:glow rad="101600">
              <a:schemeClr val="bg1">
                <a:lumMod val="65000"/>
                <a:alpha val="6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1">
            <a:schemeClr val="dk1"/>
          </a:lnRef>
          <a:fillRef idx="3">
            <a:schemeClr val="dk1"/>
          </a:fillRef>
          <a:effectRef idx="2">
            <a:schemeClr val="dk1"/>
          </a:effectRef>
          <a:fontRef idx="minor">
            <a:schemeClr val="lt1"/>
          </a:fontRef>
        </p:style>
        <p:txBody>
          <a:bodyPr rtlCol="0" anchor="ctr"/>
          <a:lstStyle/>
          <a:p>
            <a:pPr algn="ctr"/>
            <a:endParaRPr lang="tr-TR"/>
          </a:p>
        </p:txBody>
      </p:sp>
      <p:sp>
        <p:nvSpPr>
          <p:cNvPr id="7" name="Dikdörtgen 6">
            <a:hlinkClick r:id="rId9" action="ppaction://hlinksldjump"/>
            <a:extLst>
              <a:ext uri="{FF2B5EF4-FFF2-40B4-BE49-F238E27FC236}">
                <a16:creationId xmlns:a16="http://schemas.microsoft.com/office/drawing/2014/main" id="{AA16562A-C697-0BAF-F3D3-669DC514A642}"/>
              </a:ext>
            </a:extLst>
          </p:cNvPr>
          <p:cNvSpPr/>
          <p:nvPr/>
        </p:nvSpPr>
        <p:spPr>
          <a:xfrm>
            <a:off x="7490129" y="2348880"/>
            <a:ext cx="3548446" cy="1196751"/>
          </a:xfrm>
          <a:prstGeom prst="stripedRightArrow">
            <a:avLst/>
          </a:prstGeom>
          <a:ln>
            <a:noFill/>
          </a:ln>
          <a:effectLst>
            <a:glow rad="228600">
              <a:schemeClr val="accent4">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000" b="1" dirty="0">
                <a:effectLst>
                  <a:outerShdw blurRad="38100" dist="38100" dir="2700000" algn="tl">
                    <a:srgbClr val="000000">
                      <a:alpha val="43137"/>
                    </a:srgbClr>
                  </a:outerShdw>
                </a:effectLst>
              </a:rPr>
              <a:t>BAŞLA</a:t>
            </a:r>
          </a:p>
        </p:txBody>
      </p:sp>
    </p:spTree>
    <p:extLst>
      <p:ext uri="{BB962C8B-B14F-4D97-AF65-F5344CB8AC3E}">
        <p14:creationId xmlns:p14="http://schemas.microsoft.com/office/powerpoint/2010/main" val="4109131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07C99-3B92-68C4-1482-0D5A13620B3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1A1D95-D838-D6BF-F8AC-B6508F022AEE}"/>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DBC589-11A2-946D-0FD5-445D886E3D4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05F11A75-849D-E233-7B4E-E39E075ACFB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E7EB7AB2-A64C-DE6F-FB4D-8A2E40D99CB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42BF32F8-6F2D-AB86-E697-AB6E465BC4E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6" name="Resim 5">
            <a:extLst>
              <a:ext uri="{FF2B5EF4-FFF2-40B4-BE49-F238E27FC236}">
                <a16:creationId xmlns:a16="http://schemas.microsoft.com/office/drawing/2014/main" id="{93D7E64C-8023-A17B-4C90-64C4E20190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8" name="Google Shape;97;p15">
            <a:extLst>
              <a:ext uri="{FF2B5EF4-FFF2-40B4-BE49-F238E27FC236}">
                <a16:creationId xmlns:a16="http://schemas.microsoft.com/office/drawing/2014/main" id="{E9D6889C-EAB6-3E4D-E640-47DBA1D94B6B}"/>
              </a:ext>
            </a:extLst>
          </p:cNvPr>
          <p:cNvPicPr preferRelativeResize="0"/>
          <p:nvPr/>
        </p:nvPicPr>
        <p:blipFill rotWithShape="1">
          <a:blip r:embed="rId5">
            <a:alphaModFix/>
          </a:blip>
          <a:srcRect b="60097"/>
          <a:stretch/>
        </p:blipFill>
        <p:spPr>
          <a:xfrm>
            <a:off x="0" y="5118100"/>
            <a:ext cx="12192000" cy="1912191"/>
          </a:xfrm>
          <a:prstGeom prst="rect">
            <a:avLst/>
          </a:prstGeom>
          <a:noFill/>
          <a:ln>
            <a:noFill/>
          </a:ln>
        </p:spPr>
      </p:pic>
      <p:pic>
        <p:nvPicPr>
          <p:cNvPr id="10" name="Resim 9">
            <a:hlinkClick r:id="rId6" action="ppaction://hlinksldjump"/>
            <a:extLst>
              <a:ext uri="{FF2B5EF4-FFF2-40B4-BE49-F238E27FC236}">
                <a16:creationId xmlns:a16="http://schemas.microsoft.com/office/drawing/2014/main" id="{058D7D4B-2ABE-26E4-8115-0A2F8E03C98D}"/>
              </a:ext>
            </a:extLst>
          </p:cNvPr>
          <p:cNvPicPr>
            <a:picLocks noChangeAspect="1"/>
          </p:cNvPicPr>
          <p:nvPr/>
        </p:nvPicPr>
        <p:blipFill>
          <a:blip r:embed="rId7"/>
          <a:stretch>
            <a:fillRect/>
          </a:stretch>
        </p:blipFill>
        <p:spPr>
          <a:xfrm>
            <a:off x="654207" y="908720"/>
            <a:ext cx="1080000" cy="1080000"/>
          </a:xfrm>
          <a:prstGeom prst="rect">
            <a:avLst/>
          </a:prstGeom>
        </p:spPr>
      </p:pic>
      <p:pic>
        <p:nvPicPr>
          <p:cNvPr id="12" name="Resim 11">
            <a:hlinkClick r:id="rId8" action="ppaction://hlinksldjump"/>
            <a:extLst>
              <a:ext uri="{FF2B5EF4-FFF2-40B4-BE49-F238E27FC236}">
                <a16:creationId xmlns:a16="http://schemas.microsoft.com/office/drawing/2014/main" id="{71403EDF-F372-3663-A105-B9D06CF4C200}"/>
              </a:ext>
            </a:extLst>
          </p:cNvPr>
          <p:cNvPicPr>
            <a:picLocks noChangeAspect="1"/>
          </p:cNvPicPr>
          <p:nvPr/>
        </p:nvPicPr>
        <p:blipFill>
          <a:blip r:embed="rId9"/>
          <a:stretch>
            <a:fillRect/>
          </a:stretch>
        </p:blipFill>
        <p:spPr>
          <a:xfrm>
            <a:off x="3087000" y="908720"/>
            <a:ext cx="1080000" cy="1080000"/>
          </a:xfrm>
          <a:prstGeom prst="rect">
            <a:avLst/>
          </a:prstGeom>
        </p:spPr>
      </p:pic>
      <p:pic>
        <p:nvPicPr>
          <p:cNvPr id="14" name="Resim 13">
            <a:hlinkClick r:id="rId10" action="ppaction://hlinksldjump"/>
            <a:extLst>
              <a:ext uri="{FF2B5EF4-FFF2-40B4-BE49-F238E27FC236}">
                <a16:creationId xmlns:a16="http://schemas.microsoft.com/office/drawing/2014/main" id="{82DE26C6-4298-A96A-5D3C-A9A57A2D39D2}"/>
              </a:ext>
            </a:extLst>
          </p:cNvPr>
          <p:cNvPicPr>
            <a:picLocks noChangeAspect="1"/>
          </p:cNvPicPr>
          <p:nvPr/>
        </p:nvPicPr>
        <p:blipFill>
          <a:blip r:embed="rId11"/>
          <a:stretch>
            <a:fillRect/>
          </a:stretch>
        </p:blipFill>
        <p:spPr>
          <a:xfrm>
            <a:off x="5321044" y="908720"/>
            <a:ext cx="1080000" cy="1080000"/>
          </a:xfrm>
          <a:prstGeom prst="rect">
            <a:avLst/>
          </a:prstGeom>
        </p:spPr>
      </p:pic>
      <p:pic>
        <p:nvPicPr>
          <p:cNvPr id="16" name="Resim 15">
            <a:hlinkClick r:id="rId12" action="ppaction://hlinksldjump"/>
            <a:extLst>
              <a:ext uri="{FF2B5EF4-FFF2-40B4-BE49-F238E27FC236}">
                <a16:creationId xmlns:a16="http://schemas.microsoft.com/office/drawing/2014/main" id="{D38091CC-AF45-4ABE-4F5A-DDFCF452405B}"/>
              </a:ext>
            </a:extLst>
          </p:cNvPr>
          <p:cNvPicPr>
            <a:picLocks noChangeAspect="1"/>
          </p:cNvPicPr>
          <p:nvPr/>
        </p:nvPicPr>
        <p:blipFill>
          <a:blip r:embed="rId13"/>
          <a:stretch>
            <a:fillRect/>
          </a:stretch>
        </p:blipFill>
        <p:spPr>
          <a:xfrm>
            <a:off x="7904766" y="908720"/>
            <a:ext cx="1080000" cy="1080000"/>
          </a:xfrm>
          <a:prstGeom prst="rect">
            <a:avLst/>
          </a:prstGeom>
        </p:spPr>
      </p:pic>
      <p:pic>
        <p:nvPicPr>
          <p:cNvPr id="18" name="Resim 17">
            <a:hlinkClick r:id="rId14" action="ppaction://hlinksldjump"/>
            <a:extLst>
              <a:ext uri="{FF2B5EF4-FFF2-40B4-BE49-F238E27FC236}">
                <a16:creationId xmlns:a16="http://schemas.microsoft.com/office/drawing/2014/main" id="{B44D9AE5-D8DB-2136-7F2D-761FAF43C9F3}"/>
              </a:ext>
            </a:extLst>
          </p:cNvPr>
          <p:cNvPicPr>
            <a:picLocks noChangeAspect="1"/>
          </p:cNvPicPr>
          <p:nvPr/>
        </p:nvPicPr>
        <p:blipFill>
          <a:blip r:embed="rId15"/>
          <a:stretch>
            <a:fillRect/>
          </a:stretch>
        </p:blipFill>
        <p:spPr>
          <a:xfrm>
            <a:off x="10488488" y="900384"/>
            <a:ext cx="1080000" cy="1080000"/>
          </a:xfrm>
          <a:prstGeom prst="rect">
            <a:avLst/>
          </a:prstGeom>
        </p:spPr>
      </p:pic>
      <p:pic>
        <p:nvPicPr>
          <p:cNvPr id="20" name="Resim 19">
            <a:hlinkClick r:id="rId16" action="ppaction://hlinksldjump"/>
            <a:extLst>
              <a:ext uri="{FF2B5EF4-FFF2-40B4-BE49-F238E27FC236}">
                <a16:creationId xmlns:a16="http://schemas.microsoft.com/office/drawing/2014/main" id="{5C3C5405-D329-6454-9628-0C2CB67819B1}"/>
              </a:ext>
            </a:extLst>
          </p:cNvPr>
          <p:cNvPicPr>
            <a:picLocks noChangeAspect="1"/>
          </p:cNvPicPr>
          <p:nvPr/>
        </p:nvPicPr>
        <p:blipFill>
          <a:blip r:embed="rId17"/>
          <a:stretch>
            <a:fillRect/>
          </a:stretch>
        </p:blipFill>
        <p:spPr>
          <a:xfrm>
            <a:off x="654207" y="2040906"/>
            <a:ext cx="1080000" cy="1080000"/>
          </a:xfrm>
          <a:prstGeom prst="rect">
            <a:avLst/>
          </a:prstGeom>
        </p:spPr>
      </p:pic>
      <p:pic>
        <p:nvPicPr>
          <p:cNvPr id="22" name="Resim 21">
            <a:hlinkClick r:id="rId18" action="ppaction://hlinksldjump"/>
            <a:extLst>
              <a:ext uri="{FF2B5EF4-FFF2-40B4-BE49-F238E27FC236}">
                <a16:creationId xmlns:a16="http://schemas.microsoft.com/office/drawing/2014/main" id="{3EC6AFA2-6FFA-8E53-96AB-BFEA7C4D908E}"/>
              </a:ext>
            </a:extLst>
          </p:cNvPr>
          <p:cNvPicPr>
            <a:picLocks noChangeAspect="1"/>
          </p:cNvPicPr>
          <p:nvPr/>
        </p:nvPicPr>
        <p:blipFill>
          <a:blip r:embed="rId19"/>
          <a:stretch>
            <a:fillRect/>
          </a:stretch>
        </p:blipFill>
        <p:spPr>
          <a:xfrm>
            <a:off x="3087000" y="2040906"/>
            <a:ext cx="1080000" cy="1080000"/>
          </a:xfrm>
          <a:prstGeom prst="rect">
            <a:avLst/>
          </a:prstGeom>
        </p:spPr>
      </p:pic>
      <p:pic>
        <p:nvPicPr>
          <p:cNvPr id="24" name="Resim 23">
            <a:hlinkClick r:id="rId20" action="ppaction://hlinksldjump"/>
            <a:extLst>
              <a:ext uri="{FF2B5EF4-FFF2-40B4-BE49-F238E27FC236}">
                <a16:creationId xmlns:a16="http://schemas.microsoft.com/office/drawing/2014/main" id="{B92B9B79-84D7-AA79-B2BE-6F859AD16A87}"/>
              </a:ext>
            </a:extLst>
          </p:cNvPr>
          <p:cNvPicPr>
            <a:picLocks noChangeAspect="1"/>
          </p:cNvPicPr>
          <p:nvPr/>
        </p:nvPicPr>
        <p:blipFill>
          <a:blip r:embed="rId21"/>
          <a:stretch>
            <a:fillRect/>
          </a:stretch>
        </p:blipFill>
        <p:spPr>
          <a:xfrm>
            <a:off x="5321044" y="2040906"/>
            <a:ext cx="1080000" cy="1080000"/>
          </a:xfrm>
          <a:prstGeom prst="rect">
            <a:avLst/>
          </a:prstGeom>
        </p:spPr>
      </p:pic>
      <p:pic>
        <p:nvPicPr>
          <p:cNvPr id="26" name="Resim 25">
            <a:hlinkClick r:id="rId22" action="ppaction://hlinksldjump"/>
            <a:extLst>
              <a:ext uri="{FF2B5EF4-FFF2-40B4-BE49-F238E27FC236}">
                <a16:creationId xmlns:a16="http://schemas.microsoft.com/office/drawing/2014/main" id="{ED7D4224-4512-68F8-1C34-187CFD894DF6}"/>
              </a:ext>
            </a:extLst>
          </p:cNvPr>
          <p:cNvPicPr>
            <a:picLocks noChangeAspect="1"/>
          </p:cNvPicPr>
          <p:nvPr/>
        </p:nvPicPr>
        <p:blipFill>
          <a:blip r:embed="rId23"/>
          <a:stretch>
            <a:fillRect/>
          </a:stretch>
        </p:blipFill>
        <p:spPr>
          <a:xfrm>
            <a:off x="7904766" y="2040906"/>
            <a:ext cx="1080000" cy="1080000"/>
          </a:xfrm>
          <a:prstGeom prst="rect">
            <a:avLst/>
          </a:prstGeom>
        </p:spPr>
      </p:pic>
      <p:pic>
        <p:nvPicPr>
          <p:cNvPr id="28" name="Resim 27">
            <a:hlinkClick r:id="rId24" action="ppaction://hlinksldjump"/>
            <a:extLst>
              <a:ext uri="{FF2B5EF4-FFF2-40B4-BE49-F238E27FC236}">
                <a16:creationId xmlns:a16="http://schemas.microsoft.com/office/drawing/2014/main" id="{6E7FA477-45CD-AA4C-5494-653452CC7757}"/>
              </a:ext>
            </a:extLst>
          </p:cNvPr>
          <p:cNvPicPr>
            <a:picLocks noChangeAspect="1"/>
          </p:cNvPicPr>
          <p:nvPr/>
        </p:nvPicPr>
        <p:blipFill>
          <a:blip r:embed="rId25"/>
          <a:stretch>
            <a:fillRect/>
          </a:stretch>
        </p:blipFill>
        <p:spPr>
          <a:xfrm>
            <a:off x="10488488" y="2040906"/>
            <a:ext cx="1080000" cy="1080000"/>
          </a:xfrm>
          <a:prstGeom prst="rect">
            <a:avLst/>
          </a:prstGeom>
        </p:spPr>
      </p:pic>
      <p:pic>
        <p:nvPicPr>
          <p:cNvPr id="30" name="Resim 29">
            <a:hlinkClick r:id="rId26" action="ppaction://hlinksldjump"/>
            <a:extLst>
              <a:ext uri="{FF2B5EF4-FFF2-40B4-BE49-F238E27FC236}">
                <a16:creationId xmlns:a16="http://schemas.microsoft.com/office/drawing/2014/main" id="{CF4C85C2-C516-11BC-EF1A-80E52A4106D9}"/>
              </a:ext>
            </a:extLst>
          </p:cNvPr>
          <p:cNvPicPr>
            <a:picLocks noChangeAspect="1"/>
          </p:cNvPicPr>
          <p:nvPr/>
        </p:nvPicPr>
        <p:blipFill>
          <a:blip r:embed="rId27"/>
          <a:stretch>
            <a:fillRect/>
          </a:stretch>
        </p:blipFill>
        <p:spPr>
          <a:xfrm>
            <a:off x="654207" y="3173091"/>
            <a:ext cx="1080000" cy="1080000"/>
          </a:xfrm>
          <a:prstGeom prst="rect">
            <a:avLst/>
          </a:prstGeom>
        </p:spPr>
      </p:pic>
      <p:pic>
        <p:nvPicPr>
          <p:cNvPr id="32" name="Resim 31">
            <a:hlinkClick r:id="rId28" action="ppaction://hlinksldjump"/>
            <a:extLst>
              <a:ext uri="{FF2B5EF4-FFF2-40B4-BE49-F238E27FC236}">
                <a16:creationId xmlns:a16="http://schemas.microsoft.com/office/drawing/2014/main" id="{650266F8-4695-5C07-6648-4F718CE3A815}"/>
              </a:ext>
            </a:extLst>
          </p:cNvPr>
          <p:cNvPicPr>
            <a:picLocks noChangeAspect="1"/>
          </p:cNvPicPr>
          <p:nvPr/>
        </p:nvPicPr>
        <p:blipFill>
          <a:blip r:embed="rId29"/>
          <a:stretch>
            <a:fillRect/>
          </a:stretch>
        </p:blipFill>
        <p:spPr>
          <a:xfrm>
            <a:off x="3087000" y="3173091"/>
            <a:ext cx="1080000" cy="1080000"/>
          </a:xfrm>
          <a:prstGeom prst="rect">
            <a:avLst/>
          </a:prstGeom>
        </p:spPr>
      </p:pic>
      <p:pic>
        <p:nvPicPr>
          <p:cNvPr id="34" name="Resim 33">
            <a:hlinkClick r:id="rId30" action="ppaction://hlinksldjump"/>
            <a:extLst>
              <a:ext uri="{FF2B5EF4-FFF2-40B4-BE49-F238E27FC236}">
                <a16:creationId xmlns:a16="http://schemas.microsoft.com/office/drawing/2014/main" id="{9C1B81A6-19A3-A35A-8F7B-355B4C670AC9}"/>
              </a:ext>
            </a:extLst>
          </p:cNvPr>
          <p:cNvPicPr>
            <a:picLocks noChangeAspect="1"/>
          </p:cNvPicPr>
          <p:nvPr/>
        </p:nvPicPr>
        <p:blipFill>
          <a:blip r:embed="rId31"/>
          <a:stretch>
            <a:fillRect/>
          </a:stretch>
        </p:blipFill>
        <p:spPr>
          <a:xfrm>
            <a:off x="5321044" y="3173091"/>
            <a:ext cx="1080000" cy="1080000"/>
          </a:xfrm>
          <a:prstGeom prst="rect">
            <a:avLst/>
          </a:prstGeom>
        </p:spPr>
      </p:pic>
      <p:pic>
        <p:nvPicPr>
          <p:cNvPr id="36" name="Resim 35">
            <a:hlinkClick r:id="rId32" action="ppaction://hlinksldjump"/>
            <a:extLst>
              <a:ext uri="{FF2B5EF4-FFF2-40B4-BE49-F238E27FC236}">
                <a16:creationId xmlns:a16="http://schemas.microsoft.com/office/drawing/2014/main" id="{3F291058-A3EA-5211-C4BE-6B2E7E9939D5}"/>
              </a:ext>
            </a:extLst>
          </p:cNvPr>
          <p:cNvPicPr>
            <a:picLocks noChangeAspect="1"/>
          </p:cNvPicPr>
          <p:nvPr/>
        </p:nvPicPr>
        <p:blipFill>
          <a:blip r:embed="rId33"/>
          <a:stretch>
            <a:fillRect/>
          </a:stretch>
        </p:blipFill>
        <p:spPr>
          <a:xfrm>
            <a:off x="7904766" y="3173091"/>
            <a:ext cx="1080000" cy="1080000"/>
          </a:xfrm>
          <a:prstGeom prst="rect">
            <a:avLst/>
          </a:prstGeom>
        </p:spPr>
      </p:pic>
      <p:pic>
        <p:nvPicPr>
          <p:cNvPr id="38" name="Resim 37">
            <a:hlinkClick r:id="rId34" action="ppaction://hlinksldjump"/>
            <a:extLst>
              <a:ext uri="{FF2B5EF4-FFF2-40B4-BE49-F238E27FC236}">
                <a16:creationId xmlns:a16="http://schemas.microsoft.com/office/drawing/2014/main" id="{63033B74-4583-5EE0-49A2-3DC9346D17B3}"/>
              </a:ext>
            </a:extLst>
          </p:cNvPr>
          <p:cNvPicPr>
            <a:picLocks noChangeAspect="1"/>
          </p:cNvPicPr>
          <p:nvPr/>
        </p:nvPicPr>
        <p:blipFill>
          <a:blip r:embed="rId35"/>
          <a:stretch>
            <a:fillRect/>
          </a:stretch>
        </p:blipFill>
        <p:spPr>
          <a:xfrm>
            <a:off x="10488488" y="3173091"/>
            <a:ext cx="1080000" cy="1080000"/>
          </a:xfrm>
          <a:prstGeom prst="rect">
            <a:avLst/>
          </a:prstGeom>
        </p:spPr>
      </p:pic>
      <p:pic>
        <p:nvPicPr>
          <p:cNvPr id="41" name="Resim 40">
            <a:hlinkClick r:id="rId36" action="ppaction://hlinksldjump"/>
            <a:extLst>
              <a:ext uri="{FF2B5EF4-FFF2-40B4-BE49-F238E27FC236}">
                <a16:creationId xmlns:a16="http://schemas.microsoft.com/office/drawing/2014/main" id="{521D4614-D179-EA76-0AA0-2EA4FEF9833B}"/>
              </a:ext>
            </a:extLst>
          </p:cNvPr>
          <p:cNvPicPr>
            <a:picLocks noChangeAspect="1"/>
          </p:cNvPicPr>
          <p:nvPr/>
        </p:nvPicPr>
        <p:blipFill>
          <a:blip r:embed="rId37"/>
          <a:stretch>
            <a:fillRect/>
          </a:stretch>
        </p:blipFill>
        <p:spPr>
          <a:xfrm>
            <a:off x="654207" y="4305277"/>
            <a:ext cx="1080000" cy="1080000"/>
          </a:xfrm>
          <a:prstGeom prst="rect">
            <a:avLst/>
          </a:prstGeom>
        </p:spPr>
      </p:pic>
      <p:pic>
        <p:nvPicPr>
          <p:cNvPr id="46" name="Resim 45">
            <a:hlinkClick r:id="rId38" action="ppaction://hlinksldjump"/>
            <a:extLst>
              <a:ext uri="{FF2B5EF4-FFF2-40B4-BE49-F238E27FC236}">
                <a16:creationId xmlns:a16="http://schemas.microsoft.com/office/drawing/2014/main" id="{43684F40-41FB-ACD3-A37E-D4EA09D1A625}"/>
              </a:ext>
            </a:extLst>
          </p:cNvPr>
          <p:cNvPicPr>
            <a:picLocks noChangeAspect="1"/>
          </p:cNvPicPr>
          <p:nvPr/>
        </p:nvPicPr>
        <p:blipFill>
          <a:blip r:embed="rId39"/>
          <a:stretch>
            <a:fillRect/>
          </a:stretch>
        </p:blipFill>
        <p:spPr>
          <a:xfrm>
            <a:off x="3087000" y="4305277"/>
            <a:ext cx="1080000" cy="1080000"/>
          </a:xfrm>
          <a:prstGeom prst="rect">
            <a:avLst/>
          </a:prstGeom>
        </p:spPr>
      </p:pic>
      <p:pic>
        <p:nvPicPr>
          <p:cNvPr id="50" name="Resim 49">
            <a:hlinkClick r:id="rId40" action="ppaction://hlinksldjump"/>
            <a:extLst>
              <a:ext uri="{FF2B5EF4-FFF2-40B4-BE49-F238E27FC236}">
                <a16:creationId xmlns:a16="http://schemas.microsoft.com/office/drawing/2014/main" id="{EFE9AC2F-D4A0-D4AC-5345-BCDBC1E3C37F}"/>
              </a:ext>
            </a:extLst>
          </p:cNvPr>
          <p:cNvPicPr>
            <a:picLocks noChangeAspect="1"/>
          </p:cNvPicPr>
          <p:nvPr/>
        </p:nvPicPr>
        <p:blipFill>
          <a:blip r:embed="rId41"/>
          <a:stretch>
            <a:fillRect/>
          </a:stretch>
        </p:blipFill>
        <p:spPr>
          <a:xfrm>
            <a:off x="5321044" y="4305277"/>
            <a:ext cx="1080000" cy="1080000"/>
          </a:xfrm>
          <a:prstGeom prst="rect">
            <a:avLst/>
          </a:prstGeom>
        </p:spPr>
      </p:pic>
      <p:pic>
        <p:nvPicPr>
          <p:cNvPr id="54" name="Resim 53">
            <a:hlinkClick r:id="rId42" action="ppaction://hlinksldjump"/>
            <a:extLst>
              <a:ext uri="{FF2B5EF4-FFF2-40B4-BE49-F238E27FC236}">
                <a16:creationId xmlns:a16="http://schemas.microsoft.com/office/drawing/2014/main" id="{E1BAAE3C-D4DE-4172-B40E-2ED23A2AB610}"/>
              </a:ext>
            </a:extLst>
          </p:cNvPr>
          <p:cNvPicPr>
            <a:picLocks noChangeAspect="1"/>
          </p:cNvPicPr>
          <p:nvPr/>
        </p:nvPicPr>
        <p:blipFill>
          <a:blip r:embed="rId43"/>
          <a:stretch>
            <a:fillRect/>
          </a:stretch>
        </p:blipFill>
        <p:spPr>
          <a:xfrm>
            <a:off x="7904766" y="4305277"/>
            <a:ext cx="1080000" cy="1080000"/>
          </a:xfrm>
          <a:prstGeom prst="rect">
            <a:avLst/>
          </a:prstGeom>
        </p:spPr>
      </p:pic>
      <p:pic>
        <p:nvPicPr>
          <p:cNvPr id="58" name="Resim 57">
            <a:hlinkClick r:id="rId44" action="ppaction://hlinksldjump"/>
            <a:extLst>
              <a:ext uri="{FF2B5EF4-FFF2-40B4-BE49-F238E27FC236}">
                <a16:creationId xmlns:a16="http://schemas.microsoft.com/office/drawing/2014/main" id="{53FFF077-F086-1700-E3E7-EF3EE4065CFE}"/>
              </a:ext>
            </a:extLst>
          </p:cNvPr>
          <p:cNvPicPr>
            <a:picLocks noChangeAspect="1"/>
          </p:cNvPicPr>
          <p:nvPr/>
        </p:nvPicPr>
        <p:blipFill>
          <a:blip r:embed="rId45"/>
          <a:stretch>
            <a:fillRect/>
          </a:stretch>
        </p:blipFill>
        <p:spPr>
          <a:xfrm>
            <a:off x="10488488" y="4305277"/>
            <a:ext cx="1080000" cy="1080000"/>
          </a:xfrm>
          <a:prstGeom prst="rect">
            <a:avLst/>
          </a:prstGeom>
        </p:spPr>
      </p:pic>
      <p:pic>
        <p:nvPicPr>
          <p:cNvPr id="62" name="Resim 61">
            <a:hlinkClick r:id="rId46" action="ppaction://hlinksldjump"/>
            <a:extLst>
              <a:ext uri="{FF2B5EF4-FFF2-40B4-BE49-F238E27FC236}">
                <a16:creationId xmlns:a16="http://schemas.microsoft.com/office/drawing/2014/main" id="{49235D31-2D4F-3B28-3F9A-87125D9C18CB}"/>
              </a:ext>
            </a:extLst>
          </p:cNvPr>
          <p:cNvPicPr>
            <a:picLocks noChangeAspect="1"/>
          </p:cNvPicPr>
          <p:nvPr/>
        </p:nvPicPr>
        <p:blipFill>
          <a:blip r:embed="rId47"/>
          <a:stretch>
            <a:fillRect/>
          </a:stretch>
        </p:blipFill>
        <p:spPr>
          <a:xfrm>
            <a:off x="654207" y="5437462"/>
            <a:ext cx="1080000" cy="1080000"/>
          </a:xfrm>
          <a:prstGeom prst="rect">
            <a:avLst/>
          </a:prstGeom>
        </p:spPr>
      </p:pic>
      <p:pic>
        <p:nvPicPr>
          <p:cNvPr id="66" name="Resim 65">
            <a:hlinkClick r:id="rId48" action="ppaction://hlinksldjump"/>
            <a:extLst>
              <a:ext uri="{FF2B5EF4-FFF2-40B4-BE49-F238E27FC236}">
                <a16:creationId xmlns:a16="http://schemas.microsoft.com/office/drawing/2014/main" id="{EE6022FC-ED94-2E9D-1633-7F0CA7182761}"/>
              </a:ext>
            </a:extLst>
          </p:cNvPr>
          <p:cNvPicPr>
            <a:picLocks noChangeAspect="1"/>
          </p:cNvPicPr>
          <p:nvPr/>
        </p:nvPicPr>
        <p:blipFill>
          <a:blip r:embed="rId49"/>
          <a:stretch>
            <a:fillRect/>
          </a:stretch>
        </p:blipFill>
        <p:spPr>
          <a:xfrm>
            <a:off x="3087000" y="5437462"/>
            <a:ext cx="1080000" cy="1080000"/>
          </a:xfrm>
          <a:prstGeom prst="rect">
            <a:avLst/>
          </a:prstGeom>
        </p:spPr>
      </p:pic>
      <p:pic>
        <p:nvPicPr>
          <p:cNvPr id="70" name="Resim 69">
            <a:hlinkClick r:id="rId50" action="ppaction://hlinksldjump"/>
            <a:extLst>
              <a:ext uri="{FF2B5EF4-FFF2-40B4-BE49-F238E27FC236}">
                <a16:creationId xmlns:a16="http://schemas.microsoft.com/office/drawing/2014/main" id="{4CF6E982-5A17-F482-7AF3-94EB77BBD7A3}"/>
              </a:ext>
            </a:extLst>
          </p:cNvPr>
          <p:cNvPicPr>
            <a:picLocks noChangeAspect="1"/>
          </p:cNvPicPr>
          <p:nvPr/>
        </p:nvPicPr>
        <p:blipFill>
          <a:blip r:embed="rId51"/>
          <a:stretch>
            <a:fillRect/>
          </a:stretch>
        </p:blipFill>
        <p:spPr>
          <a:xfrm>
            <a:off x="5321044" y="5437462"/>
            <a:ext cx="1080000" cy="1080000"/>
          </a:xfrm>
          <a:prstGeom prst="rect">
            <a:avLst/>
          </a:prstGeom>
        </p:spPr>
      </p:pic>
      <p:pic>
        <p:nvPicPr>
          <p:cNvPr id="74" name="Resim 73">
            <a:hlinkClick r:id="rId52" action="ppaction://hlinksldjump"/>
            <a:extLst>
              <a:ext uri="{FF2B5EF4-FFF2-40B4-BE49-F238E27FC236}">
                <a16:creationId xmlns:a16="http://schemas.microsoft.com/office/drawing/2014/main" id="{A8B2EF85-44D5-4A6F-65E6-6792C8367914}"/>
              </a:ext>
            </a:extLst>
          </p:cNvPr>
          <p:cNvPicPr>
            <a:picLocks noChangeAspect="1"/>
          </p:cNvPicPr>
          <p:nvPr/>
        </p:nvPicPr>
        <p:blipFill>
          <a:blip r:embed="rId53"/>
          <a:stretch>
            <a:fillRect/>
          </a:stretch>
        </p:blipFill>
        <p:spPr>
          <a:xfrm>
            <a:off x="7904766" y="5437462"/>
            <a:ext cx="1080000" cy="1080000"/>
          </a:xfrm>
          <a:prstGeom prst="rect">
            <a:avLst/>
          </a:prstGeom>
        </p:spPr>
      </p:pic>
      <p:pic>
        <p:nvPicPr>
          <p:cNvPr id="78" name="Resim 77">
            <a:hlinkClick r:id="rId54" action="ppaction://hlinksldjump"/>
            <a:extLst>
              <a:ext uri="{FF2B5EF4-FFF2-40B4-BE49-F238E27FC236}">
                <a16:creationId xmlns:a16="http://schemas.microsoft.com/office/drawing/2014/main" id="{431FD1DD-5F38-B08D-F1C3-BE54695E937D}"/>
              </a:ext>
            </a:extLst>
          </p:cNvPr>
          <p:cNvPicPr>
            <a:picLocks noChangeAspect="1"/>
          </p:cNvPicPr>
          <p:nvPr/>
        </p:nvPicPr>
        <p:blipFill>
          <a:blip r:embed="rId55"/>
          <a:stretch>
            <a:fillRect/>
          </a:stretch>
        </p:blipFill>
        <p:spPr>
          <a:xfrm>
            <a:off x="10488488" y="5437462"/>
            <a:ext cx="1080000" cy="1080000"/>
          </a:xfrm>
          <a:prstGeom prst="rect">
            <a:avLst/>
          </a:prstGeom>
        </p:spPr>
      </p:pic>
      <p:sp>
        <p:nvSpPr>
          <p:cNvPr id="80" name="Dikdörtgen 79">
            <a:extLst>
              <a:ext uri="{FF2B5EF4-FFF2-40B4-BE49-F238E27FC236}">
                <a16:creationId xmlns:a16="http://schemas.microsoft.com/office/drawing/2014/main" id="{D022513B-125B-D674-6A29-02CCA8347236}"/>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Tree>
    <p:extLst>
      <p:ext uri="{BB962C8B-B14F-4D97-AF65-F5344CB8AC3E}">
        <p14:creationId xmlns:p14="http://schemas.microsoft.com/office/powerpoint/2010/main" val="3494814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0"/>
                                        </p:tgtEl>
                                        <p:attrNameLst>
                                          <p:attrName>ppt_w</p:attrName>
                                        </p:attrNameLst>
                                      </p:cBhvr>
                                      <p:tavLst>
                                        <p:tav tm="0">
                                          <p:val>
                                            <p:strVal val="ppt_w"/>
                                          </p:val>
                                        </p:tav>
                                        <p:tav tm="100000">
                                          <p:val>
                                            <p:fltVal val="0"/>
                                          </p:val>
                                        </p:tav>
                                      </p:tavLst>
                                    </p:anim>
                                    <p:anim calcmode="lin" valueType="num">
                                      <p:cBhvr>
                                        <p:cTn id="7" dur="1000"/>
                                        <p:tgtEl>
                                          <p:spTgt spid="10"/>
                                        </p:tgtEl>
                                        <p:attrNameLst>
                                          <p:attrName>ppt_h</p:attrName>
                                        </p:attrNameLst>
                                      </p:cBhvr>
                                      <p:tavLst>
                                        <p:tav tm="0">
                                          <p:val>
                                            <p:strVal val="ppt_h"/>
                                          </p:val>
                                        </p:tav>
                                        <p:tav tm="100000">
                                          <p:val>
                                            <p:fltVal val="0"/>
                                          </p:val>
                                        </p:tav>
                                      </p:tavLst>
                                    </p:anim>
                                    <p:anim calcmode="lin" valueType="num">
                                      <p:cBhvr>
                                        <p:cTn id="8" dur="1000"/>
                                        <p:tgtEl>
                                          <p:spTgt spid="10"/>
                                        </p:tgtEl>
                                        <p:attrNameLst>
                                          <p:attrName>style.rotation</p:attrName>
                                        </p:attrNameLst>
                                      </p:cBhvr>
                                      <p:tavLst>
                                        <p:tav tm="0">
                                          <p:val>
                                            <p:fltVal val="0"/>
                                          </p:val>
                                        </p:tav>
                                        <p:tav tm="100000">
                                          <p:val>
                                            <p:fltVal val="90"/>
                                          </p:val>
                                        </p:tav>
                                      </p:tavLst>
                                    </p:anim>
                                    <p:animEffect transition="out" filter="fade">
                                      <p:cBhvr>
                                        <p:cTn id="9" dur="1000"/>
                                        <p:tgtEl>
                                          <p:spTgt spid="10"/>
                                        </p:tgtEl>
                                      </p:cBhvr>
                                    </p:animEffect>
                                    <p:set>
                                      <p:cBhvr>
                                        <p:cTn id="10" dur="1" fill="hold">
                                          <p:stCondLst>
                                            <p:cond delay="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p:stCondLst>
                        <p:cond delay="0"/>
                      </p:stCondLst>
                      <p:childTnLst>
                        <p:par>
                          <p:cTn id="13" fill="hold">
                            <p:stCondLst>
                              <p:cond delay="0"/>
                            </p:stCondLst>
                            <p:childTnLst>
                              <p:par>
                                <p:cTn id="14" presetID="31" presetClass="exit" presetSubtype="0" fill="hold" nodeType="clickEffect">
                                  <p:stCondLst>
                                    <p:cond delay="0"/>
                                  </p:stCondLst>
                                  <p:childTnLst>
                                    <p:anim calcmode="lin" valueType="num">
                                      <p:cBhvr>
                                        <p:cTn id="15" dur="1000"/>
                                        <p:tgtEl>
                                          <p:spTgt spid="12"/>
                                        </p:tgtEl>
                                        <p:attrNameLst>
                                          <p:attrName>ppt_w</p:attrName>
                                        </p:attrNameLst>
                                      </p:cBhvr>
                                      <p:tavLst>
                                        <p:tav tm="0">
                                          <p:val>
                                            <p:strVal val="ppt_w"/>
                                          </p:val>
                                        </p:tav>
                                        <p:tav tm="100000">
                                          <p:val>
                                            <p:fltVal val="0"/>
                                          </p:val>
                                        </p:tav>
                                      </p:tavLst>
                                    </p:anim>
                                    <p:anim calcmode="lin" valueType="num">
                                      <p:cBhvr>
                                        <p:cTn id="16" dur="1000"/>
                                        <p:tgtEl>
                                          <p:spTgt spid="12"/>
                                        </p:tgtEl>
                                        <p:attrNameLst>
                                          <p:attrName>ppt_h</p:attrName>
                                        </p:attrNameLst>
                                      </p:cBhvr>
                                      <p:tavLst>
                                        <p:tav tm="0">
                                          <p:val>
                                            <p:strVal val="ppt_h"/>
                                          </p:val>
                                        </p:tav>
                                        <p:tav tm="100000">
                                          <p:val>
                                            <p:fltVal val="0"/>
                                          </p:val>
                                        </p:tav>
                                      </p:tavLst>
                                    </p:anim>
                                    <p:anim calcmode="lin" valueType="num">
                                      <p:cBhvr>
                                        <p:cTn id="17" dur="1000"/>
                                        <p:tgtEl>
                                          <p:spTgt spid="12"/>
                                        </p:tgtEl>
                                        <p:attrNameLst>
                                          <p:attrName>style.rotation</p:attrName>
                                        </p:attrNameLst>
                                      </p:cBhvr>
                                      <p:tavLst>
                                        <p:tav tm="0">
                                          <p:val>
                                            <p:fltVal val="0"/>
                                          </p:val>
                                        </p:tav>
                                        <p:tav tm="100000">
                                          <p:val>
                                            <p:fltVal val="90"/>
                                          </p:val>
                                        </p:tav>
                                      </p:tavLst>
                                    </p:anim>
                                    <p:animEffect transition="out" filter="fade">
                                      <p:cBhvr>
                                        <p:cTn id="18" dur="1000"/>
                                        <p:tgtEl>
                                          <p:spTgt spid="12"/>
                                        </p:tgtEl>
                                      </p:cBhvr>
                                    </p:animEffect>
                                    <p:set>
                                      <p:cBhvr>
                                        <p:cTn id="19"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14"/>
                                        </p:tgtEl>
                                        <p:attrNameLst>
                                          <p:attrName>ppt_w</p:attrName>
                                        </p:attrNameLst>
                                      </p:cBhvr>
                                      <p:tavLst>
                                        <p:tav tm="0">
                                          <p:val>
                                            <p:strVal val="ppt_w"/>
                                          </p:val>
                                        </p:tav>
                                        <p:tav tm="100000">
                                          <p:val>
                                            <p:fltVal val="0"/>
                                          </p:val>
                                        </p:tav>
                                      </p:tavLst>
                                    </p:anim>
                                    <p:anim calcmode="lin" valueType="num">
                                      <p:cBhvr>
                                        <p:cTn id="25" dur="1000"/>
                                        <p:tgtEl>
                                          <p:spTgt spid="14"/>
                                        </p:tgtEl>
                                        <p:attrNameLst>
                                          <p:attrName>ppt_h</p:attrName>
                                        </p:attrNameLst>
                                      </p:cBhvr>
                                      <p:tavLst>
                                        <p:tav tm="0">
                                          <p:val>
                                            <p:strVal val="ppt_h"/>
                                          </p:val>
                                        </p:tav>
                                        <p:tav tm="100000">
                                          <p:val>
                                            <p:fltVal val="0"/>
                                          </p:val>
                                        </p:tav>
                                      </p:tavLst>
                                    </p:anim>
                                    <p:anim calcmode="lin" valueType="num">
                                      <p:cBhvr>
                                        <p:cTn id="26" dur="1000"/>
                                        <p:tgtEl>
                                          <p:spTgt spid="14"/>
                                        </p:tgtEl>
                                        <p:attrNameLst>
                                          <p:attrName>style.rotation</p:attrName>
                                        </p:attrNameLst>
                                      </p:cBhvr>
                                      <p:tavLst>
                                        <p:tav tm="0">
                                          <p:val>
                                            <p:fltVal val="0"/>
                                          </p:val>
                                        </p:tav>
                                        <p:tav tm="100000">
                                          <p:val>
                                            <p:fltVal val="90"/>
                                          </p:val>
                                        </p:tav>
                                      </p:tavLst>
                                    </p:anim>
                                    <p:animEffect transition="out" filter="fade">
                                      <p:cBhvr>
                                        <p:cTn id="27" dur="1000"/>
                                        <p:tgtEl>
                                          <p:spTgt spid="14"/>
                                        </p:tgtEl>
                                      </p:cBhvr>
                                    </p:animEffect>
                                    <p:set>
                                      <p:cBhvr>
                                        <p:cTn id="28" dur="1" fill="hold">
                                          <p:stCondLst>
                                            <p:cond delay="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31" presetClass="exit" presetSubtype="0" fill="hold" nodeType="clickEffect">
                                  <p:stCondLst>
                                    <p:cond delay="0"/>
                                  </p:stCondLst>
                                  <p:childTnLst>
                                    <p:anim calcmode="lin" valueType="num">
                                      <p:cBhvr>
                                        <p:cTn id="33" dur="1000"/>
                                        <p:tgtEl>
                                          <p:spTgt spid="16"/>
                                        </p:tgtEl>
                                        <p:attrNameLst>
                                          <p:attrName>ppt_w</p:attrName>
                                        </p:attrNameLst>
                                      </p:cBhvr>
                                      <p:tavLst>
                                        <p:tav tm="0">
                                          <p:val>
                                            <p:strVal val="ppt_w"/>
                                          </p:val>
                                        </p:tav>
                                        <p:tav tm="100000">
                                          <p:val>
                                            <p:fltVal val="0"/>
                                          </p:val>
                                        </p:tav>
                                      </p:tavLst>
                                    </p:anim>
                                    <p:anim calcmode="lin" valueType="num">
                                      <p:cBhvr>
                                        <p:cTn id="34" dur="1000"/>
                                        <p:tgtEl>
                                          <p:spTgt spid="16"/>
                                        </p:tgtEl>
                                        <p:attrNameLst>
                                          <p:attrName>ppt_h</p:attrName>
                                        </p:attrNameLst>
                                      </p:cBhvr>
                                      <p:tavLst>
                                        <p:tav tm="0">
                                          <p:val>
                                            <p:strVal val="ppt_h"/>
                                          </p:val>
                                        </p:tav>
                                        <p:tav tm="100000">
                                          <p:val>
                                            <p:fltVal val="0"/>
                                          </p:val>
                                        </p:tav>
                                      </p:tavLst>
                                    </p:anim>
                                    <p:anim calcmode="lin" valueType="num">
                                      <p:cBhvr>
                                        <p:cTn id="35" dur="1000"/>
                                        <p:tgtEl>
                                          <p:spTgt spid="16"/>
                                        </p:tgtEl>
                                        <p:attrNameLst>
                                          <p:attrName>style.rotation</p:attrName>
                                        </p:attrNameLst>
                                      </p:cBhvr>
                                      <p:tavLst>
                                        <p:tav tm="0">
                                          <p:val>
                                            <p:fltVal val="0"/>
                                          </p:val>
                                        </p:tav>
                                        <p:tav tm="100000">
                                          <p:val>
                                            <p:fltVal val="90"/>
                                          </p:val>
                                        </p:tav>
                                      </p:tavLst>
                                    </p:anim>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p:stCondLst>
                        <p:cond delay="0"/>
                      </p:stCondLst>
                      <p:childTnLst>
                        <p:par>
                          <p:cTn id="40" fill="hold">
                            <p:stCondLst>
                              <p:cond delay="0"/>
                            </p:stCondLst>
                            <p:childTnLst>
                              <p:par>
                                <p:cTn id="41" presetID="31" presetClass="exit" presetSubtype="0" fill="hold" nodeType="clickEffect">
                                  <p:stCondLst>
                                    <p:cond delay="0"/>
                                  </p:stCondLst>
                                  <p:childTnLst>
                                    <p:anim calcmode="lin" valueType="num">
                                      <p:cBhvr>
                                        <p:cTn id="42" dur="1000"/>
                                        <p:tgtEl>
                                          <p:spTgt spid="18"/>
                                        </p:tgtEl>
                                        <p:attrNameLst>
                                          <p:attrName>ppt_w</p:attrName>
                                        </p:attrNameLst>
                                      </p:cBhvr>
                                      <p:tavLst>
                                        <p:tav tm="0">
                                          <p:val>
                                            <p:strVal val="ppt_w"/>
                                          </p:val>
                                        </p:tav>
                                        <p:tav tm="100000">
                                          <p:val>
                                            <p:fltVal val="0"/>
                                          </p:val>
                                        </p:tav>
                                      </p:tavLst>
                                    </p:anim>
                                    <p:anim calcmode="lin" valueType="num">
                                      <p:cBhvr>
                                        <p:cTn id="43" dur="1000"/>
                                        <p:tgtEl>
                                          <p:spTgt spid="18"/>
                                        </p:tgtEl>
                                        <p:attrNameLst>
                                          <p:attrName>ppt_h</p:attrName>
                                        </p:attrNameLst>
                                      </p:cBhvr>
                                      <p:tavLst>
                                        <p:tav tm="0">
                                          <p:val>
                                            <p:strVal val="ppt_h"/>
                                          </p:val>
                                        </p:tav>
                                        <p:tav tm="100000">
                                          <p:val>
                                            <p:fltVal val="0"/>
                                          </p:val>
                                        </p:tav>
                                      </p:tavLst>
                                    </p:anim>
                                    <p:anim calcmode="lin" valueType="num">
                                      <p:cBhvr>
                                        <p:cTn id="44" dur="1000"/>
                                        <p:tgtEl>
                                          <p:spTgt spid="18"/>
                                        </p:tgtEl>
                                        <p:attrNameLst>
                                          <p:attrName>style.rotation</p:attrName>
                                        </p:attrNameLst>
                                      </p:cBhvr>
                                      <p:tavLst>
                                        <p:tav tm="0">
                                          <p:val>
                                            <p:fltVal val="0"/>
                                          </p:val>
                                        </p:tav>
                                        <p:tav tm="100000">
                                          <p:val>
                                            <p:fltVal val="90"/>
                                          </p:val>
                                        </p:tav>
                                      </p:tavLst>
                                    </p:anim>
                                    <p:animEffect transition="out" filter="fade">
                                      <p:cBhvr>
                                        <p:cTn id="45" dur="1000"/>
                                        <p:tgtEl>
                                          <p:spTgt spid="18"/>
                                        </p:tgtEl>
                                      </p:cBhvr>
                                    </p:animEffect>
                                    <p:set>
                                      <p:cBhvr>
                                        <p:cTn id="46" dur="1" fill="hold">
                                          <p:stCondLst>
                                            <p:cond delay="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7" restart="whenNotActive" fill="hold" evtFilter="cancelBubble" nodeType="interactiveSeq">
                <p:stCondLst>
                  <p:cond evt="onClick" delay="0">
                    <p:tgtEl>
                      <p:spTgt spid="20"/>
                    </p:tgtEl>
                  </p:cond>
                </p:stCondLst>
                <p:endSync evt="end" delay="0">
                  <p:rtn val="all"/>
                </p:endSync>
                <p:childTnLst>
                  <p:par>
                    <p:cTn id="48" fill="hold">
                      <p:stCondLst>
                        <p:cond delay="0"/>
                      </p:stCondLst>
                      <p:childTnLst>
                        <p:par>
                          <p:cTn id="49" fill="hold">
                            <p:stCondLst>
                              <p:cond delay="0"/>
                            </p:stCondLst>
                            <p:childTnLst>
                              <p:par>
                                <p:cTn id="50" presetID="31" presetClass="exit" presetSubtype="0" fill="hold" nodeType="clickEffect">
                                  <p:stCondLst>
                                    <p:cond delay="0"/>
                                  </p:stCondLst>
                                  <p:childTnLst>
                                    <p:anim calcmode="lin" valueType="num">
                                      <p:cBhvr>
                                        <p:cTn id="51" dur="1000"/>
                                        <p:tgtEl>
                                          <p:spTgt spid="20"/>
                                        </p:tgtEl>
                                        <p:attrNameLst>
                                          <p:attrName>ppt_w</p:attrName>
                                        </p:attrNameLst>
                                      </p:cBhvr>
                                      <p:tavLst>
                                        <p:tav tm="0">
                                          <p:val>
                                            <p:strVal val="ppt_w"/>
                                          </p:val>
                                        </p:tav>
                                        <p:tav tm="100000">
                                          <p:val>
                                            <p:fltVal val="0"/>
                                          </p:val>
                                        </p:tav>
                                      </p:tavLst>
                                    </p:anim>
                                    <p:anim calcmode="lin" valueType="num">
                                      <p:cBhvr>
                                        <p:cTn id="52" dur="1000"/>
                                        <p:tgtEl>
                                          <p:spTgt spid="20"/>
                                        </p:tgtEl>
                                        <p:attrNameLst>
                                          <p:attrName>ppt_h</p:attrName>
                                        </p:attrNameLst>
                                      </p:cBhvr>
                                      <p:tavLst>
                                        <p:tav tm="0">
                                          <p:val>
                                            <p:strVal val="ppt_h"/>
                                          </p:val>
                                        </p:tav>
                                        <p:tav tm="100000">
                                          <p:val>
                                            <p:fltVal val="0"/>
                                          </p:val>
                                        </p:tav>
                                      </p:tavLst>
                                    </p:anim>
                                    <p:anim calcmode="lin" valueType="num">
                                      <p:cBhvr>
                                        <p:cTn id="53" dur="1000"/>
                                        <p:tgtEl>
                                          <p:spTgt spid="20"/>
                                        </p:tgtEl>
                                        <p:attrNameLst>
                                          <p:attrName>style.rotation</p:attrName>
                                        </p:attrNameLst>
                                      </p:cBhvr>
                                      <p:tavLst>
                                        <p:tav tm="0">
                                          <p:val>
                                            <p:fltVal val="0"/>
                                          </p:val>
                                        </p:tav>
                                        <p:tav tm="100000">
                                          <p:val>
                                            <p:fltVal val="90"/>
                                          </p:val>
                                        </p:tav>
                                      </p:tavLst>
                                    </p:anim>
                                    <p:animEffect transition="out" filter="fade">
                                      <p:cBhvr>
                                        <p:cTn id="54" dur="1000"/>
                                        <p:tgtEl>
                                          <p:spTgt spid="20"/>
                                        </p:tgtEl>
                                      </p:cBhvr>
                                    </p:animEffect>
                                    <p:set>
                                      <p:cBhvr>
                                        <p:cTn id="55"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p:stCondLst>
                        <p:cond delay="0"/>
                      </p:stCondLst>
                      <p:childTnLst>
                        <p:par>
                          <p:cTn id="58" fill="hold">
                            <p:stCondLst>
                              <p:cond delay="0"/>
                            </p:stCondLst>
                            <p:childTnLst>
                              <p:par>
                                <p:cTn id="59" presetID="31" presetClass="exit" presetSubtype="0" fill="hold" nodeType="clickEffect">
                                  <p:stCondLst>
                                    <p:cond delay="0"/>
                                  </p:stCondLst>
                                  <p:childTnLst>
                                    <p:anim calcmode="lin" valueType="num">
                                      <p:cBhvr>
                                        <p:cTn id="60" dur="1000"/>
                                        <p:tgtEl>
                                          <p:spTgt spid="22"/>
                                        </p:tgtEl>
                                        <p:attrNameLst>
                                          <p:attrName>ppt_w</p:attrName>
                                        </p:attrNameLst>
                                      </p:cBhvr>
                                      <p:tavLst>
                                        <p:tav tm="0">
                                          <p:val>
                                            <p:strVal val="ppt_w"/>
                                          </p:val>
                                        </p:tav>
                                        <p:tav tm="100000">
                                          <p:val>
                                            <p:fltVal val="0"/>
                                          </p:val>
                                        </p:tav>
                                      </p:tavLst>
                                    </p:anim>
                                    <p:anim calcmode="lin" valueType="num">
                                      <p:cBhvr>
                                        <p:cTn id="61" dur="1000"/>
                                        <p:tgtEl>
                                          <p:spTgt spid="22"/>
                                        </p:tgtEl>
                                        <p:attrNameLst>
                                          <p:attrName>ppt_h</p:attrName>
                                        </p:attrNameLst>
                                      </p:cBhvr>
                                      <p:tavLst>
                                        <p:tav tm="0">
                                          <p:val>
                                            <p:strVal val="ppt_h"/>
                                          </p:val>
                                        </p:tav>
                                        <p:tav tm="100000">
                                          <p:val>
                                            <p:fltVal val="0"/>
                                          </p:val>
                                        </p:tav>
                                      </p:tavLst>
                                    </p:anim>
                                    <p:anim calcmode="lin" valueType="num">
                                      <p:cBhvr>
                                        <p:cTn id="62" dur="1000"/>
                                        <p:tgtEl>
                                          <p:spTgt spid="22"/>
                                        </p:tgtEl>
                                        <p:attrNameLst>
                                          <p:attrName>style.rotation</p:attrName>
                                        </p:attrNameLst>
                                      </p:cBhvr>
                                      <p:tavLst>
                                        <p:tav tm="0">
                                          <p:val>
                                            <p:fltVal val="0"/>
                                          </p:val>
                                        </p:tav>
                                        <p:tav tm="100000">
                                          <p:val>
                                            <p:fltVal val="90"/>
                                          </p:val>
                                        </p:tav>
                                      </p:tavLst>
                                    </p:anim>
                                    <p:animEffect transition="out" filter="fade">
                                      <p:cBhvr>
                                        <p:cTn id="63" dur="1000"/>
                                        <p:tgtEl>
                                          <p:spTgt spid="22"/>
                                        </p:tgtEl>
                                      </p:cBhvr>
                                    </p:animEffect>
                                    <p:set>
                                      <p:cBhvr>
                                        <p:cTn id="64" dur="1" fill="hold">
                                          <p:stCondLst>
                                            <p:cond delay="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31" presetClass="exit" presetSubtype="0" fill="hold" nodeType="clickEffect">
                                  <p:stCondLst>
                                    <p:cond delay="0"/>
                                  </p:stCondLst>
                                  <p:childTnLst>
                                    <p:anim calcmode="lin" valueType="num">
                                      <p:cBhvr>
                                        <p:cTn id="69" dur="1000"/>
                                        <p:tgtEl>
                                          <p:spTgt spid="24"/>
                                        </p:tgtEl>
                                        <p:attrNameLst>
                                          <p:attrName>ppt_w</p:attrName>
                                        </p:attrNameLst>
                                      </p:cBhvr>
                                      <p:tavLst>
                                        <p:tav tm="0">
                                          <p:val>
                                            <p:strVal val="ppt_w"/>
                                          </p:val>
                                        </p:tav>
                                        <p:tav tm="100000">
                                          <p:val>
                                            <p:fltVal val="0"/>
                                          </p:val>
                                        </p:tav>
                                      </p:tavLst>
                                    </p:anim>
                                    <p:anim calcmode="lin" valueType="num">
                                      <p:cBhvr>
                                        <p:cTn id="70" dur="1000"/>
                                        <p:tgtEl>
                                          <p:spTgt spid="24"/>
                                        </p:tgtEl>
                                        <p:attrNameLst>
                                          <p:attrName>ppt_h</p:attrName>
                                        </p:attrNameLst>
                                      </p:cBhvr>
                                      <p:tavLst>
                                        <p:tav tm="0">
                                          <p:val>
                                            <p:strVal val="ppt_h"/>
                                          </p:val>
                                        </p:tav>
                                        <p:tav tm="100000">
                                          <p:val>
                                            <p:fltVal val="0"/>
                                          </p:val>
                                        </p:tav>
                                      </p:tavLst>
                                    </p:anim>
                                    <p:anim calcmode="lin" valueType="num">
                                      <p:cBhvr>
                                        <p:cTn id="71" dur="1000"/>
                                        <p:tgtEl>
                                          <p:spTgt spid="24"/>
                                        </p:tgtEl>
                                        <p:attrNameLst>
                                          <p:attrName>style.rotation</p:attrName>
                                        </p:attrNameLst>
                                      </p:cBhvr>
                                      <p:tavLst>
                                        <p:tav tm="0">
                                          <p:val>
                                            <p:fltVal val="0"/>
                                          </p:val>
                                        </p:tav>
                                        <p:tav tm="100000">
                                          <p:val>
                                            <p:fltVal val="90"/>
                                          </p:val>
                                        </p:tav>
                                      </p:tavLst>
                                    </p:anim>
                                    <p:animEffect transition="out" filter="fade">
                                      <p:cBhvr>
                                        <p:cTn id="72" dur="1000"/>
                                        <p:tgtEl>
                                          <p:spTgt spid="24"/>
                                        </p:tgtEl>
                                      </p:cBhvr>
                                    </p:animEffect>
                                    <p:set>
                                      <p:cBhvr>
                                        <p:cTn id="73" dur="1" fill="hold">
                                          <p:stCondLst>
                                            <p:cond delay="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4" restart="whenNotActive" fill="hold" evtFilter="cancelBubble" nodeType="interactiveSeq">
                <p:stCondLst>
                  <p:cond evt="onClick" delay="0">
                    <p:tgtEl>
                      <p:spTgt spid="26"/>
                    </p:tgtEl>
                  </p:cond>
                </p:stCondLst>
                <p:endSync evt="end" delay="0">
                  <p:rtn val="all"/>
                </p:endSync>
                <p:childTnLst>
                  <p:par>
                    <p:cTn id="75" fill="hold">
                      <p:stCondLst>
                        <p:cond delay="0"/>
                      </p:stCondLst>
                      <p:childTnLst>
                        <p:par>
                          <p:cTn id="76" fill="hold">
                            <p:stCondLst>
                              <p:cond delay="0"/>
                            </p:stCondLst>
                            <p:childTnLst>
                              <p:par>
                                <p:cTn id="77" presetID="31" presetClass="exit" presetSubtype="0" fill="hold" nodeType="clickEffect">
                                  <p:stCondLst>
                                    <p:cond delay="0"/>
                                  </p:stCondLst>
                                  <p:childTnLst>
                                    <p:anim calcmode="lin" valueType="num">
                                      <p:cBhvr>
                                        <p:cTn id="78" dur="1000"/>
                                        <p:tgtEl>
                                          <p:spTgt spid="26"/>
                                        </p:tgtEl>
                                        <p:attrNameLst>
                                          <p:attrName>ppt_w</p:attrName>
                                        </p:attrNameLst>
                                      </p:cBhvr>
                                      <p:tavLst>
                                        <p:tav tm="0">
                                          <p:val>
                                            <p:strVal val="ppt_w"/>
                                          </p:val>
                                        </p:tav>
                                        <p:tav tm="100000">
                                          <p:val>
                                            <p:fltVal val="0"/>
                                          </p:val>
                                        </p:tav>
                                      </p:tavLst>
                                    </p:anim>
                                    <p:anim calcmode="lin" valueType="num">
                                      <p:cBhvr>
                                        <p:cTn id="79" dur="1000"/>
                                        <p:tgtEl>
                                          <p:spTgt spid="26"/>
                                        </p:tgtEl>
                                        <p:attrNameLst>
                                          <p:attrName>ppt_h</p:attrName>
                                        </p:attrNameLst>
                                      </p:cBhvr>
                                      <p:tavLst>
                                        <p:tav tm="0">
                                          <p:val>
                                            <p:strVal val="ppt_h"/>
                                          </p:val>
                                        </p:tav>
                                        <p:tav tm="100000">
                                          <p:val>
                                            <p:fltVal val="0"/>
                                          </p:val>
                                        </p:tav>
                                      </p:tavLst>
                                    </p:anim>
                                    <p:anim calcmode="lin" valueType="num">
                                      <p:cBhvr>
                                        <p:cTn id="80" dur="1000"/>
                                        <p:tgtEl>
                                          <p:spTgt spid="26"/>
                                        </p:tgtEl>
                                        <p:attrNameLst>
                                          <p:attrName>style.rotation</p:attrName>
                                        </p:attrNameLst>
                                      </p:cBhvr>
                                      <p:tavLst>
                                        <p:tav tm="0">
                                          <p:val>
                                            <p:fltVal val="0"/>
                                          </p:val>
                                        </p:tav>
                                        <p:tav tm="100000">
                                          <p:val>
                                            <p:fltVal val="90"/>
                                          </p:val>
                                        </p:tav>
                                      </p:tavLst>
                                    </p:anim>
                                    <p:animEffect transition="out" filter="fade">
                                      <p:cBhvr>
                                        <p:cTn id="81" dur="1000"/>
                                        <p:tgtEl>
                                          <p:spTgt spid="26"/>
                                        </p:tgtEl>
                                      </p:cBhvr>
                                    </p:animEffect>
                                    <p:set>
                                      <p:cBhvr>
                                        <p:cTn id="82" dur="1" fill="hold">
                                          <p:stCondLst>
                                            <p:cond delay="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83" restart="whenNotActive" fill="hold" evtFilter="cancelBubble" nodeType="interactiveSeq">
                <p:stCondLst>
                  <p:cond evt="onClick" delay="0">
                    <p:tgtEl>
                      <p:spTgt spid="28"/>
                    </p:tgtEl>
                  </p:cond>
                </p:stCondLst>
                <p:endSync evt="end" delay="0">
                  <p:rtn val="all"/>
                </p:endSync>
                <p:childTnLst>
                  <p:par>
                    <p:cTn id="84" fill="hold">
                      <p:stCondLst>
                        <p:cond delay="0"/>
                      </p:stCondLst>
                      <p:childTnLst>
                        <p:par>
                          <p:cTn id="85" fill="hold">
                            <p:stCondLst>
                              <p:cond delay="0"/>
                            </p:stCondLst>
                            <p:childTnLst>
                              <p:par>
                                <p:cTn id="86" presetID="31" presetClass="exit" presetSubtype="0" fill="hold" nodeType="clickEffect">
                                  <p:stCondLst>
                                    <p:cond delay="0"/>
                                  </p:stCondLst>
                                  <p:childTnLst>
                                    <p:anim calcmode="lin" valueType="num">
                                      <p:cBhvr>
                                        <p:cTn id="87" dur="1000"/>
                                        <p:tgtEl>
                                          <p:spTgt spid="28"/>
                                        </p:tgtEl>
                                        <p:attrNameLst>
                                          <p:attrName>ppt_w</p:attrName>
                                        </p:attrNameLst>
                                      </p:cBhvr>
                                      <p:tavLst>
                                        <p:tav tm="0">
                                          <p:val>
                                            <p:strVal val="ppt_w"/>
                                          </p:val>
                                        </p:tav>
                                        <p:tav tm="100000">
                                          <p:val>
                                            <p:fltVal val="0"/>
                                          </p:val>
                                        </p:tav>
                                      </p:tavLst>
                                    </p:anim>
                                    <p:anim calcmode="lin" valueType="num">
                                      <p:cBhvr>
                                        <p:cTn id="88" dur="1000"/>
                                        <p:tgtEl>
                                          <p:spTgt spid="28"/>
                                        </p:tgtEl>
                                        <p:attrNameLst>
                                          <p:attrName>ppt_h</p:attrName>
                                        </p:attrNameLst>
                                      </p:cBhvr>
                                      <p:tavLst>
                                        <p:tav tm="0">
                                          <p:val>
                                            <p:strVal val="ppt_h"/>
                                          </p:val>
                                        </p:tav>
                                        <p:tav tm="100000">
                                          <p:val>
                                            <p:fltVal val="0"/>
                                          </p:val>
                                        </p:tav>
                                      </p:tavLst>
                                    </p:anim>
                                    <p:anim calcmode="lin" valueType="num">
                                      <p:cBhvr>
                                        <p:cTn id="89" dur="1000"/>
                                        <p:tgtEl>
                                          <p:spTgt spid="28"/>
                                        </p:tgtEl>
                                        <p:attrNameLst>
                                          <p:attrName>style.rotation</p:attrName>
                                        </p:attrNameLst>
                                      </p:cBhvr>
                                      <p:tavLst>
                                        <p:tav tm="0">
                                          <p:val>
                                            <p:fltVal val="0"/>
                                          </p:val>
                                        </p:tav>
                                        <p:tav tm="100000">
                                          <p:val>
                                            <p:fltVal val="90"/>
                                          </p:val>
                                        </p:tav>
                                      </p:tavLst>
                                    </p:anim>
                                    <p:animEffect transition="out" filter="fade">
                                      <p:cBhvr>
                                        <p:cTn id="90" dur="1000"/>
                                        <p:tgtEl>
                                          <p:spTgt spid="28"/>
                                        </p:tgtEl>
                                      </p:cBhvr>
                                    </p:animEffect>
                                    <p:set>
                                      <p:cBhvr>
                                        <p:cTn id="91" dur="1" fill="hold">
                                          <p:stCondLst>
                                            <p:cond delay="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92" restart="whenNotActive" fill="hold" evtFilter="cancelBubble" nodeType="interactiveSeq">
                <p:stCondLst>
                  <p:cond evt="onClick" delay="0">
                    <p:tgtEl>
                      <p:spTgt spid="30"/>
                    </p:tgtEl>
                  </p:cond>
                </p:stCondLst>
                <p:endSync evt="end" delay="0">
                  <p:rtn val="all"/>
                </p:endSync>
                <p:childTnLst>
                  <p:par>
                    <p:cTn id="93" fill="hold">
                      <p:stCondLst>
                        <p:cond delay="0"/>
                      </p:stCondLst>
                      <p:childTnLst>
                        <p:par>
                          <p:cTn id="94" fill="hold">
                            <p:stCondLst>
                              <p:cond delay="0"/>
                            </p:stCondLst>
                            <p:childTnLst>
                              <p:par>
                                <p:cTn id="95" presetID="31" presetClass="exit" presetSubtype="0" fill="hold" nodeType="clickEffect">
                                  <p:stCondLst>
                                    <p:cond delay="0"/>
                                  </p:stCondLst>
                                  <p:childTnLst>
                                    <p:anim calcmode="lin" valueType="num">
                                      <p:cBhvr>
                                        <p:cTn id="96" dur="1000"/>
                                        <p:tgtEl>
                                          <p:spTgt spid="30"/>
                                        </p:tgtEl>
                                        <p:attrNameLst>
                                          <p:attrName>ppt_w</p:attrName>
                                        </p:attrNameLst>
                                      </p:cBhvr>
                                      <p:tavLst>
                                        <p:tav tm="0">
                                          <p:val>
                                            <p:strVal val="ppt_w"/>
                                          </p:val>
                                        </p:tav>
                                        <p:tav tm="100000">
                                          <p:val>
                                            <p:fltVal val="0"/>
                                          </p:val>
                                        </p:tav>
                                      </p:tavLst>
                                    </p:anim>
                                    <p:anim calcmode="lin" valueType="num">
                                      <p:cBhvr>
                                        <p:cTn id="97" dur="1000"/>
                                        <p:tgtEl>
                                          <p:spTgt spid="30"/>
                                        </p:tgtEl>
                                        <p:attrNameLst>
                                          <p:attrName>ppt_h</p:attrName>
                                        </p:attrNameLst>
                                      </p:cBhvr>
                                      <p:tavLst>
                                        <p:tav tm="0">
                                          <p:val>
                                            <p:strVal val="ppt_h"/>
                                          </p:val>
                                        </p:tav>
                                        <p:tav tm="100000">
                                          <p:val>
                                            <p:fltVal val="0"/>
                                          </p:val>
                                        </p:tav>
                                      </p:tavLst>
                                    </p:anim>
                                    <p:anim calcmode="lin" valueType="num">
                                      <p:cBhvr>
                                        <p:cTn id="98" dur="1000"/>
                                        <p:tgtEl>
                                          <p:spTgt spid="30"/>
                                        </p:tgtEl>
                                        <p:attrNameLst>
                                          <p:attrName>style.rotation</p:attrName>
                                        </p:attrNameLst>
                                      </p:cBhvr>
                                      <p:tavLst>
                                        <p:tav tm="0">
                                          <p:val>
                                            <p:fltVal val="0"/>
                                          </p:val>
                                        </p:tav>
                                        <p:tav tm="100000">
                                          <p:val>
                                            <p:fltVal val="90"/>
                                          </p:val>
                                        </p:tav>
                                      </p:tavLst>
                                    </p:anim>
                                    <p:animEffect transition="out" filter="fade">
                                      <p:cBhvr>
                                        <p:cTn id="99" dur="1000"/>
                                        <p:tgtEl>
                                          <p:spTgt spid="30"/>
                                        </p:tgtEl>
                                      </p:cBhvr>
                                    </p:animEffect>
                                    <p:set>
                                      <p:cBhvr>
                                        <p:cTn id="100" dur="1" fill="hold">
                                          <p:stCondLst>
                                            <p:cond delay="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01" restart="whenNotActive" fill="hold" evtFilter="cancelBubble" nodeType="interactiveSeq">
                <p:stCondLst>
                  <p:cond evt="onClick" delay="0">
                    <p:tgtEl>
                      <p:spTgt spid="32"/>
                    </p:tgtEl>
                  </p:cond>
                </p:stCondLst>
                <p:endSync evt="end" delay="0">
                  <p:rtn val="all"/>
                </p:endSync>
                <p:childTnLst>
                  <p:par>
                    <p:cTn id="102" fill="hold">
                      <p:stCondLst>
                        <p:cond delay="0"/>
                      </p:stCondLst>
                      <p:childTnLst>
                        <p:par>
                          <p:cTn id="103" fill="hold">
                            <p:stCondLst>
                              <p:cond delay="0"/>
                            </p:stCondLst>
                            <p:childTnLst>
                              <p:par>
                                <p:cTn id="104" presetID="31" presetClass="exit" presetSubtype="0" fill="hold" nodeType="clickEffect">
                                  <p:stCondLst>
                                    <p:cond delay="0"/>
                                  </p:stCondLst>
                                  <p:childTnLst>
                                    <p:anim calcmode="lin" valueType="num">
                                      <p:cBhvr>
                                        <p:cTn id="105" dur="1000"/>
                                        <p:tgtEl>
                                          <p:spTgt spid="32"/>
                                        </p:tgtEl>
                                        <p:attrNameLst>
                                          <p:attrName>ppt_w</p:attrName>
                                        </p:attrNameLst>
                                      </p:cBhvr>
                                      <p:tavLst>
                                        <p:tav tm="0">
                                          <p:val>
                                            <p:strVal val="ppt_w"/>
                                          </p:val>
                                        </p:tav>
                                        <p:tav tm="100000">
                                          <p:val>
                                            <p:fltVal val="0"/>
                                          </p:val>
                                        </p:tav>
                                      </p:tavLst>
                                    </p:anim>
                                    <p:anim calcmode="lin" valueType="num">
                                      <p:cBhvr>
                                        <p:cTn id="106" dur="1000"/>
                                        <p:tgtEl>
                                          <p:spTgt spid="32"/>
                                        </p:tgtEl>
                                        <p:attrNameLst>
                                          <p:attrName>ppt_h</p:attrName>
                                        </p:attrNameLst>
                                      </p:cBhvr>
                                      <p:tavLst>
                                        <p:tav tm="0">
                                          <p:val>
                                            <p:strVal val="ppt_h"/>
                                          </p:val>
                                        </p:tav>
                                        <p:tav tm="100000">
                                          <p:val>
                                            <p:fltVal val="0"/>
                                          </p:val>
                                        </p:tav>
                                      </p:tavLst>
                                    </p:anim>
                                    <p:anim calcmode="lin" valueType="num">
                                      <p:cBhvr>
                                        <p:cTn id="107" dur="1000"/>
                                        <p:tgtEl>
                                          <p:spTgt spid="32"/>
                                        </p:tgtEl>
                                        <p:attrNameLst>
                                          <p:attrName>style.rotation</p:attrName>
                                        </p:attrNameLst>
                                      </p:cBhvr>
                                      <p:tavLst>
                                        <p:tav tm="0">
                                          <p:val>
                                            <p:fltVal val="0"/>
                                          </p:val>
                                        </p:tav>
                                        <p:tav tm="100000">
                                          <p:val>
                                            <p:fltVal val="90"/>
                                          </p:val>
                                        </p:tav>
                                      </p:tavLst>
                                    </p:anim>
                                    <p:animEffect transition="out" filter="fade">
                                      <p:cBhvr>
                                        <p:cTn id="108" dur="1000"/>
                                        <p:tgtEl>
                                          <p:spTgt spid="32"/>
                                        </p:tgtEl>
                                      </p:cBhvr>
                                    </p:animEffect>
                                    <p:set>
                                      <p:cBhvr>
                                        <p:cTn id="109" dur="1" fill="hold">
                                          <p:stCondLst>
                                            <p:cond delay="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10" restart="whenNotActive" fill="hold" evtFilter="cancelBubble" nodeType="interactiveSeq">
                <p:stCondLst>
                  <p:cond evt="onClick" delay="0">
                    <p:tgtEl>
                      <p:spTgt spid="34"/>
                    </p:tgtEl>
                  </p:cond>
                </p:stCondLst>
                <p:endSync evt="end" delay="0">
                  <p:rtn val="all"/>
                </p:endSync>
                <p:childTnLst>
                  <p:par>
                    <p:cTn id="111" fill="hold">
                      <p:stCondLst>
                        <p:cond delay="0"/>
                      </p:stCondLst>
                      <p:childTnLst>
                        <p:par>
                          <p:cTn id="112" fill="hold">
                            <p:stCondLst>
                              <p:cond delay="0"/>
                            </p:stCondLst>
                            <p:childTnLst>
                              <p:par>
                                <p:cTn id="113" presetID="31" presetClass="exit" presetSubtype="0" fill="hold" nodeType="clickEffect">
                                  <p:stCondLst>
                                    <p:cond delay="0"/>
                                  </p:stCondLst>
                                  <p:childTnLst>
                                    <p:anim calcmode="lin" valueType="num">
                                      <p:cBhvr>
                                        <p:cTn id="114" dur="1000"/>
                                        <p:tgtEl>
                                          <p:spTgt spid="34"/>
                                        </p:tgtEl>
                                        <p:attrNameLst>
                                          <p:attrName>ppt_w</p:attrName>
                                        </p:attrNameLst>
                                      </p:cBhvr>
                                      <p:tavLst>
                                        <p:tav tm="0">
                                          <p:val>
                                            <p:strVal val="ppt_w"/>
                                          </p:val>
                                        </p:tav>
                                        <p:tav tm="100000">
                                          <p:val>
                                            <p:fltVal val="0"/>
                                          </p:val>
                                        </p:tav>
                                      </p:tavLst>
                                    </p:anim>
                                    <p:anim calcmode="lin" valueType="num">
                                      <p:cBhvr>
                                        <p:cTn id="115" dur="1000"/>
                                        <p:tgtEl>
                                          <p:spTgt spid="34"/>
                                        </p:tgtEl>
                                        <p:attrNameLst>
                                          <p:attrName>ppt_h</p:attrName>
                                        </p:attrNameLst>
                                      </p:cBhvr>
                                      <p:tavLst>
                                        <p:tav tm="0">
                                          <p:val>
                                            <p:strVal val="ppt_h"/>
                                          </p:val>
                                        </p:tav>
                                        <p:tav tm="100000">
                                          <p:val>
                                            <p:fltVal val="0"/>
                                          </p:val>
                                        </p:tav>
                                      </p:tavLst>
                                    </p:anim>
                                    <p:anim calcmode="lin" valueType="num">
                                      <p:cBhvr>
                                        <p:cTn id="116" dur="1000"/>
                                        <p:tgtEl>
                                          <p:spTgt spid="34"/>
                                        </p:tgtEl>
                                        <p:attrNameLst>
                                          <p:attrName>style.rotation</p:attrName>
                                        </p:attrNameLst>
                                      </p:cBhvr>
                                      <p:tavLst>
                                        <p:tav tm="0">
                                          <p:val>
                                            <p:fltVal val="0"/>
                                          </p:val>
                                        </p:tav>
                                        <p:tav tm="100000">
                                          <p:val>
                                            <p:fltVal val="90"/>
                                          </p:val>
                                        </p:tav>
                                      </p:tavLst>
                                    </p:anim>
                                    <p:animEffect transition="out" filter="fade">
                                      <p:cBhvr>
                                        <p:cTn id="117" dur="1000"/>
                                        <p:tgtEl>
                                          <p:spTgt spid="34"/>
                                        </p:tgtEl>
                                      </p:cBhvr>
                                    </p:animEffect>
                                    <p:set>
                                      <p:cBhvr>
                                        <p:cTn id="118" dur="1" fill="hold">
                                          <p:stCondLst>
                                            <p:cond delay="9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19" restart="whenNotActive" fill="hold" evtFilter="cancelBubble" nodeType="interactiveSeq">
                <p:stCondLst>
                  <p:cond evt="onClick" delay="0">
                    <p:tgtEl>
                      <p:spTgt spid="36"/>
                    </p:tgtEl>
                  </p:cond>
                </p:stCondLst>
                <p:endSync evt="end" delay="0">
                  <p:rtn val="all"/>
                </p:endSync>
                <p:childTnLst>
                  <p:par>
                    <p:cTn id="120" fill="hold">
                      <p:stCondLst>
                        <p:cond delay="0"/>
                      </p:stCondLst>
                      <p:childTnLst>
                        <p:par>
                          <p:cTn id="121" fill="hold">
                            <p:stCondLst>
                              <p:cond delay="0"/>
                            </p:stCondLst>
                            <p:childTnLst>
                              <p:par>
                                <p:cTn id="122" presetID="31" presetClass="exit" presetSubtype="0" fill="hold" nodeType="clickEffect">
                                  <p:stCondLst>
                                    <p:cond delay="0"/>
                                  </p:stCondLst>
                                  <p:childTnLst>
                                    <p:anim calcmode="lin" valueType="num">
                                      <p:cBhvr>
                                        <p:cTn id="123" dur="1000"/>
                                        <p:tgtEl>
                                          <p:spTgt spid="36"/>
                                        </p:tgtEl>
                                        <p:attrNameLst>
                                          <p:attrName>ppt_w</p:attrName>
                                        </p:attrNameLst>
                                      </p:cBhvr>
                                      <p:tavLst>
                                        <p:tav tm="0">
                                          <p:val>
                                            <p:strVal val="ppt_w"/>
                                          </p:val>
                                        </p:tav>
                                        <p:tav tm="100000">
                                          <p:val>
                                            <p:fltVal val="0"/>
                                          </p:val>
                                        </p:tav>
                                      </p:tavLst>
                                    </p:anim>
                                    <p:anim calcmode="lin" valueType="num">
                                      <p:cBhvr>
                                        <p:cTn id="124" dur="1000"/>
                                        <p:tgtEl>
                                          <p:spTgt spid="36"/>
                                        </p:tgtEl>
                                        <p:attrNameLst>
                                          <p:attrName>ppt_h</p:attrName>
                                        </p:attrNameLst>
                                      </p:cBhvr>
                                      <p:tavLst>
                                        <p:tav tm="0">
                                          <p:val>
                                            <p:strVal val="ppt_h"/>
                                          </p:val>
                                        </p:tav>
                                        <p:tav tm="100000">
                                          <p:val>
                                            <p:fltVal val="0"/>
                                          </p:val>
                                        </p:tav>
                                      </p:tavLst>
                                    </p:anim>
                                    <p:anim calcmode="lin" valueType="num">
                                      <p:cBhvr>
                                        <p:cTn id="125" dur="1000"/>
                                        <p:tgtEl>
                                          <p:spTgt spid="36"/>
                                        </p:tgtEl>
                                        <p:attrNameLst>
                                          <p:attrName>style.rotation</p:attrName>
                                        </p:attrNameLst>
                                      </p:cBhvr>
                                      <p:tavLst>
                                        <p:tav tm="0">
                                          <p:val>
                                            <p:fltVal val="0"/>
                                          </p:val>
                                        </p:tav>
                                        <p:tav tm="100000">
                                          <p:val>
                                            <p:fltVal val="90"/>
                                          </p:val>
                                        </p:tav>
                                      </p:tavLst>
                                    </p:anim>
                                    <p:animEffect transition="out" filter="fade">
                                      <p:cBhvr>
                                        <p:cTn id="126" dur="1000"/>
                                        <p:tgtEl>
                                          <p:spTgt spid="36"/>
                                        </p:tgtEl>
                                      </p:cBhvr>
                                    </p:animEffect>
                                    <p:set>
                                      <p:cBhvr>
                                        <p:cTn id="127" dur="1" fill="hold">
                                          <p:stCondLst>
                                            <p:cond delay="9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28" restart="whenNotActive" fill="hold" evtFilter="cancelBubble" nodeType="interactiveSeq">
                <p:stCondLst>
                  <p:cond evt="onClick" delay="0">
                    <p:tgtEl>
                      <p:spTgt spid="38"/>
                    </p:tgtEl>
                  </p:cond>
                </p:stCondLst>
                <p:endSync evt="end" delay="0">
                  <p:rtn val="all"/>
                </p:endSync>
                <p:childTnLst>
                  <p:par>
                    <p:cTn id="129" fill="hold">
                      <p:stCondLst>
                        <p:cond delay="0"/>
                      </p:stCondLst>
                      <p:childTnLst>
                        <p:par>
                          <p:cTn id="130" fill="hold">
                            <p:stCondLst>
                              <p:cond delay="0"/>
                            </p:stCondLst>
                            <p:childTnLst>
                              <p:par>
                                <p:cTn id="131" presetID="31" presetClass="exit" presetSubtype="0" fill="hold" nodeType="clickEffect">
                                  <p:stCondLst>
                                    <p:cond delay="0"/>
                                  </p:stCondLst>
                                  <p:childTnLst>
                                    <p:anim calcmode="lin" valueType="num">
                                      <p:cBhvr>
                                        <p:cTn id="132" dur="1000"/>
                                        <p:tgtEl>
                                          <p:spTgt spid="38"/>
                                        </p:tgtEl>
                                        <p:attrNameLst>
                                          <p:attrName>ppt_w</p:attrName>
                                        </p:attrNameLst>
                                      </p:cBhvr>
                                      <p:tavLst>
                                        <p:tav tm="0">
                                          <p:val>
                                            <p:strVal val="ppt_w"/>
                                          </p:val>
                                        </p:tav>
                                        <p:tav tm="100000">
                                          <p:val>
                                            <p:fltVal val="0"/>
                                          </p:val>
                                        </p:tav>
                                      </p:tavLst>
                                    </p:anim>
                                    <p:anim calcmode="lin" valueType="num">
                                      <p:cBhvr>
                                        <p:cTn id="133" dur="1000"/>
                                        <p:tgtEl>
                                          <p:spTgt spid="38"/>
                                        </p:tgtEl>
                                        <p:attrNameLst>
                                          <p:attrName>ppt_h</p:attrName>
                                        </p:attrNameLst>
                                      </p:cBhvr>
                                      <p:tavLst>
                                        <p:tav tm="0">
                                          <p:val>
                                            <p:strVal val="ppt_h"/>
                                          </p:val>
                                        </p:tav>
                                        <p:tav tm="100000">
                                          <p:val>
                                            <p:fltVal val="0"/>
                                          </p:val>
                                        </p:tav>
                                      </p:tavLst>
                                    </p:anim>
                                    <p:anim calcmode="lin" valueType="num">
                                      <p:cBhvr>
                                        <p:cTn id="134" dur="1000"/>
                                        <p:tgtEl>
                                          <p:spTgt spid="38"/>
                                        </p:tgtEl>
                                        <p:attrNameLst>
                                          <p:attrName>style.rotation</p:attrName>
                                        </p:attrNameLst>
                                      </p:cBhvr>
                                      <p:tavLst>
                                        <p:tav tm="0">
                                          <p:val>
                                            <p:fltVal val="0"/>
                                          </p:val>
                                        </p:tav>
                                        <p:tav tm="100000">
                                          <p:val>
                                            <p:fltVal val="90"/>
                                          </p:val>
                                        </p:tav>
                                      </p:tavLst>
                                    </p:anim>
                                    <p:animEffect transition="out" filter="fade">
                                      <p:cBhvr>
                                        <p:cTn id="135" dur="1000"/>
                                        <p:tgtEl>
                                          <p:spTgt spid="38"/>
                                        </p:tgtEl>
                                      </p:cBhvr>
                                    </p:animEffect>
                                    <p:set>
                                      <p:cBhvr>
                                        <p:cTn id="136"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37" restart="whenNotActive" fill="hold" evtFilter="cancelBubble" nodeType="interactiveSeq">
                <p:stCondLst>
                  <p:cond evt="onClick" delay="0">
                    <p:tgtEl>
                      <p:spTgt spid="41"/>
                    </p:tgtEl>
                  </p:cond>
                </p:stCondLst>
                <p:endSync evt="end" delay="0">
                  <p:rtn val="all"/>
                </p:endSync>
                <p:childTnLst>
                  <p:par>
                    <p:cTn id="138" fill="hold">
                      <p:stCondLst>
                        <p:cond delay="0"/>
                      </p:stCondLst>
                      <p:childTnLst>
                        <p:par>
                          <p:cTn id="139" fill="hold">
                            <p:stCondLst>
                              <p:cond delay="0"/>
                            </p:stCondLst>
                            <p:childTnLst>
                              <p:par>
                                <p:cTn id="140" presetID="31" presetClass="exit" presetSubtype="0" fill="hold" nodeType="clickEffect">
                                  <p:stCondLst>
                                    <p:cond delay="0"/>
                                  </p:stCondLst>
                                  <p:childTnLst>
                                    <p:anim calcmode="lin" valueType="num">
                                      <p:cBhvr>
                                        <p:cTn id="141" dur="1000"/>
                                        <p:tgtEl>
                                          <p:spTgt spid="41"/>
                                        </p:tgtEl>
                                        <p:attrNameLst>
                                          <p:attrName>ppt_w</p:attrName>
                                        </p:attrNameLst>
                                      </p:cBhvr>
                                      <p:tavLst>
                                        <p:tav tm="0">
                                          <p:val>
                                            <p:strVal val="ppt_w"/>
                                          </p:val>
                                        </p:tav>
                                        <p:tav tm="100000">
                                          <p:val>
                                            <p:fltVal val="0"/>
                                          </p:val>
                                        </p:tav>
                                      </p:tavLst>
                                    </p:anim>
                                    <p:anim calcmode="lin" valueType="num">
                                      <p:cBhvr>
                                        <p:cTn id="142" dur="1000"/>
                                        <p:tgtEl>
                                          <p:spTgt spid="41"/>
                                        </p:tgtEl>
                                        <p:attrNameLst>
                                          <p:attrName>ppt_h</p:attrName>
                                        </p:attrNameLst>
                                      </p:cBhvr>
                                      <p:tavLst>
                                        <p:tav tm="0">
                                          <p:val>
                                            <p:strVal val="ppt_h"/>
                                          </p:val>
                                        </p:tav>
                                        <p:tav tm="100000">
                                          <p:val>
                                            <p:fltVal val="0"/>
                                          </p:val>
                                        </p:tav>
                                      </p:tavLst>
                                    </p:anim>
                                    <p:anim calcmode="lin" valueType="num">
                                      <p:cBhvr>
                                        <p:cTn id="143" dur="1000"/>
                                        <p:tgtEl>
                                          <p:spTgt spid="41"/>
                                        </p:tgtEl>
                                        <p:attrNameLst>
                                          <p:attrName>style.rotation</p:attrName>
                                        </p:attrNameLst>
                                      </p:cBhvr>
                                      <p:tavLst>
                                        <p:tav tm="0">
                                          <p:val>
                                            <p:fltVal val="0"/>
                                          </p:val>
                                        </p:tav>
                                        <p:tav tm="100000">
                                          <p:val>
                                            <p:fltVal val="90"/>
                                          </p:val>
                                        </p:tav>
                                      </p:tavLst>
                                    </p:anim>
                                    <p:animEffect transition="out" filter="fade">
                                      <p:cBhvr>
                                        <p:cTn id="144" dur="1000"/>
                                        <p:tgtEl>
                                          <p:spTgt spid="41"/>
                                        </p:tgtEl>
                                      </p:cBhvr>
                                    </p:animEffect>
                                    <p:set>
                                      <p:cBhvr>
                                        <p:cTn id="145"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46" restart="whenNotActive" fill="hold" evtFilter="cancelBubble" nodeType="interactiveSeq">
                <p:stCondLst>
                  <p:cond evt="onClick" delay="0">
                    <p:tgtEl>
                      <p:spTgt spid="46"/>
                    </p:tgtEl>
                  </p:cond>
                </p:stCondLst>
                <p:endSync evt="end" delay="0">
                  <p:rtn val="all"/>
                </p:endSync>
                <p:childTnLst>
                  <p:par>
                    <p:cTn id="147" fill="hold">
                      <p:stCondLst>
                        <p:cond delay="0"/>
                      </p:stCondLst>
                      <p:childTnLst>
                        <p:par>
                          <p:cTn id="148" fill="hold">
                            <p:stCondLst>
                              <p:cond delay="0"/>
                            </p:stCondLst>
                            <p:childTnLst>
                              <p:par>
                                <p:cTn id="149" presetID="31" presetClass="exit" presetSubtype="0" fill="hold" nodeType="clickEffect">
                                  <p:stCondLst>
                                    <p:cond delay="0"/>
                                  </p:stCondLst>
                                  <p:childTnLst>
                                    <p:anim calcmode="lin" valueType="num">
                                      <p:cBhvr>
                                        <p:cTn id="150" dur="1000"/>
                                        <p:tgtEl>
                                          <p:spTgt spid="46"/>
                                        </p:tgtEl>
                                        <p:attrNameLst>
                                          <p:attrName>ppt_w</p:attrName>
                                        </p:attrNameLst>
                                      </p:cBhvr>
                                      <p:tavLst>
                                        <p:tav tm="0">
                                          <p:val>
                                            <p:strVal val="ppt_w"/>
                                          </p:val>
                                        </p:tav>
                                        <p:tav tm="100000">
                                          <p:val>
                                            <p:fltVal val="0"/>
                                          </p:val>
                                        </p:tav>
                                      </p:tavLst>
                                    </p:anim>
                                    <p:anim calcmode="lin" valueType="num">
                                      <p:cBhvr>
                                        <p:cTn id="151" dur="1000"/>
                                        <p:tgtEl>
                                          <p:spTgt spid="46"/>
                                        </p:tgtEl>
                                        <p:attrNameLst>
                                          <p:attrName>ppt_h</p:attrName>
                                        </p:attrNameLst>
                                      </p:cBhvr>
                                      <p:tavLst>
                                        <p:tav tm="0">
                                          <p:val>
                                            <p:strVal val="ppt_h"/>
                                          </p:val>
                                        </p:tav>
                                        <p:tav tm="100000">
                                          <p:val>
                                            <p:fltVal val="0"/>
                                          </p:val>
                                        </p:tav>
                                      </p:tavLst>
                                    </p:anim>
                                    <p:anim calcmode="lin" valueType="num">
                                      <p:cBhvr>
                                        <p:cTn id="152" dur="1000"/>
                                        <p:tgtEl>
                                          <p:spTgt spid="46"/>
                                        </p:tgtEl>
                                        <p:attrNameLst>
                                          <p:attrName>style.rotation</p:attrName>
                                        </p:attrNameLst>
                                      </p:cBhvr>
                                      <p:tavLst>
                                        <p:tav tm="0">
                                          <p:val>
                                            <p:fltVal val="0"/>
                                          </p:val>
                                        </p:tav>
                                        <p:tav tm="100000">
                                          <p:val>
                                            <p:fltVal val="90"/>
                                          </p:val>
                                        </p:tav>
                                      </p:tavLst>
                                    </p:anim>
                                    <p:animEffect transition="out" filter="fade">
                                      <p:cBhvr>
                                        <p:cTn id="153" dur="1000"/>
                                        <p:tgtEl>
                                          <p:spTgt spid="46"/>
                                        </p:tgtEl>
                                      </p:cBhvr>
                                    </p:animEffect>
                                    <p:set>
                                      <p:cBhvr>
                                        <p:cTn id="154" dur="1" fill="hold">
                                          <p:stCondLst>
                                            <p:cond delay="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55" restart="whenNotActive" fill="hold" evtFilter="cancelBubble" nodeType="interactiveSeq">
                <p:stCondLst>
                  <p:cond evt="onClick" delay="0">
                    <p:tgtEl>
                      <p:spTgt spid="50"/>
                    </p:tgtEl>
                  </p:cond>
                </p:stCondLst>
                <p:endSync evt="end" delay="0">
                  <p:rtn val="all"/>
                </p:endSync>
                <p:childTnLst>
                  <p:par>
                    <p:cTn id="156" fill="hold">
                      <p:stCondLst>
                        <p:cond delay="0"/>
                      </p:stCondLst>
                      <p:childTnLst>
                        <p:par>
                          <p:cTn id="157" fill="hold">
                            <p:stCondLst>
                              <p:cond delay="0"/>
                            </p:stCondLst>
                            <p:childTnLst>
                              <p:par>
                                <p:cTn id="158" presetID="31" presetClass="exit" presetSubtype="0" fill="hold" nodeType="clickEffect">
                                  <p:stCondLst>
                                    <p:cond delay="0"/>
                                  </p:stCondLst>
                                  <p:childTnLst>
                                    <p:anim calcmode="lin" valueType="num">
                                      <p:cBhvr>
                                        <p:cTn id="159" dur="1000"/>
                                        <p:tgtEl>
                                          <p:spTgt spid="50"/>
                                        </p:tgtEl>
                                        <p:attrNameLst>
                                          <p:attrName>ppt_w</p:attrName>
                                        </p:attrNameLst>
                                      </p:cBhvr>
                                      <p:tavLst>
                                        <p:tav tm="0">
                                          <p:val>
                                            <p:strVal val="ppt_w"/>
                                          </p:val>
                                        </p:tav>
                                        <p:tav tm="100000">
                                          <p:val>
                                            <p:fltVal val="0"/>
                                          </p:val>
                                        </p:tav>
                                      </p:tavLst>
                                    </p:anim>
                                    <p:anim calcmode="lin" valueType="num">
                                      <p:cBhvr>
                                        <p:cTn id="160" dur="1000"/>
                                        <p:tgtEl>
                                          <p:spTgt spid="50"/>
                                        </p:tgtEl>
                                        <p:attrNameLst>
                                          <p:attrName>ppt_h</p:attrName>
                                        </p:attrNameLst>
                                      </p:cBhvr>
                                      <p:tavLst>
                                        <p:tav tm="0">
                                          <p:val>
                                            <p:strVal val="ppt_h"/>
                                          </p:val>
                                        </p:tav>
                                        <p:tav tm="100000">
                                          <p:val>
                                            <p:fltVal val="0"/>
                                          </p:val>
                                        </p:tav>
                                      </p:tavLst>
                                    </p:anim>
                                    <p:anim calcmode="lin" valueType="num">
                                      <p:cBhvr>
                                        <p:cTn id="161" dur="1000"/>
                                        <p:tgtEl>
                                          <p:spTgt spid="50"/>
                                        </p:tgtEl>
                                        <p:attrNameLst>
                                          <p:attrName>style.rotation</p:attrName>
                                        </p:attrNameLst>
                                      </p:cBhvr>
                                      <p:tavLst>
                                        <p:tav tm="0">
                                          <p:val>
                                            <p:fltVal val="0"/>
                                          </p:val>
                                        </p:tav>
                                        <p:tav tm="100000">
                                          <p:val>
                                            <p:fltVal val="90"/>
                                          </p:val>
                                        </p:tav>
                                      </p:tavLst>
                                    </p:anim>
                                    <p:animEffect transition="out" filter="fade">
                                      <p:cBhvr>
                                        <p:cTn id="162" dur="1000"/>
                                        <p:tgtEl>
                                          <p:spTgt spid="50"/>
                                        </p:tgtEl>
                                      </p:cBhvr>
                                    </p:animEffect>
                                    <p:set>
                                      <p:cBhvr>
                                        <p:cTn id="163" dur="1" fill="hold">
                                          <p:stCondLst>
                                            <p:cond delay="9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64" restart="whenNotActive" fill="hold" evtFilter="cancelBubble" nodeType="interactiveSeq">
                <p:stCondLst>
                  <p:cond evt="onClick" delay="0">
                    <p:tgtEl>
                      <p:spTgt spid="54"/>
                    </p:tgtEl>
                  </p:cond>
                </p:stCondLst>
                <p:endSync evt="end" delay="0">
                  <p:rtn val="all"/>
                </p:endSync>
                <p:childTnLst>
                  <p:par>
                    <p:cTn id="165" fill="hold">
                      <p:stCondLst>
                        <p:cond delay="0"/>
                      </p:stCondLst>
                      <p:childTnLst>
                        <p:par>
                          <p:cTn id="166" fill="hold">
                            <p:stCondLst>
                              <p:cond delay="0"/>
                            </p:stCondLst>
                            <p:childTnLst>
                              <p:par>
                                <p:cTn id="167" presetID="31" presetClass="exit" presetSubtype="0" fill="hold" nodeType="clickEffect">
                                  <p:stCondLst>
                                    <p:cond delay="0"/>
                                  </p:stCondLst>
                                  <p:childTnLst>
                                    <p:anim calcmode="lin" valueType="num">
                                      <p:cBhvr>
                                        <p:cTn id="168" dur="1000"/>
                                        <p:tgtEl>
                                          <p:spTgt spid="54"/>
                                        </p:tgtEl>
                                        <p:attrNameLst>
                                          <p:attrName>ppt_w</p:attrName>
                                        </p:attrNameLst>
                                      </p:cBhvr>
                                      <p:tavLst>
                                        <p:tav tm="0">
                                          <p:val>
                                            <p:strVal val="ppt_w"/>
                                          </p:val>
                                        </p:tav>
                                        <p:tav tm="100000">
                                          <p:val>
                                            <p:fltVal val="0"/>
                                          </p:val>
                                        </p:tav>
                                      </p:tavLst>
                                    </p:anim>
                                    <p:anim calcmode="lin" valueType="num">
                                      <p:cBhvr>
                                        <p:cTn id="169" dur="1000"/>
                                        <p:tgtEl>
                                          <p:spTgt spid="54"/>
                                        </p:tgtEl>
                                        <p:attrNameLst>
                                          <p:attrName>ppt_h</p:attrName>
                                        </p:attrNameLst>
                                      </p:cBhvr>
                                      <p:tavLst>
                                        <p:tav tm="0">
                                          <p:val>
                                            <p:strVal val="ppt_h"/>
                                          </p:val>
                                        </p:tav>
                                        <p:tav tm="100000">
                                          <p:val>
                                            <p:fltVal val="0"/>
                                          </p:val>
                                        </p:tav>
                                      </p:tavLst>
                                    </p:anim>
                                    <p:anim calcmode="lin" valueType="num">
                                      <p:cBhvr>
                                        <p:cTn id="170" dur="1000"/>
                                        <p:tgtEl>
                                          <p:spTgt spid="54"/>
                                        </p:tgtEl>
                                        <p:attrNameLst>
                                          <p:attrName>style.rotation</p:attrName>
                                        </p:attrNameLst>
                                      </p:cBhvr>
                                      <p:tavLst>
                                        <p:tav tm="0">
                                          <p:val>
                                            <p:fltVal val="0"/>
                                          </p:val>
                                        </p:tav>
                                        <p:tav tm="100000">
                                          <p:val>
                                            <p:fltVal val="90"/>
                                          </p:val>
                                        </p:tav>
                                      </p:tavLst>
                                    </p:anim>
                                    <p:animEffect transition="out" filter="fade">
                                      <p:cBhvr>
                                        <p:cTn id="171" dur="1000"/>
                                        <p:tgtEl>
                                          <p:spTgt spid="54"/>
                                        </p:tgtEl>
                                      </p:cBhvr>
                                    </p:animEffect>
                                    <p:set>
                                      <p:cBhvr>
                                        <p:cTn id="172" dur="1" fill="hold">
                                          <p:stCondLst>
                                            <p:cond delay="9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73" restart="whenNotActive" fill="hold" evtFilter="cancelBubble" nodeType="interactiveSeq">
                <p:stCondLst>
                  <p:cond evt="onClick" delay="0">
                    <p:tgtEl>
                      <p:spTgt spid="58"/>
                    </p:tgtEl>
                  </p:cond>
                </p:stCondLst>
                <p:endSync evt="end" delay="0">
                  <p:rtn val="all"/>
                </p:endSync>
                <p:childTnLst>
                  <p:par>
                    <p:cTn id="174" fill="hold">
                      <p:stCondLst>
                        <p:cond delay="0"/>
                      </p:stCondLst>
                      <p:childTnLst>
                        <p:par>
                          <p:cTn id="175" fill="hold">
                            <p:stCondLst>
                              <p:cond delay="0"/>
                            </p:stCondLst>
                            <p:childTnLst>
                              <p:par>
                                <p:cTn id="176" presetID="31" presetClass="exit" presetSubtype="0" fill="hold" nodeType="clickEffect">
                                  <p:stCondLst>
                                    <p:cond delay="0"/>
                                  </p:stCondLst>
                                  <p:childTnLst>
                                    <p:anim calcmode="lin" valueType="num">
                                      <p:cBhvr>
                                        <p:cTn id="177" dur="1000"/>
                                        <p:tgtEl>
                                          <p:spTgt spid="58"/>
                                        </p:tgtEl>
                                        <p:attrNameLst>
                                          <p:attrName>ppt_w</p:attrName>
                                        </p:attrNameLst>
                                      </p:cBhvr>
                                      <p:tavLst>
                                        <p:tav tm="0">
                                          <p:val>
                                            <p:strVal val="ppt_w"/>
                                          </p:val>
                                        </p:tav>
                                        <p:tav tm="100000">
                                          <p:val>
                                            <p:fltVal val="0"/>
                                          </p:val>
                                        </p:tav>
                                      </p:tavLst>
                                    </p:anim>
                                    <p:anim calcmode="lin" valueType="num">
                                      <p:cBhvr>
                                        <p:cTn id="178" dur="1000"/>
                                        <p:tgtEl>
                                          <p:spTgt spid="58"/>
                                        </p:tgtEl>
                                        <p:attrNameLst>
                                          <p:attrName>ppt_h</p:attrName>
                                        </p:attrNameLst>
                                      </p:cBhvr>
                                      <p:tavLst>
                                        <p:tav tm="0">
                                          <p:val>
                                            <p:strVal val="ppt_h"/>
                                          </p:val>
                                        </p:tav>
                                        <p:tav tm="100000">
                                          <p:val>
                                            <p:fltVal val="0"/>
                                          </p:val>
                                        </p:tav>
                                      </p:tavLst>
                                    </p:anim>
                                    <p:anim calcmode="lin" valueType="num">
                                      <p:cBhvr>
                                        <p:cTn id="179" dur="1000"/>
                                        <p:tgtEl>
                                          <p:spTgt spid="58"/>
                                        </p:tgtEl>
                                        <p:attrNameLst>
                                          <p:attrName>style.rotation</p:attrName>
                                        </p:attrNameLst>
                                      </p:cBhvr>
                                      <p:tavLst>
                                        <p:tav tm="0">
                                          <p:val>
                                            <p:fltVal val="0"/>
                                          </p:val>
                                        </p:tav>
                                        <p:tav tm="100000">
                                          <p:val>
                                            <p:fltVal val="90"/>
                                          </p:val>
                                        </p:tav>
                                      </p:tavLst>
                                    </p:anim>
                                    <p:animEffect transition="out" filter="fade">
                                      <p:cBhvr>
                                        <p:cTn id="180" dur="1000"/>
                                        <p:tgtEl>
                                          <p:spTgt spid="58"/>
                                        </p:tgtEl>
                                      </p:cBhvr>
                                    </p:animEffect>
                                    <p:set>
                                      <p:cBhvr>
                                        <p:cTn id="181"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seq concurrent="1" nextAc="seek">
              <p:cTn id="182" restart="whenNotActive" fill="hold" evtFilter="cancelBubble" nodeType="interactiveSeq">
                <p:stCondLst>
                  <p:cond evt="onClick" delay="0">
                    <p:tgtEl>
                      <p:spTgt spid="62"/>
                    </p:tgtEl>
                  </p:cond>
                </p:stCondLst>
                <p:endSync evt="end" delay="0">
                  <p:rtn val="all"/>
                </p:endSync>
                <p:childTnLst>
                  <p:par>
                    <p:cTn id="183" fill="hold">
                      <p:stCondLst>
                        <p:cond delay="0"/>
                      </p:stCondLst>
                      <p:childTnLst>
                        <p:par>
                          <p:cTn id="184" fill="hold">
                            <p:stCondLst>
                              <p:cond delay="0"/>
                            </p:stCondLst>
                            <p:childTnLst>
                              <p:par>
                                <p:cTn id="185" presetID="31" presetClass="exit" presetSubtype="0" fill="hold" nodeType="clickEffect">
                                  <p:stCondLst>
                                    <p:cond delay="0"/>
                                  </p:stCondLst>
                                  <p:childTnLst>
                                    <p:anim calcmode="lin" valueType="num">
                                      <p:cBhvr>
                                        <p:cTn id="186" dur="1000"/>
                                        <p:tgtEl>
                                          <p:spTgt spid="62"/>
                                        </p:tgtEl>
                                        <p:attrNameLst>
                                          <p:attrName>ppt_w</p:attrName>
                                        </p:attrNameLst>
                                      </p:cBhvr>
                                      <p:tavLst>
                                        <p:tav tm="0">
                                          <p:val>
                                            <p:strVal val="ppt_w"/>
                                          </p:val>
                                        </p:tav>
                                        <p:tav tm="100000">
                                          <p:val>
                                            <p:fltVal val="0"/>
                                          </p:val>
                                        </p:tav>
                                      </p:tavLst>
                                    </p:anim>
                                    <p:anim calcmode="lin" valueType="num">
                                      <p:cBhvr>
                                        <p:cTn id="187" dur="1000"/>
                                        <p:tgtEl>
                                          <p:spTgt spid="62"/>
                                        </p:tgtEl>
                                        <p:attrNameLst>
                                          <p:attrName>ppt_h</p:attrName>
                                        </p:attrNameLst>
                                      </p:cBhvr>
                                      <p:tavLst>
                                        <p:tav tm="0">
                                          <p:val>
                                            <p:strVal val="ppt_h"/>
                                          </p:val>
                                        </p:tav>
                                        <p:tav tm="100000">
                                          <p:val>
                                            <p:fltVal val="0"/>
                                          </p:val>
                                        </p:tav>
                                      </p:tavLst>
                                    </p:anim>
                                    <p:anim calcmode="lin" valueType="num">
                                      <p:cBhvr>
                                        <p:cTn id="188" dur="1000"/>
                                        <p:tgtEl>
                                          <p:spTgt spid="62"/>
                                        </p:tgtEl>
                                        <p:attrNameLst>
                                          <p:attrName>style.rotation</p:attrName>
                                        </p:attrNameLst>
                                      </p:cBhvr>
                                      <p:tavLst>
                                        <p:tav tm="0">
                                          <p:val>
                                            <p:fltVal val="0"/>
                                          </p:val>
                                        </p:tav>
                                        <p:tav tm="100000">
                                          <p:val>
                                            <p:fltVal val="90"/>
                                          </p:val>
                                        </p:tav>
                                      </p:tavLst>
                                    </p:anim>
                                    <p:animEffect transition="out" filter="fade">
                                      <p:cBhvr>
                                        <p:cTn id="189" dur="1000"/>
                                        <p:tgtEl>
                                          <p:spTgt spid="62"/>
                                        </p:tgtEl>
                                      </p:cBhvr>
                                    </p:animEffect>
                                    <p:set>
                                      <p:cBhvr>
                                        <p:cTn id="190" dur="1" fill="hold">
                                          <p:stCondLst>
                                            <p:cond delay="9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91" restart="whenNotActive" fill="hold" evtFilter="cancelBubble" nodeType="interactiveSeq">
                <p:stCondLst>
                  <p:cond evt="onClick" delay="0">
                    <p:tgtEl>
                      <p:spTgt spid="66"/>
                    </p:tgtEl>
                  </p:cond>
                </p:stCondLst>
                <p:endSync evt="end" delay="0">
                  <p:rtn val="all"/>
                </p:endSync>
                <p:childTnLst>
                  <p:par>
                    <p:cTn id="192" fill="hold">
                      <p:stCondLst>
                        <p:cond delay="0"/>
                      </p:stCondLst>
                      <p:childTnLst>
                        <p:par>
                          <p:cTn id="193" fill="hold">
                            <p:stCondLst>
                              <p:cond delay="0"/>
                            </p:stCondLst>
                            <p:childTnLst>
                              <p:par>
                                <p:cTn id="194" presetID="31" presetClass="exit" presetSubtype="0" fill="hold" nodeType="clickEffect">
                                  <p:stCondLst>
                                    <p:cond delay="0"/>
                                  </p:stCondLst>
                                  <p:childTnLst>
                                    <p:anim calcmode="lin" valueType="num">
                                      <p:cBhvr>
                                        <p:cTn id="195" dur="1000"/>
                                        <p:tgtEl>
                                          <p:spTgt spid="66"/>
                                        </p:tgtEl>
                                        <p:attrNameLst>
                                          <p:attrName>ppt_w</p:attrName>
                                        </p:attrNameLst>
                                      </p:cBhvr>
                                      <p:tavLst>
                                        <p:tav tm="0">
                                          <p:val>
                                            <p:strVal val="ppt_w"/>
                                          </p:val>
                                        </p:tav>
                                        <p:tav tm="100000">
                                          <p:val>
                                            <p:fltVal val="0"/>
                                          </p:val>
                                        </p:tav>
                                      </p:tavLst>
                                    </p:anim>
                                    <p:anim calcmode="lin" valueType="num">
                                      <p:cBhvr>
                                        <p:cTn id="196" dur="1000"/>
                                        <p:tgtEl>
                                          <p:spTgt spid="66"/>
                                        </p:tgtEl>
                                        <p:attrNameLst>
                                          <p:attrName>ppt_h</p:attrName>
                                        </p:attrNameLst>
                                      </p:cBhvr>
                                      <p:tavLst>
                                        <p:tav tm="0">
                                          <p:val>
                                            <p:strVal val="ppt_h"/>
                                          </p:val>
                                        </p:tav>
                                        <p:tav tm="100000">
                                          <p:val>
                                            <p:fltVal val="0"/>
                                          </p:val>
                                        </p:tav>
                                      </p:tavLst>
                                    </p:anim>
                                    <p:anim calcmode="lin" valueType="num">
                                      <p:cBhvr>
                                        <p:cTn id="197" dur="1000"/>
                                        <p:tgtEl>
                                          <p:spTgt spid="66"/>
                                        </p:tgtEl>
                                        <p:attrNameLst>
                                          <p:attrName>style.rotation</p:attrName>
                                        </p:attrNameLst>
                                      </p:cBhvr>
                                      <p:tavLst>
                                        <p:tav tm="0">
                                          <p:val>
                                            <p:fltVal val="0"/>
                                          </p:val>
                                        </p:tav>
                                        <p:tav tm="100000">
                                          <p:val>
                                            <p:fltVal val="90"/>
                                          </p:val>
                                        </p:tav>
                                      </p:tavLst>
                                    </p:anim>
                                    <p:animEffect transition="out" filter="fade">
                                      <p:cBhvr>
                                        <p:cTn id="198" dur="1000"/>
                                        <p:tgtEl>
                                          <p:spTgt spid="66"/>
                                        </p:tgtEl>
                                      </p:cBhvr>
                                    </p:animEffect>
                                    <p:set>
                                      <p:cBhvr>
                                        <p:cTn id="199" dur="1" fill="hold">
                                          <p:stCondLst>
                                            <p:cond delay="9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00" restart="whenNotActive" fill="hold" evtFilter="cancelBubble" nodeType="interactiveSeq">
                <p:stCondLst>
                  <p:cond evt="onClick" delay="0">
                    <p:tgtEl>
                      <p:spTgt spid="70"/>
                    </p:tgtEl>
                  </p:cond>
                </p:stCondLst>
                <p:endSync evt="end" delay="0">
                  <p:rtn val="all"/>
                </p:endSync>
                <p:childTnLst>
                  <p:par>
                    <p:cTn id="201" fill="hold">
                      <p:stCondLst>
                        <p:cond delay="0"/>
                      </p:stCondLst>
                      <p:childTnLst>
                        <p:par>
                          <p:cTn id="202" fill="hold">
                            <p:stCondLst>
                              <p:cond delay="0"/>
                            </p:stCondLst>
                            <p:childTnLst>
                              <p:par>
                                <p:cTn id="203" presetID="31" presetClass="exit" presetSubtype="0" fill="hold" nodeType="clickEffect">
                                  <p:stCondLst>
                                    <p:cond delay="0"/>
                                  </p:stCondLst>
                                  <p:childTnLst>
                                    <p:anim calcmode="lin" valueType="num">
                                      <p:cBhvr>
                                        <p:cTn id="204" dur="1000"/>
                                        <p:tgtEl>
                                          <p:spTgt spid="70"/>
                                        </p:tgtEl>
                                        <p:attrNameLst>
                                          <p:attrName>ppt_w</p:attrName>
                                        </p:attrNameLst>
                                      </p:cBhvr>
                                      <p:tavLst>
                                        <p:tav tm="0">
                                          <p:val>
                                            <p:strVal val="ppt_w"/>
                                          </p:val>
                                        </p:tav>
                                        <p:tav tm="100000">
                                          <p:val>
                                            <p:fltVal val="0"/>
                                          </p:val>
                                        </p:tav>
                                      </p:tavLst>
                                    </p:anim>
                                    <p:anim calcmode="lin" valueType="num">
                                      <p:cBhvr>
                                        <p:cTn id="205" dur="1000"/>
                                        <p:tgtEl>
                                          <p:spTgt spid="70"/>
                                        </p:tgtEl>
                                        <p:attrNameLst>
                                          <p:attrName>ppt_h</p:attrName>
                                        </p:attrNameLst>
                                      </p:cBhvr>
                                      <p:tavLst>
                                        <p:tav tm="0">
                                          <p:val>
                                            <p:strVal val="ppt_h"/>
                                          </p:val>
                                        </p:tav>
                                        <p:tav tm="100000">
                                          <p:val>
                                            <p:fltVal val="0"/>
                                          </p:val>
                                        </p:tav>
                                      </p:tavLst>
                                    </p:anim>
                                    <p:anim calcmode="lin" valueType="num">
                                      <p:cBhvr>
                                        <p:cTn id="206" dur="1000"/>
                                        <p:tgtEl>
                                          <p:spTgt spid="70"/>
                                        </p:tgtEl>
                                        <p:attrNameLst>
                                          <p:attrName>style.rotation</p:attrName>
                                        </p:attrNameLst>
                                      </p:cBhvr>
                                      <p:tavLst>
                                        <p:tav tm="0">
                                          <p:val>
                                            <p:fltVal val="0"/>
                                          </p:val>
                                        </p:tav>
                                        <p:tav tm="100000">
                                          <p:val>
                                            <p:fltVal val="90"/>
                                          </p:val>
                                        </p:tav>
                                      </p:tavLst>
                                    </p:anim>
                                    <p:animEffect transition="out" filter="fade">
                                      <p:cBhvr>
                                        <p:cTn id="207" dur="1000"/>
                                        <p:tgtEl>
                                          <p:spTgt spid="70"/>
                                        </p:tgtEl>
                                      </p:cBhvr>
                                    </p:animEffect>
                                    <p:set>
                                      <p:cBhvr>
                                        <p:cTn id="208" dur="1" fill="hold">
                                          <p:stCondLst>
                                            <p:cond delay="999"/>
                                          </p:stCondLst>
                                        </p:cTn>
                                        <p:tgtEl>
                                          <p:spTgt spid="70"/>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209" restart="whenNotActive" fill="hold" evtFilter="cancelBubble" nodeType="interactiveSeq">
                <p:stCondLst>
                  <p:cond evt="onClick" delay="0">
                    <p:tgtEl>
                      <p:spTgt spid="74"/>
                    </p:tgtEl>
                  </p:cond>
                </p:stCondLst>
                <p:endSync evt="end" delay="0">
                  <p:rtn val="all"/>
                </p:endSync>
                <p:childTnLst>
                  <p:par>
                    <p:cTn id="210" fill="hold">
                      <p:stCondLst>
                        <p:cond delay="0"/>
                      </p:stCondLst>
                      <p:childTnLst>
                        <p:par>
                          <p:cTn id="211" fill="hold">
                            <p:stCondLst>
                              <p:cond delay="0"/>
                            </p:stCondLst>
                            <p:childTnLst>
                              <p:par>
                                <p:cTn id="212" presetID="31" presetClass="exit" presetSubtype="0" fill="hold" nodeType="clickEffect">
                                  <p:stCondLst>
                                    <p:cond delay="0"/>
                                  </p:stCondLst>
                                  <p:childTnLst>
                                    <p:anim calcmode="lin" valueType="num">
                                      <p:cBhvr>
                                        <p:cTn id="213" dur="1000"/>
                                        <p:tgtEl>
                                          <p:spTgt spid="74"/>
                                        </p:tgtEl>
                                        <p:attrNameLst>
                                          <p:attrName>ppt_w</p:attrName>
                                        </p:attrNameLst>
                                      </p:cBhvr>
                                      <p:tavLst>
                                        <p:tav tm="0">
                                          <p:val>
                                            <p:strVal val="ppt_w"/>
                                          </p:val>
                                        </p:tav>
                                        <p:tav tm="100000">
                                          <p:val>
                                            <p:fltVal val="0"/>
                                          </p:val>
                                        </p:tav>
                                      </p:tavLst>
                                    </p:anim>
                                    <p:anim calcmode="lin" valueType="num">
                                      <p:cBhvr>
                                        <p:cTn id="214" dur="1000"/>
                                        <p:tgtEl>
                                          <p:spTgt spid="74"/>
                                        </p:tgtEl>
                                        <p:attrNameLst>
                                          <p:attrName>ppt_h</p:attrName>
                                        </p:attrNameLst>
                                      </p:cBhvr>
                                      <p:tavLst>
                                        <p:tav tm="0">
                                          <p:val>
                                            <p:strVal val="ppt_h"/>
                                          </p:val>
                                        </p:tav>
                                        <p:tav tm="100000">
                                          <p:val>
                                            <p:fltVal val="0"/>
                                          </p:val>
                                        </p:tav>
                                      </p:tavLst>
                                    </p:anim>
                                    <p:anim calcmode="lin" valueType="num">
                                      <p:cBhvr>
                                        <p:cTn id="215" dur="1000"/>
                                        <p:tgtEl>
                                          <p:spTgt spid="74"/>
                                        </p:tgtEl>
                                        <p:attrNameLst>
                                          <p:attrName>style.rotation</p:attrName>
                                        </p:attrNameLst>
                                      </p:cBhvr>
                                      <p:tavLst>
                                        <p:tav tm="0">
                                          <p:val>
                                            <p:fltVal val="0"/>
                                          </p:val>
                                        </p:tav>
                                        <p:tav tm="100000">
                                          <p:val>
                                            <p:fltVal val="90"/>
                                          </p:val>
                                        </p:tav>
                                      </p:tavLst>
                                    </p:anim>
                                    <p:animEffect transition="out" filter="fade">
                                      <p:cBhvr>
                                        <p:cTn id="216" dur="1000"/>
                                        <p:tgtEl>
                                          <p:spTgt spid="74"/>
                                        </p:tgtEl>
                                      </p:cBhvr>
                                    </p:animEffect>
                                    <p:set>
                                      <p:cBhvr>
                                        <p:cTn id="217" dur="1" fill="hold">
                                          <p:stCondLst>
                                            <p:cond delay="9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218" restart="whenNotActive" fill="hold" evtFilter="cancelBubble" nodeType="interactiveSeq">
                <p:stCondLst>
                  <p:cond evt="onClick" delay="0">
                    <p:tgtEl>
                      <p:spTgt spid="78"/>
                    </p:tgtEl>
                  </p:cond>
                </p:stCondLst>
                <p:endSync evt="end" delay="0">
                  <p:rtn val="all"/>
                </p:endSync>
                <p:childTnLst>
                  <p:par>
                    <p:cTn id="219" fill="hold">
                      <p:stCondLst>
                        <p:cond delay="0"/>
                      </p:stCondLst>
                      <p:childTnLst>
                        <p:par>
                          <p:cTn id="220" fill="hold">
                            <p:stCondLst>
                              <p:cond delay="0"/>
                            </p:stCondLst>
                            <p:childTnLst>
                              <p:par>
                                <p:cTn id="221" presetID="31" presetClass="exit" presetSubtype="0" fill="hold" nodeType="clickEffect">
                                  <p:stCondLst>
                                    <p:cond delay="0"/>
                                  </p:stCondLst>
                                  <p:childTnLst>
                                    <p:anim calcmode="lin" valueType="num">
                                      <p:cBhvr>
                                        <p:cTn id="222" dur="1000"/>
                                        <p:tgtEl>
                                          <p:spTgt spid="78"/>
                                        </p:tgtEl>
                                        <p:attrNameLst>
                                          <p:attrName>ppt_w</p:attrName>
                                        </p:attrNameLst>
                                      </p:cBhvr>
                                      <p:tavLst>
                                        <p:tav tm="0">
                                          <p:val>
                                            <p:strVal val="ppt_w"/>
                                          </p:val>
                                        </p:tav>
                                        <p:tav tm="100000">
                                          <p:val>
                                            <p:fltVal val="0"/>
                                          </p:val>
                                        </p:tav>
                                      </p:tavLst>
                                    </p:anim>
                                    <p:anim calcmode="lin" valueType="num">
                                      <p:cBhvr>
                                        <p:cTn id="223" dur="1000"/>
                                        <p:tgtEl>
                                          <p:spTgt spid="78"/>
                                        </p:tgtEl>
                                        <p:attrNameLst>
                                          <p:attrName>ppt_h</p:attrName>
                                        </p:attrNameLst>
                                      </p:cBhvr>
                                      <p:tavLst>
                                        <p:tav tm="0">
                                          <p:val>
                                            <p:strVal val="ppt_h"/>
                                          </p:val>
                                        </p:tav>
                                        <p:tav tm="100000">
                                          <p:val>
                                            <p:fltVal val="0"/>
                                          </p:val>
                                        </p:tav>
                                      </p:tavLst>
                                    </p:anim>
                                    <p:anim calcmode="lin" valueType="num">
                                      <p:cBhvr>
                                        <p:cTn id="224" dur="1000"/>
                                        <p:tgtEl>
                                          <p:spTgt spid="78"/>
                                        </p:tgtEl>
                                        <p:attrNameLst>
                                          <p:attrName>style.rotation</p:attrName>
                                        </p:attrNameLst>
                                      </p:cBhvr>
                                      <p:tavLst>
                                        <p:tav tm="0">
                                          <p:val>
                                            <p:fltVal val="0"/>
                                          </p:val>
                                        </p:tav>
                                        <p:tav tm="100000">
                                          <p:val>
                                            <p:fltVal val="90"/>
                                          </p:val>
                                        </p:tav>
                                      </p:tavLst>
                                    </p:anim>
                                    <p:animEffect transition="out" filter="fade">
                                      <p:cBhvr>
                                        <p:cTn id="225" dur="1000"/>
                                        <p:tgtEl>
                                          <p:spTgt spid="78"/>
                                        </p:tgtEl>
                                      </p:cBhvr>
                                    </p:animEffect>
                                    <p:set>
                                      <p:cBhvr>
                                        <p:cTn id="226" dur="1" fill="hold">
                                          <p:stCondLst>
                                            <p:cond delay="9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6B5DA-49EB-A91A-32BF-BF7B24DAFCF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40C0830-85C3-26C3-0FEC-FC63CCDCCF6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D2CBD983-A220-6120-28E0-0AA76264E04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AB1F59B-8CF9-F325-F041-AE46E10A4EA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51A99AA-171F-3D9E-CF49-1CCBC185A45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3187E57-9B5B-8600-8482-9E35C96F0CCD}"/>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18C8E1CF-1DE5-0B8A-2B63-5AEEB4646966}"/>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60354297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5" name="Düz Bağlayıcı 84">
            <a:extLst>
              <a:ext uri="{FF2B5EF4-FFF2-40B4-BE49-F238E27FC236}">
                <a16:creationId xmlns:a16="http://schemas.microsoft.com/office/drawing/2014/main" id="{CD3BCA2B-ABD2-4094-849D-43BEE786E6F1}"/>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6" name="Altıgen 85">
            <a:extLst>
              <a:ext uri="{FF2B5EF4-FFF2-40B4-BE49-F238E27FC236}">
                <a16:creationId xmlns:a16="http://schemas.microsoft.com/office/drawing/2014/main" id="{34B303E1-46B7-4FDA-905C-90796802672D}"/>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Kitabın tamamını fotokopi çekmelidir.</a:t>
            </a:r>
          </a:p>
        </p:txBody>
      </p:sp>
      <p:sp>
        <p:nvSpPr>
          <p:cNvPr id="87" name="Altıgen 86">
            <a:extLst>
              <a:ext uri="{FF2B5EF4-FFF2-40B4-BE49-F238E27FC236}">
                <a16:creationId xmlns:a16="http://schemas.microsoft.com/office/drawing/2014/main" id="{723A2D20-1D19-4B92-AF72-1B5010E5141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Yazıları kendi ismiyle yayınlamalıdır.</a:t>
            </a:r>
          </a:p>
        </p:txBody>
      </p:sp>
      <p:sp>
        <p:nvSpPr>
          <p:cNvPr id="88" name="Metin kutusu 87">
            <a:extLst>
              <a:ext uri="{FF2B5EF4-FFF2-40B4-BE49-F238E27FC236}">
                <a16:creationId xmlns:a16="http://schemas.microsoft.com/office/drawing/2014/main" id="{9E0E3E1C-BF14-4370-A5D5-65A4985B643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89" name="Metin kutusu 88">
            <a:extLst>
              <a:ext uri="{FF2B5EF4-FFF2-40B4-BE49-F238E27FC236}">
                <a16:creationId xmlns:a16="http://schemas.microsoft.com/office/drawing/2014/main" id="{C30C29E6-A12D-4567-9B5A-55BA0099FC6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0" name="Düz Bağlayıcı 89">
            <a:extLst>
              <a:ext uri="{FF2B5EF4-FFF2-40B4-BE49-F238E27FC236}">
                <a16:creationId xmlns:a16="http://schemas.microsoft.com/office/drawing/2014/main" id="{4B9CB562-5F65-4364-8552-B15D1356DE3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1" name="Altıgen 90">
            <a:extLst>
              <a:ext uri="{FF2B5EF4-FFF2-40B4-BE49-F238E27FC236}">
                <a16:creationId xmlns:a16="http://schemas.microsoft.com/office/drawing/2014/main" id="{921BBDC3-2D11-474E-8DFB-3258C0CE60EA}"/>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Bilgileri sadece internetten almalıdır.</a:t>
            </a:r>
          </a:p>
        </p:txBody>
      </p:sp>
      <p:sp>
        <p:nvSpPr>
          <p:cNvPr id="93" name="Altıgen 92">
            <a:extLst>
              <a:ext uri="{FF2B5EF4-FFF2-40B4-BE49-F238E27FC236}">
                <a16:creationId xmlns:a16="http://schemas.microsoft.com/office/drawing/2014/main" id="{181AC78A-8934-48B2-9F09-5BD187315CF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Alıntı yaptığı cümlenin kime ait olduğunu (kaynakça) belirtmelidir.</a:t>
            </a:r>
          </a:p>
        </p:txBody>
      </p:sp>
      <p:sp>
        <p:nvSpPr>
          <p:cNvPr id="94" name="Metin kutusu 93">
            <a:extLst>
              <a:ext uri="{FF2B5EF4-FFF2-40B4-BE49-F238E27FC236}">
                <a16:creationId xmlns:a16="http://schemas.microsoft.com/office/drawing/2014/main" id="{9AA01172-A88C-41B8-BED7-3C87065B0D3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5" name="Metin kutusu 94">
            <a:extLst>
              <a:ext uri="{FF2B5EF4-FFF2-40B4-BE49-F238E27FC236}">
                <a16:creationId xmlns:a16="http://schemas.microsoft.com/office/drawing/2014/main" id="{35145271-9637-4488-B5F4-4CAA86D8DD3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6" name="Düz Bağlayıcı 95">
            <a:extLst>
              <a:ext uri="{FF2B5EF4-FFF2-40B4-BE49-F238E27FC236}">
                <a16:creationId xmlns:a16="http://schemas.microsoft.com/office/drawing/2014/main" id="{9B052A98-3C59-4F24-8CDD-65F52CCD0B44}"/>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7" name="Altıgen 96">
            <a:extLst>
              <a:ext uri="{FF2B5EF4-FFF2-40B4-BE49-F238E27FC236}">
                <a16:creationId xmlns:a16="http://schemas.microsoft.com/office/drawing/2014/main" id="{F9258EE8-6619-4FF4-A8CB-06AEBB9D9ED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"Telif Hakkı" sembolünün yanında bazen "Tüm hakları saklıdır" ifadesi yer alır. Bu ifade, eserin hiçbir parçasının izin almadan kopyalanamayacağını anlatır.</a:t>
            </a:r>
          </a:p>
          <a:p>
            <a:pPr algn="just" defTabSz="715963">
              <a:spcBef>
                <a:spcPct val="0"/>
              </a:spcBef>
            </a:pPr>
            <a:r>
              <a:rPr lang="tr-TR" sz="2400" dirty="0">
                <a:solidFill>
                  <a:schemeClr val="tx2"/>
                </a:solidFill>
              </a:rPr>
              <a:t>	</a:t>
            </a:r>
            <a:r>
              <a:rPr lang="tr-TR" sz="2400" b="1" dirty="0">
                <a:solidFill>
                  <a:schemeClr val="tx2"/>
                </a:solidFill>
              </a:rPr>
              <a:t>Öğrenciler ödev yaparken bu kurala uymak için aşağıdakilerden hangisini yapmalıdır?</a:t>
            </a:r>
          </a:p>
        </p:txBody>
      </p:sp>
    </p:spTree>
    <p:extLst>
      <p:ext uri="{BB962C8B-B14F-4D97-AF65-F5344CB8AC3E}">
        <p14:creationId xmlns:p14="http://schemas.microsoft.com/office/powerpoint/2010/main" val="304571066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4" restart="whenNotActive" fill="hold" evtFilter="cancelBubble" nodeType="interactiveSeq">
                <p:stCondLst>
                  <p:cond evt="onClick" delay="0">
                    <p:tgtEl>
                      <p:spTgt spid="86"/>
                    </p:tgtEl>
                  </p:cond>
                </p:stCondLst>
                <p:endSync evt="end" delay="0">
                  <p:rtn val="all"/>
                </p:endSync>
                <p:childTnLst>
                  <p:par>
                    <p:cTn id="205" fill="hold">
                      <p:stCondLst>
                        <p:cond delay="0"/>
                      </p:stCondLst>
                      <p:childTnLst>
                        <p:par>
                          <p:cTn id="206" fill="hold">
                            <p:stCondLst>
                              <p:cond delay="0"/>
                            </p:stCondLst>
                            <p:childTnLst>
                              <p:par>
                                <p:cTn id="207" presetID="1" presetClass="emph" presetSubtype="2" fill="hold" nodeType="clickEffect">
                                  <p:stCondLst>
                                    <p:cond delay="0"/>
                                  </p:stCondLst>
                                  <p:childTnLst>
                                    <p:animClr clrSpc="rgb" dir="cw">
                                      <p:cBhvr>
                                        <p:cTn id="208" dur="2000" fill="hold"/>
                                        <p:tgtEl>
                                          <p:spTgt spid="86"/>
                                        </p:tgtEl>
                                        <p:attrNameLst>
                                          <p:attrName>fillcolor</p:attrName>
                                        </p:attrNameLst>
                                      </p:cBhvr>
                                      <p:to>
                                        <a:srgbClr val="FF0000"/>
                                      </p:to>
                                    </p:animClr>
                                    <p:set>
                                      <p:cBhvr>
                                        <p:cTn id="209" dur="2000" fill="hold"/>
                                        <p:tgtEl>
                                          <p:spTgt spid="86"/>
                                        </p:tgtEl>
                                        <p:attrNameLst>
                                          <p:attrName>fill.type</p:attrName>
                                        </p:attrNameLst>
                                      </p:cBhvr>
                                      <p:to>
                                        <p:strVal val="solid"/>
                                      </p:to>
                                    </p:set>
                                    <p:set>
                                      <p:cBhvr>
                                        <p:cTn id="210" dur="2000" fill="hold"/>
                                        <p:tgtEl>
                                          <p:spTgt spid="86"/>
                                        </p:tgtEl>
                                        <p:attrNameLst>
                                          <p:attrName>fill.on</p:attrName>
                                        </p:attrNameLst>
                                      </p:cBhvr>
                                      <p:to>
                                        <p:strVal val="true"/>
                                      </p:to>
                                    </p:set>
                                  </p:childTnLst>
                                  <p:subTnLst>
                                    <p:audio>
                                      <p:cMediaNode>
                                        <p:cTn display="0" masterRel="sameClick">
                                          <p:stCondLst>
                                            <p:cond evt="begin" delay="0">
                                              <p:tn val="20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6"/>
                  </p:tgtEl>
                </p:cond>
              </p:nextCondLst>
            </p:seq>
            <p:seq concurrent="1" nextAc="seek">
              <p:cTn id="211" restart="whenNotActive" fill="hold" evtFilter="cancelBubble" nodeType="interactiveSeq">
                <p:stCondLst>
                  <p:cond evt="onClick" delay="0">
                    <p:tgtEl>
                      <p:spTgt spid="87"/>
                    </p:tgtEl>
                  </p:cond>
                </p:stCondLst>
                <p:endSync evt="end" delay="0">
                  <p:rtn val="all"/>
                </p:endSync>
                <p:childTnLst>
                  <p:par>
                    <p:cTn id="212" fill="hold">
                      <p:stCondLst>
                        <p:cond delay="0"/>
                      </p:stCondLst>
                      <p:childTnLst>
                        <p:par>
                          <p:cTn id="213" fill="hold">
                            <p:stCondLst>
                              <p:cond delay="0"/>
                            </p:stCondLst>
                            <p:childTnLst>
                              <p:par>
                                <p:cTn id="214" presetID="1" presetClass="emph" presetSubtype="2" fill="hold" nodeType="clickEffect">
                                  <p:stCondLst>
                                    <p:cond delay="0"/>
                                  </p:stCondLst>
                                  <p:childTnLst>
                                    <p:animClr clrSpc="rgb" dir="cw">
                                      <p:cBhvr>
                                        <p:cTn id="215" dur="2000" fill="hold"/>
                                        <p:tgtEl>
                                          <p:spTgt spid="87"/>
                                        </p:tgtEl>
                                        <p:attrNameLst>
                                          <p:attrName>fillcolor</p:attrName>
                                        </p:attrNameLst>
                                      </p:cBhvr>
                                      <p:to>
                                        <a:srgbClr val="FF0000"/>
                                      </p:to>
                                    </p:animClr>
                                    <p:set>
                                      <p:cBhvr>
                                        <p:cTn id="216" dur="2000" fill="hold"/>
                                        <p:tgtEl>
                                          <p:spTgt spid="87"/>
                                        </p:tgtEl>
                                        <p:attrNameLst>
                                          <p:attrName>fill.type</p:attrName>
                                        </p:attrNameLst>
                                      </p:cBhvr>
                                      <p:to>
                                        <p:strVal val="solid"/>
                                      </p:to>
                                    </p:set>
                                    <p:set>
                                      <p:cBhvr>
                                        <p:cTn id="217" dur="2000" fill="hold"/>
                                        <p:tgtEl>
                                          <p:spTgt spid="87"/>
                                        </p:tgtEl>
                                        <p:attrNameLst>
                                          <p:attrName>fill.on</p:attrName>
                                        </p:attrNameLst>
                                      </p:cBhvr>
                                      <p:to>
                                        <p:strVal val="true"/>
                                      </p:to>
                                    </p:set>
                                  </p:childTnLst>
                                  <p:subTnLst>
                                    <p:audio>
                                      <p:cMediaNode>
                                        <p:cTn display="0" masterRel="sameClick">
                                          <p:stCondLst>
                                            <p:cond evt="begin" delay="0">
                                              <p:tn val="214"/>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8" restart="whenNotActive" fill="hold" evtFilter="cancelBubble" nodeType="interactiveSeq">
                <p:stCondLst>
                  <p:cond evt="onClick" delay="0">
                    <p:tgtEl>
                      <p:spTgt spid="91"/>
                    </p:tgtEl>
                  </p:cond>
                </p:stCondLst>
                <p:endSync evt="end" delay="0">
                  <p:rtn val="all"/>
                </p:endSync>
                <p:childTnLst>
                  <p:par>
                    <p:cTn id="219" fill="hold">
                      <p:stCondLst>
                        <p:cond delay="0"/>
                      </p:stCondLst>
                      <p:childTnLst>
                        <p:par>
                          <p:cTn id="220" fill="hold">
                            <p:stCondLst>
                              <p:cond delay="0"/>
                            </p:stCondLst>
                            <p:childTnLst>
                              <p:par>
                                <p:cTn id="221" presetID="1" presetClass="emph" presetSubtype="2" fill="hold" nodeType="clickEffect">
                                  <p:stCondLst>
                                    <p:cond delay="0"/>
                                  </p:stCondLst>
                                  <p:childTnLst>
                                    <p:animClr clrSpc="rgb" dir="cw">
                                      <p:cBhvr>
                                        <p:cTn id="222" dur="2000" fill="hold"/>
                                        <p:tgtEl>
                                          <p:spTgt spid="91"/>
                                        </p:tgtEl>
                                        <p:attrNameLst>
                                          <p:attrName>fillcolor</p:attrName>
                                        </p:attrNameLst>
                                      </p:cBhvr>
                                      <p:to>
                                        <a:srgbClr val="FF0000"/>
                                      </p:to>
                                    </p:animClr>
                                    <p:set>
                                      <p:cBhvr>
                                        <p:cTn id="223" dur="2000" fill="hold"/>
                                        <p:tgtEl>
                                          <p:spTgt spid="91"/>
                                        </p:tgtEl>
                                        <p:attrNameLst>
                                          <p:attrName>fill.type</p:attrName>
                                        </p:attrNameLst>
                                      </p:cBhvr>
                                      <p:to>
                                        <p:strVal val="solid"/>
                                      </p:to>
                                    </p:set>
                                    <p:set>
                                      <p:cBhvr>
                                        <p:cTn id="224" dur="2000" fill="hold"/>
                                        <p:tgtEl>
                                          <p:spTgt spid="91"/>
                                        </p:tgtEl>
                                        <p:attrNameLst>
                                          <p:attrName>fill.on</p:attrName>
                                        </p:attrNameLst>
                                      </p:cBhvr>
                                      <p:to>
                                        <p:strVal val="true"/>
                                      </p:to>
                                    </p:set>
                                  </p:childTnLst>
                                  <p:subTnLst>
                                    <p:audio>
                                      <p:cMediaNode>
                                        <p:cTn display="0" masterRel="sameClick">
                                          <p:stCondLst>
                                            <p:cond evt="begin" delay="0">
                                              <p:tn val="22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1"/>
                  </p:tgtEl>
                </p:cond>
              </p:nextCondLst>
            </p:seq>
            <p:seq concurrent="1" nextAc="seek">
              <p:cTn id="225" restart="whenNotActive" fill="hold" evtFilter="cancelBubble" nodeType="interactiveSeq">
                <p:stCondLst>
                  <p:cond evt="onClick" delay="0">
                    <p:tgtEl>
                      <p:spTgt spid="93"/>
                    </p:tgtEl>
                  </p:cond>
                </p:stCondLst>
                <p:endSync evt="end" delay="0">
                  <p:rtn val="all"/>
                </p:endSync>
                <p:childTnLst>
                  <p:par>
                    <p:cTn id="226" fill="hold">
                      <p:stCondLst>
                        <p:cond delay="0"/>
                      </p:stCondLst>
                      <p:childTnLst>
                        <p:par>
                          <p:cTn id="227" fill="hold">
                            <p:stCondLst>
                              <p:cond delay="0"/>
                            </p:stCondLst>
                            <p:childTnLst>
                              <p:par>
                                <p:cTn id="228" presetID="1" presetClass="emph" presetSubtype="2" fill="hold" nodeType="clickEffect">
                                  <p:stCondLst>
                                    <p:cond delay="0"/>
                                  </p:stCondLst>
                                  <p:childTnLst>
                                    <p:animClr clrSpc="rgb" dir="cw">
                                      <p:cBhvr>
                                        <p:cTn id="229" dur="2000" fill="hold"/>
                                        <p:tgtEl>
                                          <p:spTgt spid="93"/>
                                        </p:tgtEl>
                                        <p:attrNameLst>
                                          <p:attrName>fillcolor</p:attrName>
                                        </p:attrNameLst>
                                      </p:cBhvr>
                                      <p:to>
                                        <a:srgbClr val="00B050"/>
                                      </p:to>
                                    </p:animClr>
                                    <p:set>
                                      <p:cBhvr>
                                        <p:cTn id="230" dur="2000" fill="hold"/>
                                        <p:tgtEl>
                                          <p:spTgt spid="93"/>
                                        </p:tgtEl>
                                        <p:attrNameLst>
                                          <p:attrName>fill.type</p:attrName>
                                        </p:attrNameLst>
                                      </p:cBhvr>
                                      <p:to>
                                        <p:strVal val="solid"/>
                                      </p:to>
                                    </p:set>
                                    <p:set>
                                      <p:cBhvr>
                                        <p:cTn id="231" dur="2000" fill="hold"/>
                                        <p:tgtEl>
                                          <p:spTgt spid="93"/>
                                        </p:tgtEl>
                                        <p:attrNameLst>
                                          <p:attrName>fill.on</p:attrName>
                                        </p:attrNameLst>
                                      </p:cBhvr>
                                      <p:to>
                                        <p:strVal val="true"/>
                                      </p:to>
                                    </p:set>
                                  </p:childTnLst>
                                  <p:subTnLst>
                                    <p:audio>
                                      <p:cMediaNode>
                                        <p:cTn display="0" masterRel="sameClick">
                                          <p:stCondLst>
                                            <p:cond evt="begin" delay="0">
                                              <p:tn val="22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180C9-BC60-BE46-0664-D8BAC356F78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FDB71F6-0FBB-43EF-52A0-56AE5A649DEF}"/>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54D1A6A-0F35-D3D4-4287-F686E474AA6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01DF531-42BB-2A55-87A0-79DC220367F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5245DE5-DF1D-278E-131B-1E5E9E97762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A119C4B-214D-3DFB-FFF3-CD6363D21AD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410FB48-B0F0-4E3C-0898-42B4068D50B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561220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57719DA-0C14-44B0-83EB-C619DF7ADF0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4F338F9-70F5-4252-95C6-34EFA0C589B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4412A10-FB11-4A41-ABC2-3AB172193DC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Akıllı telefonlar için yeni bir batarya teknolojisi</a:t>
            </a:r>
          </a:p>
        </p:txBody>
      </p:sp>
      <p:sp>
        <p:nvSpPr>
          <p:cNvPr id="88" name="Altıgen 87">
            <a:extLst>
              <a:ext uri="{FF2B5EF4-FFF2-40B4-BE49-F238E27FC236}">
                <a16:creationId xmlns:a16="http://schemas.microsoft.com/office/drawing/2014/main" id="{9D4818E3-5570-4D54-8225-AF7578CCC5B9}"/>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Kanıtlanması mümkün olmayan hayali bir zaman makinesi fikri</a:t>
            </a:r>
            <a:endParaRPr lang="tr-TR" sz="2000" b="1" dirty="0">
              <a:solidFill>
                <a:schemeClr val="tx2"/>
              </a:solidFill>
            </a:endParaRPr>
          </a:p>
        </p:txBody>
      </p:sp>
      <p:sp>
        <p:nvSpPr>
          <p:cNvPr id="89" name="Metin kutusu 88">
            <a:extLst>
              <a:ext uri="{FF2B5EF4-FFF2-40B4-BE49-F238E27FC236}">
                <a16:creationId xmlns:a16="http://schemas.microsoft.com/office/drawing/2014/main" id="{36DF42C0-9B18-4D85-84EA-A151BBA39FA5}"/>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D916088D-9933-4C6D-A668-0B4F6E4E85A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9688B28-A970-4A4F-B00D-D3E11FBA983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F463FB1-7E75-46B9-B5A4-73202E560E6B}"/>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Daha hızlı giden bir tren motoru</a:t>
            </a:r>
          </a:p>
        </p:txBody>
      </p:sp>
      <p:sp>
        <p:nvSpPr>
          <p:cNvPr id="94" name="Altıgen 93">
            <a:extLst>
              <a:ext uri="{FF2B5EF4-FFF2-40B4-BE49-F238E27FC236}">
                <a16:creationId xmlns:a16="http://schemas.microsoft.com/office/drawing/2014/main" id="{B1A45C4C-F07F-4D98-A7B8-F38720F7C473}"/>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Su sızdırmayan yeni bir kumaş türü</a:t>
            </a:r>
          </a:p>
        </p:txBody>
      </p:sp>
      <p:sp>
        <p:nvSpPr>
          <p:cNvPr id="95" name="Metin kutusu 94">
            <a:extLst>
              <a:ext uri="{FF2B5EF4-FFF2-40B4-BE49-F238E27FC236}">
                <a16:creationId xmlns:a16="http://schemas.microsoft.com/office/drawing/2014/main" id="{48ADDF9F-094C-484A-969A-974022D2A60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124C6056-83E2-4BB4-A0DF-AD9BF45BE8D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D4BC7082-0FA6-45D3-9504-D0146AE6CC5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53474F09-D6C5-4BEB-BB50-20C15DEA980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Bir buluşun patent alabilmesi için "sanayiye uygulanabilir olması" şartı vardır. Bu, o icadın sadece bir hayal veya teorik bilgi olmadığını, fabrikalarda üretilip günlük hayatta kullanılabileceğini ifade eder.</a:t>
            </a:r>
          </a:p>
          <a:p>
            <a:pPr algn="just" defTabSz="715963">
              <a:spcBef>
                <a:spcPct val="0"/>
              </a:spcBef>
            </a:pPr>
            <a:r>
              <a:rPr lang="tr-TR" sz="2400" dirty="0">
                <a:solidFill>
                  <a:schemeClr val="tx2"/>
                </a:solidFill>
              </a:rPr>
              <a:t>	</a:t>
            </a:r>
            <a:r>
              <a:rPr lang="tr-TR" sz="2400" b="1" dirty="0">
                <a:solidFill>
                  <a:schemeClr val="tx2"/>
                </a:solidFill>
              </a:rPr>
              <a:t>Buna göre aşağıdakilerden hangisi sanayiye uygulanabilirlik kriterine </a:t>
            </a:r>
            <a:r>
              <a:rPr lang="tr-TR" sz="2400" b="1" u="sng" dirty="0">
                <a:solidFill>
                  <a:schemeClr val="tx2"/>
                </a:solidFill>
              </a:rPr>
              <a:t>uymaz?</a:t>
            </a:r>
            <a:endParaRPr lang="tr-TR" altLang="tr-TR" sz="2400" b="1" u="sng" dirty="0">
              <a:solidFill>
                <a:schemeClr val="tx2"/>
              </a:solidFill>
            </a:endParaRPr>
          </a:p>
        </p:txBody>
      </p:sp>
    </p:spTree>
    <p:extLst>
      <p:ext uri="{BB962C8B-B14F-4D97-AF65-F5344CB8AC3E}">
        <p14:creationId xmlns:p14="http://schemas.microsoft.com/office/powerpoint/2010/main" val="12017226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D1F16-5BC3-62FE-2443-7DF1762D341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8AA7AA6-82E1-AECC-5BE5-B8F2167E2810}"/>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9B6AC06-828E-6157-D4FC-0ABB2A2AF1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24AFF9B-F247-0533-A0AC-5EAE0B8EBFD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436E9A6-1D73-02DD-B344-271EBCE43CD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1EDF8624-A1E8-8118-68B9-CE43ED19E47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B5C24B-9554-9599-0701-8453ABB0480A}"/>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068495286"/>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A2161C11-3F13-4501-8965-E2BFC98CBCB6}"/>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47E04BD3-7911-4F3D-9E7F-7CF88AFC725C}"/>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C8255A3-2B01-4896-B87F-2361699997BC}"/>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Sadece zenginleri korumak</a:t>
            </a:r>
          </a:p>
        </p:txBody>
      </p:sp>
      <p:sp>
        <p:nvSpPr>
          <p:cNvPr id="88" name="Altıgen 87">
            <a:extLst>
              <a:ext uri="{FF2B5EF4-FFF2-40B4-BE49-F238E27FC236}">
                <a16:creationId xmlns:a16="http://schemas.microsoft.com/office/drawing/2014/main" id="{0E701FDD-6B50-469C-9878-F4DB39003733}"/>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Eser sahiplerinin haklarını yasal güvenceye almak</a:t>
            </a:r>
            <a:endParaRPr lang="tr-TR" sz="2000" b="1" dirty="0">
              <a:solidFill>
                <a:schemeClr val="tx2"/>
              </a:solidFill>
            </a:endParaRPr>
          </a:p>
        </p:txBody>
      </p:sp>
      <p:sp>
        <p:nvSpPr>
          <p:cNvPr id="89" name="Metin kutusu 88">
            <a:extLst>
              <a:ext uri="{FF2B5EF4-FFF2-40B4-BE49-F238E27FC236}">
                <a16:creationId xmlns:a16="http://schemas.microsoft.com/office/drawing/2014/main" id="{C601F0EC-8E90-482C-9568-FB4CC1B6D9B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8F42737D-76F7-4DBF-AACD-9764DA0FB25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B44BB1A9-5D21-49F6-8B21-BDC00730D27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198B801-5E3B-448F-9D61-7C47DDA43570}"/>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Kitap satışlarını azaltmak</a:t>
            </a:r>
          </a:p>
        </p:txBody>
      </p:sp>
      <p:sp>
        <p:nvSpPr>
          <p:cNvPr id="94" name="Altıgen 93">
            <a:extLst>
              <a:ext uri="{FF2B5EF4-FFF2-40B4-BE49-F238E27FC236}">
                <a16:creationId xmlns:a16="http://schemas.microsoft.com/office/drawing/2014/main" id="{50A59C43-E6DC-45B2-9BC1-9035DAFD5CC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Sanatı sadece müzelere hapsetmek</a:t>
            </a:r>
            <a:endParaRPr lang="tr-TR" sz="2000" b="1" dirty="0">
              <a:solidFill>
                <a:schemeClr val="tx2"/>
              </a:solidFill>
            </a:endParaRPr>
          </a:p>
        </p:txBody>
      </p:sp>
      <p:sp>
        <p:nvSpPr>
          <p:cNvPr id="95" name="Metin kutusu 94">
            <a:extLst>
              <a:ext uri="{FF2B5EF4-FFF2-40B4-BE49-F238E27FC236}">
                <a16:creationId xmlns:a16="http://schemas.microsoft.com/office/drawing/2014/main" id="{BCFAC8F5-8EA4-4378-919E-A2BAA638A58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4037E45-4A76-4900-A4C6-3D399B822CD8}"/>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2E470B9C-9328-4092-8BAD-C27A3D5F5FA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A9C633D-7BE4-44A9-8ADC-0F50F18E8E6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5846 sayılı Fikir ve Sanat Eserleri Kanunu, ülkemizde yazarların, ressamların ve yazılımcıların en büyük güvencesidir.</a:t>
            </a:r>
          </a:p>
          <a:p>
            <a:pPr algn="just">
              <a:spcBef>
                <a:spcPct val="0"/>
              </a:spcBef>
            </a:pPr>
            <a:r>
              <a:rPr lang="tr-TR" sz="2400" dirty="0">
                <a:solidFill>
                  <a:schemeClr val="tx2"/>
                </a:solidFill>
              </a:rPr>
              <a:t>	</a:t>
            </a:r>
            <a:r>
              <a:rPr lang="tr-TR" sz="2400" b="1" dirty="0">
                <a:solidFill>
                  <a:schemeClr val="tx2"/>
                </a:solidFill>
              </a:rPr>
              <a:t>Bu kanunun temel hedefi aşağıdakilerden hangisidir?</a:t>
            </a:r>
            <a:endParaRPr lang="tr-TR" altLang="tr-TR" sz="2100" b="1" dirty="0">
              <a:solidFill>
                <a:schemeClr val="tx2"/>
              </a:solidFill>
            </a:endParaRPr>
          </a:p>
        </p:txBody>
      </p:sp>
    </p:spTree>
    <p:extLst>
      <p:ext uri="{BB962C8B-B14F-4D97-AF65-F5344CB8AC3E}">
        <p14:creationId xmlns:p14="http://schemas.microsoft.com/office/powerpoint/2010/main" val="395362317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2DD65-A939-6925-DE83-5CBE76669F3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5CC2BEC-4114-E3BF-F39F-60FC1EEE989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87D8E359-19AA-36A3-5790-19321250558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C1539A2-648D-B9ED-450B-1B56F892E2E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B98D97F-6832-CB5D-15A6-D2F84DB475C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DDE6A02-D3BB-8C51-17D1-26E50E1B585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473A5ED-7BEC-E853-3515-32FD03C2B875}"/>
              </a:ext>
            </a:extLst>
          </p:cNvPr>
          <p:cNvPicPr>
            <a:picLocks noChangeAspect="1"/>
          </p:cNvPicPr>
          <p:nvPr/>
        </p:nvPicPr>
        <p:blipFill>
          <a:blip r:embed="rId5"/>
          <a:srcRect/>
          <a:stretch/>
        </p:blipFill>
        <p:spPr>
          <a:xfrm>
            <a:off x="3741600" y="0"/>
            <a:ext cx="4708799" cy="6857999"/>
          </a:xfrm>
          <a:prstGeom prst="rect">
            <a:avLst/>
          </a:prstGeom>
        </p:spPr>
      </p:pic>
    </p:spTree>
    <p:extLst>
      <p:ext uri="{BB962C8B-B14F-4D97-AF65-F5344CB8AC3E}">
        <p14:creationId xmlns:p14="http://schemas.microsoft.com/office/powerpoint/2010/main" val="3254717069"/>
      </p:ext>
    </p:extLst>
  </p:cSld>
  <p:clrMapOvr>
    <a:masterClrMapping/>
  </p:clrMapOvr>
  <mc:AlternateContent xmlns:mc="http://schemas.openxmlformats.org/markup-compatibility/2006" xmlns:p14="http://schemas.microsoft.com/office/powerpoint/2010/main">
    <mc:Choice Requires="p14">
      <p:transition spd="slow" p14:dur="30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4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D57D803-E221-40EA-AE29-6E400677F7C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789DCF4-E0AF-443E-8878-0AC904F80C0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11EB445-17A4-4677-B819-71FCA857FF34}"/>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Aldığı patent belgesi, bu teknik buluşu eser sahibi öldükten sonra 70 yıl boyunca korumaya devam eder.</a:t>
            </a:r>
          </a:p>
        </p:txBody>
      </p:sp>
      <p:sp>
        <p:nvSpPr>
          <p:cNvPr id="88" name="Altıgen 87">
            <a:extLst>
              <a:ext uri="{FF2B5EF4-FFF2-40B4-BE49-F238E27FC236}">
                <a16:creationId xmlns:a16="http://schemas.microsoft.com/office/drawing/2014/main" id="{A03542F5-1880-437F-93E8-63F3494536C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Uygulamanın korsan versiyonlarının yayılmasını önlemek amacıyla yasal bandrol uygulamasından yararlanabilir.</a:t>
            </a:r>
          </a:p>
        </p:txBody>
      </p:sp>
      <p:sp>
        <p:nvSpPr>
          <p:cNvPr id="89" name="Metin kutusu 88">
            <a:extLst>
              <a:ext uri="{FF2B5EF4-FFF2-40B4-BE49-F238E27FC236}">
                <a16:creationId xmlns:a16="http://schemas.microsoft.com/office/drawing/2014/main" id="{E4DFB8F4-646B-4AF4-A9F4-F01DFEEC2808}"/>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517A5907-F972-41F7-A2F3-E68FA1561AB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EED27CA-8366-4BDF-A43E-60F5DCBCF47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C82E595-E226-4BA5-8BF0-F972FF7A504C}"/>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Uygulamanın temelini oluşturan yeni teknik buluşu korumak için Türk Patent ve Marka Kurumu’na başvurmalıdır.</a:t>
            </a:r>
          </a:p>
        </p:txBody>
      </p:sp>
      <p:sp>
        <p:nvSpPr>
          <p:cNvPr id="94" name="Altıgen 93">
            <a:extLst>
              <a:ext uri="{FF2B5EF4-FFF2-40B4-BE49-F238E27FC236}">
                <a16:creationId xmlns:a16="http://schemas.microsoft.com/office/drawing/2014/main" id="{AEB5BAF5-8646-4737-94DC-C45F1EB5371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b="1" dirty="0">
                <a:solidFill>
                  <a:schemeClr val="tx2"/>
                </a:solidFill>
              </a:rPr>
              <a:t>Yazılım kodları, eseri oluşturduğu andan itibaren herhangi bir tescile gerek kalmadan "Telif Hakkı" ile korunur.</a:t>
            </a:r>
          </a:p>
        </p:txBody>
      </p:sp>
      <p:sp>
        <p:nvSpPr>
          <p:cNvPr id="95" name="Metin kutusu 94">
            <a:extLst>
              <a:ext uri="{FF2B5EF4-FFF2-40B4-BE49-F238E27FC236}">
                <a16:creationId xmlns:a16="http://schemas.microsoft.com/office/drawing/2014/main" id="{264FD85B-0BAE-49A8-9845-F5C3D7B9B04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88B1D14E-F92A-47E5-AA91-1B833396367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4EE98B6-3EAE-4320-8C9F-41EB3B80F92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84EBA76-7DB6-41CC-9D47-88A7805A7C2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Görme engelli bireyler için nesneleri sesli betimleyen özgün bir mobil uygulama geliştiren yazılım mühendisi, bu projesi için aylarca emek vermiştir. Uygulama hem karmaşık kod dizinlerinden (yazılımdan) hem de cihazın çevreyi algılamasını sağlayan yeni bir teknik sistemden oluşmaktadır. </a:t>
            </a:r>
          </a:p>
          <a:p>
            <a:pPr algn="just">
              <a:spcBef>
                <a:spcPct val="0"/>
              </a:spcBef>
            </a:pPr>
            <a:r>
              <a:rPr lang="tr-TR" sz="2400" dirty="0">
                <a:solidFill>
                  <a:schemeClr val="tx2"/>
                </a:solidFill>
              </a:rPr>
              <a:t>	</a:t>
            </a:r>
            <a:r>
              <a:rPr lang="tr-TR" sz="2400" b="1" dirty="0">
                <a:solidFill>
                  <a:schemeClr val="tx2"/>
                </a:solidFill>
              </a:rPr>
              <a:t>Mühendis, bu çalışmasının kopyalanmasını engellemek ve yasal haklarını güvence altına almak istemektedir.</a:t>
            </a:r>
          </a:p>
        </p:txBody>
      </p:sp>
    </p:spTree>
    <p:extLst>
      <p:ext uri="{BB962C8B-B14F-4D97-AF65-F5344CB8AC3E}">
        <p14:creationId xmlns:p14="http://schemas.microsoft.com/office/powerpoint/2010/main" val="31300717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7DCF4-9EFE-BBF5-DFFF-B075611D9D8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525953F-5C2E-650F-805A-3B1AAFA425C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EBDA764E-33D3-0730-E697-C4C3DD277A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B9634942-8EBC-5824-0663-B3CAC933A00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6FC38B-A589-9E6C-B34D-F089A453D2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0E2B420D-7FE0-6493-5E7F-263C15D89F6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8786074-CC7E-B9B1-AF60-AAB2CB36AE64}"/>
              </a:ext>
            </a:extLst>
          </p:cNvPr>
          <p:cNvPicPr>
            <a:picLocks noChangeAspect="1"/>
          </p:cNvPicPr>
          <p:nvPr/>
        </p:nvPicPr>
        <p:blipFill>
          <a:blip r:embed="rId5"/>
          <a:stretch>
            <a:fillRect/>
          </a:stretch>
        </p:blipFill>
        <p:spPr>
          <a:xfrm>
            <a:off x="3741600" y="0"/>
            <a:ext cx="4708800" cy="6858000"/>
          </a:xfrm>
          <a:prstGeom prst="rect">
            <a:avLst/>
          </a:prstGeom>
        </p:spPr>
      </p:pic>
    </p:spTree>
    <p:extLst>
      <p:ext uri="{BB962C8B-B14F-4D97-AF65-F5344CB8AC3E}">
        <p14:creationId xmlns:p14="http://schemas.microsoft.com/office/powerpoint/2010/main" val="2250421905"/>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8498CE4-04CF-4B43-858D-8802EED4F160}"/>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8F16B0AA-BC0F-4ABD-8C4C-7BA6E1E172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D81F008-7793-44FB-B28B-107829176562}"/>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Bandrol</a:t>
            </a:r>
          </a:p>
        </p:txBody>
      </p:sp>
      <p:sp>
        <p:nvSpPr>
          <p:cNvPr id="88" name="Altıgen 87">
            <a:extLst>
              <a:ext uri="{FF2B5EF4-FFF2-40B4-BE49-F238E27FC236}">
                <a16:creationId xmlns:a16="http://schemas.microsoft.com/office/drawing/2014/main" id="{B098305F-C38D-425A-97C3-5510160800C1}"/>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Tasdikname</a:t>
            </a:r>
          </a:p>
        </p:txBody>
      </p:sp>
      <p:sp>
        <p:nvSpPr>
          <p:cNvPr id="89" name="Metin kutusu 88">
            <a:extLst>
              <a:ext uri="{FF2B5EF4-FFF2-40B4-BE49-F238E27FC236}">
                <a16:creationId xmlns:a16="http://schemas.microsoft.com/office/drawing/2014/main" id="{E3491A17-AD7F-4346-BFDD-C239249B856A}"/>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3E02015-C6D8-416B-9B5A-4E52D6B981E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AA36CB11-38F7-4577-A36B-FE8B5B9D16A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6897736-900C-4AE7-BD27-105A5DF61A5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Patent Belgesi</a:t>
            </a:r>
          </a:p>
        </p:txBody>
      </p:sp>
      <p:sp>
        <p:nvSpPr>
          <p:cNvPr id="94" name="Altıgen 93">
            <a:extLst>
              <a:ext uri="{FF2B5EF4-FFF2-40B4-BE49-F238E27FC236}">
                <a16:creationId xmlns:a16="http://schemas.microsoft.com/office/drawing/2014/main" id="{3212892C-70BE-491C-B775-BFEE338D5A7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Telif Hakkı</a:t>
            </a:r>
          </a:p>
        </p:txBody>
      </p:sp>
      <p:sp>
        <p:nvSpPr>
          <p:cNvPr id="95" name="Metin kutusu 94">
            <a:extLst>
              <a:ext uri="{FF2B5EF4-FFF2-40B4-BE49-F238E27FC236}">
                <a16:creationId xmlns:a16="http://schemas.microsoft.com/office/drawing/2014/main" id="{B8C05BD0-2F6E-49FC-9EED-3BDA1094721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C576457-4538-4C6D-8F71-4DC3034ED5E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5BC544A8-A1CB-4C00-AA4D-DFA8CA0654E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686C616B-D1C4-4138-9887-C7A93BDC285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300" dirty="0">
                <a:solidFill>
                  <a:schemeClr val="tx2"/>
                </a:solidFill>
              </a:rPr>
              <a:t>Genç bir mühendis olan Filiz, köyündeki kuraklık sorununu çözmek için su kaynaklarını en verimli şekilde tarlalara ulaştıran, daha önce hiç uygulanmamış özgün bir sulama düzeneği tasarlamıştır. Bu düzeneğin çalışma prensibi tamamen yeni bir teknik çözüm sunmaktadır. </a:t>
            </a:r>
          </a:p>
          <a:p>
            <a:pPr algn="just">
              <a:spcBef>
                <a:spcPct val="0"/>
              </a:spcBef>
            </a:pPr>
            <a:r>
              <a:rPr lang="tr-TR" sz="2300" b="1" dirty="0">
                <a:solidFill>
                  <a:schemeClr val="tx2"/>
                </a:solidFill>
              </a:rPr>
              <a:t>	Filiz’in bu icadını koruma altına almak ve başkalarının izinsiz üretmesini engellemek için başvurması gereken yasal belge aşağıdakilerden hangisidir?</a:t>
            </a:r>
          </a:p>
        </p:txBody>
      </p:sp>
    </p:spTree>
    <p:extLst>
      <p:ext uri="{BB962C8B-B14F-4D97-AF65-F5344CB8AC3E}">
        <p14:creationId xmlns:p14="http://schemas.microsoft.com/office/powerpoint/2010/main" val="2389666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C6D26-1451-E806-C498-69687ED02B2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4945556-446A-5FDF-AAF6-A9475614D1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DB2D72C-77A7-1869-C139-283052F9ECF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6BE0D7D-FFF4-88B2-F00A-141E5216D8D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B3F3A9A-2164-71C2-F3B1-FC3AD6B1BED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6B62D7D-C4E3-A7EC-CFCE-8D362B99E8A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A403BF1-1690-0E4B-7CF1-43CC11907B2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290948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CAD7A1BF-75A2-450E-9155-551C97D82BD1}"/>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40900AE-9136-4B54-9833-5AF0B5EB35ED}"/>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62C62A8-D97A-40C6-BA8D-F5A0DBA67BDD}"/>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Belediye başkanlığına dilekçe verebilir.</a:t>
            </a:r>
          </a:p>
        </p:txBody>
      </p:sp>
      <p:sp>
        <p:nvSpPr>
          <p:cNvPr id="88" name="Altıgen 87">
            <a:extLst>
              <a:ext uri="{FF2B5EF4-FFF2-40B4-BE49-F238E27FC236}">
                <a16:creationId xmlns:a16="http://schemas.microsoft.com/office/drawing/2014/main" id="{782132E7-421B-4E4F-9384-A04EB1B10A3F}"/>
              </a:ext>
            </a:extLst>
          </p:cNvPr>
          <p:cNvSpPr/>
          <p:nvPr/>
        </p:nvSpPr>
        <p:spPr>
          <a:xfrm>
            <a:off x="6338482"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nb-NO" sz="2000" b="1" dirty="0">
                <a:solidFill>
                  <a:schemeClr val="tx2"/>
                </a:solidFill>
              </a:rPr>
              <a:t>Eserini notere onaylatarak belgelendirebilir.</a:t>
            </a:r>
            <a:endParaRPr lang="tr-TR" sz="2000" b="1" dirty="0">
              <a:solidFill>
                <a:schemeClr val="tx2"/>
              </a:solidFill>
            </a:endParaRPr>
          </a:p>
        </p:txBody>
      </p:sp>
      <p:sp>
        <p:nvSpPr>
          <p:cNvPr id="89" name="Metin kutusu 88">
            <a:extLst>
              <a:ext uri="{FF2B5EF4-FFF2-40B4-BE49-F238E27FC236}">
                <a16:creationId xmlns:a16="http://schemas.microsoft.com/office/drawing/2014/main" id="{D89B3324-CA6F-4D7D-BF8A-6EC5B736B2A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6A7FE41-F0BF-48E8-AE53-8C027DF1ECA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0725B75-3003-4C28-9443-18390849F2F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285C4ABC-9846-403A-8AE3-4D4FE918994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Eseri genel ağda (internet) herkese açık paylaşabilir.</a:t>
            </a:r>
          </a:p>
        </p:txBody>
      </p:sp>
      <p:sp>
        <p:nvSpPr>
          <p:cNvPr id="94" name="Altıgen 93">
            <a:extLst>
              <a:ext uri="{FF2B5EF4-FFF2-40B4-BE49-F238E27FC236}">
                <a16:creationId xmlns:a16="http://schemas.microsoft.com/office/drawing/2014/main" id="{D40D5A27-0B56-401F-B4CA-51632E58438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Eseri bir kütüphaneye bağışlayabilir.</a:t>
            </a:r>
          </a:p>
        </p:txBody>
      </p:sp>
      <p:sp>
        <p:nvSpPr>
          <p:cNvPr id="95" name="Metin kutusu 94">
            <a:extLst>
              <a:ext uri="{FF2B5EF4-FFF2-40B4-BE49-F238E27FC236}">
                <a16:creationId xmlns:a16="http://schemas.microsoft.com/office/drawing/2014/main" id="{7823868D-8B9D-4959-8952-2D167FE35F83}"/>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AC3892F-131B-4635-845E-79763D6CAD33}"/>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CD477F-FB38-4DA8-89B2-9171B3913EE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FBE0924D-596E-4E9A-9EDA-033B7097C4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b="1" dirty="0">
                <a:solidFill>
                  <a:schemeClr val="tx2"/>
                </a:solidFill>
              </a:rPr>
              <a:t>Telif hakları, bir eser meydana getirildiği andan itibaren kendiliğinden başlar ve herhangi bir kuruma tescil ettirilme zorunluluğu yoktur. Ancak bir yazar, yazdığı romanın kendisine ait olduğunu kesin olarak ispatlamak için bir devlet kurumuna başvurarak eserin sahipliğini kayıt altına aldırmak isterse aşağıdakilerden hangisini yapabilir?</a:t>
            </a:r>
            <a:endParaRPr lang="tr-TR" sz="2000" b="1" dirty="0">
              <a:solidFill>
                <a:schemeClr val="tx2"/>
              </a:solidFill>
            </a:endParaRPr>
          </a:p>
        </p:txBody>
      </p:sp>
    </p:spTree>
    <p:extLst>
      <p:ext uri="{BB962C8B-B14F-4D97-AF65-F5344CB8AC3E}">
        <p14:creationId xmlns:p14="http://schemas.microsoft.com/office/powerpoint/2010/main" val="3960390023"/>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56BA8-811C-2E6A-8BB1-F583BD7B10E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6E82169-9F74-F624-362B-D8C4C6FE253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7B079EC-4387-CE1D-69AF-1F27DC4654CF}"/>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589E5FD-8B84-F345-8CCD-AD0C3C762F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0B1E6B3-327A-9F5A-383D-684C6392060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18C0599-2652-0B2D-C42A-7B587A398F44}"/>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7C36D03A-46EF-C64D-6010-3F3FEB1ACE1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31951855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D70A582-EC2C-4031-A3BA-DB946175607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DE4D079-1D37-43DD-9085-19A49238D1C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A49C0D6-61DE-4B7B-A0A7-064409E2E68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 sahibinin emeğine saygı göstermemiştir.</a:t>
            </a:r>
          </a:p>
        </p:txBody>
      </p:sp>
      <p:sp>
        <p:nvSpPr>
          <p:cNvPr id="88" name="Altıgen 87">
            <a:extLst>
              <a:ext uri="{FF2B5EF4-FFF2-40B4-BE49-F238E27FC236}">
                <a16:creationId xmlns:a16="http://schemas.microsoft.com/office/drawing/2014/main" id="{71B8E2F8-8A8F-4F8B-A68C-B8911614EA2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Ürünü yasal bir bayiden faturalı olarak satın almıştır.</a:t>
            </a:r>
          </a:p>
        </p:txBody>
      </p:sp>
      <p:sp>
        <p:nvSpPr>
          <p:cNvPr id="89" name="Metin kutusu 88">
            <a:extLst>
              <a:ext uri="{FF2B5EF4-FFF2-40B4-BE49-F238E27FC236}">
                <a16:creationId xmlns:a16="http://schemas.microsoft.com/office/drawing/2014/main" id="{A73327D9-AC3B-449C-803C-5FE4C1C375A5}"/>
              </a:ext>
            </a:extLst>
          </p:cNvPr>
          <p:cNvSpPr txBox="1"/>
          <p:nvPr/>
        </p:nvSpPr>
        <p:spPr>
          <a:xfrm>
            <a:off x="101601" y="4199168"/>
            <a:ext cx="342899" cy="461665"/>
          </a:xfrm>
          <a:prstGeom prst="rect">
            <a:avLst/>
          </a:prstGeom>
          <a:noFill/>
        </p:spPr>
        <p:txBody>
          <a:bodyPr wrap="square" rtlCol="0">
            <a:spAutoFit/>
          </a:bodyPr>
          <a:lstStyle/>
          <a:p>
            <a:pPr algn="ctr"/>
            <a:r>
              <a:rPr lang="tr-TR" sz="2400" b="1" dirty="0">
                <a:solidFill>
                  <a:srgbClr val="FF0000"/>
                </a:solidFill>
              </a:rPr>
              <a:t>A</a:t>
            </a:r>
          </a:p>
        </p:txBody>
      </p:sp>
      <p:sp>
        <p:nvSpPr>
          <p:cNvPr id="90" name="Metin kutusu 89">
            <a:extLst>
              <a:ext uri="{FF2B5EF4-FFF2-40B4-BE49-F238E27FC236}">
                <a16:creationId xmlns:a16="http://schemas.microsoft.com/office/drawing/2014/main" id="{5ACA4A1B-202B-47F6-9E4F-5D855145890C}"/>
              </a:ext>
            </a:extLst>
          </p:cNvPr>
          <p:cNvSpPr txBox="1"/>
          <p:nvPr/>
        </p:nvSpPr>
        <p:spPr>
          <a:xfrm>
            <a:off x="6324601" y="4199167"/>
            <a:ext cx="342899" cy="461665"/>
          </a:xfrm>
          <a:prstGeom prst="rect">
            <a:avLst/>
          </a:prstGeom>
          <a:noFill/>
        </p:spPr>
        <p:txBody>
          <a:bodyPr wrap="square" rtlCol="0">
            <a:spAutoFit/>
          </a:bodyPr>
          <a:lstStyle/>
          <a:p>
            <a:pPr algn="ctr"/>
            <a:r>
              <a:rPr lang="tr-TR" sz="2400" b="1" dirty="0">
                <a:solidFill>
                  <a:srgbClr val="FF0000"/>
                </a:solidFill>
              </a:rPr>
              <a:t>B</a:t>
            </a:r>
          </a:p>
        </p:txBody>
      </p:sp>
      <p:cxnSp>
        <p:nvCxnSpPr>
          <p:cNvPr id="91" name="Düz Bağlayıcı 90">
            <a:extLst>
              <a:ext uri="{FF2B5EF4-FFF2-40B4-BE49-F238E27FC236}">
                <a16:creationId xmlns:a16="http://schemas.microsoft.com/office/drawing/2014/main" id="{E33C5034-E7AD-464F-B133-1E864D74BB67}"/>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5563FC9-A715-4859-A3BB-5558A9A4D8D6}"/>
              </a:ext>
            </a:extLst>
          </p:cNvPr>
          <p:cNvSpPr/>
          <p:nvPr/>
        </p:nvSpPr>
        <p:spPr>
          <a:xfrm>
            <a:off x="126133"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Devletin vergi kaybına uğramasına neden olmuştur.</a:t>
            </a:r>
          </a:p>
        </p:txBody>
      </p:sp>
      <p:sp>
        <p:nvSpPr>
          <p:cNvPr id="94" name="Altıgen 93">
            <a:extLst>
              <a:ext uri="{FF2B5EF4-FFF2-40B4-BE49-F238E27FC236}">
                <a16:creationId xmlns:a16="http://schemas.microsoft.com/office/drawing/2014/main" id="{E4148B87-18C3-41B5-BBF1-BF59B996E8FC}"/>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Kayıt dışı bir ticaret olan "korsan" ürünü desteklemiştir.</a:t>
            </a:r>
          </a:p>
        </p:txBody>
      </p:sp>
      <p:sp>
        <p:nvSpPr>
          <p:cNvPr id="95" name="Metin kutusu 94">
            <a:extLst>
              <a:ext uri="{FF2B5EF4-FFF2-40B4-BE49-F238E27FC236}">
                <a16:creationId xmlns:a16="http://schemas.microsoft.com/office/drawing/2014/main" id="{0A8F19E0-68F6-441C-BD57-E52250E79A1F}"/>
              </a:ext>
            </a:extLst>
          </p:cNvPr>
          <p:cNvSpPr txBox="1"/>
          <p:nvPr/>
        </p:nvSpPr>
        <p:spPr>
          <a:xfrm>
            <a:off x="101601" y="5377327"/>
            <a:ext cx="342899" cy="461665"/>
          </a:xfrm>
          <a:prstGeom prst="rect">
            <a:avLst/>
          </a:prstGeom>
          <a:noFill/>
        </p:spPr>
        <p:txBody>
          <a:bodyPr wrap="square" rtlCol="0">
            <a:spAutoFit/>
          </a:bodyPr>
          <a:lstStyle/>
          <a:p>
            <a:pPr algn="ctr"/>
            <a:r>
              <a:rPr lang="tr-TR" sz="2400" b="1" dirty="0">
                <a:solidFill>
                  <a:srgbClr val="FF0000"/>
                </a:solidFill>
              </a:rPr>
              <a:t>C</a:t>
            </a:r>
          </a:p>
        </p:txBody>
      </p:sp>
      <p:sp>
        <p:nvSpPr>
          <p:cNvPr id="96" name="Metin kutusu 95">
            <a:extLst>
              <a:ext uri="{FF2B5EF4-FFF2-40B4-BE49-F238E27FC236}">
                <a16:creationId xmlns:a16="http://schemas.microsoft.com/office/drawing/2014/main" id="{79163E07-67CA-47EC-9A5D-E2B2446543D8}"/>
              </a:ext>
            </a:extLst>
          </p:cNvPr>
          <p:cNvSpPr txBox="1"/>
          <p:nvPr/>
        </p:nvSpPr>
        <p:spPr>
          <a:xfrm>
            <a:off x="6324601" y="5377326"/>
            <a:ext cx="342899" cy="461665"/>
          </a:xfrm>
          <a:prstGeom prst="rect">
            <a:avLst/>
          </a:prstGeom>
          <a:noFill/>
        </p:spPr>
        <p:txBody>
          <a:bodyPr wrap="square" rtlCol="0">
            <a:spAutoFit/>
          </a:bodyPr>
          <a:lstStyle/>
          <a:p>
            <a:pPr algn="ctr"/>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77D744-3701-465B-9785-EDD52DFA4D3F}"/>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3DE46FD-CFE1-4192-989C-BDA6E1AF4B23}"/>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Kitapların, CD’lerin veya bilgisayar oyunlarının üzerine yapıştırılan barkodlu etikete "bandrol" denir. Bu etiket, o eserin yasal yollarla çoğaltıldığını ve vergisinin ödendiğini temsil eder. </a:t>
            </a:r>
          </a:p>
          <a:p>
            <a:pPr algn="just" defTabSz="631825">
              <a:spcBef>
                <a:spcPct val="0"/>
              </a:spcBef>
            </a:pPr>
            <a:r>
              <a:rPr lang="tr-TR" sz="2400" b="1" dirty="0">
                <a:solidFill>
                  <a:schemeClr val="tx2"/>
                </a:solidFill>
              </a:rPr>
              <a:t>	Buna göre, üzerinde bandrol bulunmayan bir ürün satın alan bir kişi için aşağıdakilerden hangisi </a:t>
            </a:r>
            <a:r>
              <a:rPr lang="tr-TR" sz="2400" b="1" u="sng" dirty="0">
                <a:solidFill>
                  <a:schemeClr val="tx2"/>
                </a:solidFill>
              </a:rPr>
              <a:t>söylenemez?</a:t>
            </a:r>
          </a:p>
        </p:txBody>
      </p:sp>
    </p:spTree>
    <p:extLst>
      <p:ext uri="{BB962C8B-B14F-4D97-AF65-F5344CB8AC3E}">
        <p14:creationId xmlns:p14="http://schemas.microsoft.com/office/powerpoint/2010/main" val="369179699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D327-DF61-5F8D-1D78-1F0DFCC91AD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CD47A2-62FF-CB03-EF3C-E84488D8406A}"/>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66C432A-814D-7FE4-8633-8674220DD0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AB0F0DA-79A4-70A0-50B5-97337B2E834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713F8F-6DEF-1169-3A32-9AB5014151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9952DBB6-1CC4-1B34-5004-904C6EA685D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78F1ED1-5D3D-3955-89DB-91FBC42A464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17044601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5B6A3AE-F6BD-4B88-873E-51C5AC167423}"/>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0D5405B5-7BA8-4332-B318-0B52EEBF134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8FBC583-4CA1-43A7-90BE-FCDBB105DDA7}"/>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 yayınlandıktan sonraki ilk 10 yıl.</a:t>
            </a:r>
          </a:p>
        </p:txBody>
      </p:sp>
      <p:sp>
        <p:nvSpPr>
          <p:cNvPr id="88" name="Altıgen 87">
            <a:extLst>
              <a:ext uri="{FF2B5EF4-FFF2-40B4-BE49-F238E27FC236}">
                <a16:creationId xmlns:a16="http://schemas.microsoft.com/office/drawing/2014/main" id="{C76F3631-469F-4BFA-976F-2336523461C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Sadece başvuru tarihinden itibaren 20 yıl.</a:t>
            </a:r>
          </a:p>
        </p:txBody>
      </p:sp>
      <p:sp>
        <p:nvSpPr>
          <p:cNvPr id="89" name="Metin kutusu 88">
            <a:extLst>
              <a:ext uri="{FF2B5EF4-FFF2-40B4-BE49-F238E27FC236}">
                <a16:creationId xmlns:a16="http://schemas.microsoft.com/office/drawing/2014/main" id="{495E2B3C-E469-4F77-9AFF-9B9AB8F75D27}"/>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C6E4F29F-8CA5-40CB-9012-576A51FB288B}"/>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00FAF52E-38DD-464A-AA13-5CBE818C40CF}"/>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81638C98-30A2-4A65-AC32-437E527FBAA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 sahibi yaşadığı sürece ve ölümünden itibaren 70 yıl.</a:t>
            </a:r>
          </a:p>
        </p:txBody>
      </p:sp>
      <p:sp>
        <p:nvSpPr>
          <p:cNvPr id="94" name="Altıgen 93">
            <a:extLst>
              <a:ext uri="{FF2B5EF4-FFF2-40B4-BE49-F238E27FC236}">
                <a16:creationId xmlns:a16="http://schemas.microsoft.com/office/drawing/2014/main" id="{E9A94280-1919-4253-88D0-1B9048BDC7C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Eser sahibi öldüğü gün koruma sona erer.</a:t>
            </a:r>
          </a:p>
        </p:txBody>
      </p:sp>
      <p:sp>
        <p:nvSpPr>
          <p:cNvPr id="95" name="Metin kutusu 94">
            <a:extLst>
              <a:ext uri="{FF2B5EF4-FFF2-40B4-BE49-F238E27FC236}">
                <a16:creationId xmlns:a16="http://schemas.microsoft.com/office/drawing/2014/main" id="{165E6D75-8EE9-4868-A698-6252AC96A63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38047EE-E62F-4CF7-B139-7220B310EFA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45EA6E2-381E-48E7-8E28-060CF3B2CA0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3D1A50AE-A38F-41C6-B281-C4C8ACB4CE6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b="1" dirty="0">
                <a:solidFill>
                  <a:schemeClr val="tx2"/>
                </a:solidFill>
              </a:rPr>
              <a:t>Telif hakları koruma süresi eser sahiplerine geniş bir zaman dilimi tanır. Türkiye'deki yasalara göre bir bestecinin bestelediği şarkının telif hakları korunma süresi aşağıdakilerden hangisinde doğru verilmiştir?</a:t>
            </a:r>
            <a:endParaRPr lang="tr-TR" altLang="tr-TR" sz="2400" b="1" dirty="0">
              <a:solidFill>
                <a:schemeClr val="tx2"/>
              </a:solidFill>
            </a:endParaRPr>
          </a:p>
        </p:txBody>
      </p:sp>
    </p:spTree>
    <p:extLst>
      <p:ext uri="{BB962C8B-B14F-4D97-AF65-F5344CB8AC3E}">
        <p14:creationId xmlns:p14="http://schemas.microsoft.com/office/powerpoint/2010/main" val="2173520002"/>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79B96-5924-ADDF-86DD-3733F84147E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F70916E-00A9-584D-68B8-BB0462B5BE3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B93E8F3-B75E-690B-DA68-25DBB6F94D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AAF1434-EA1C-ECFC-BB45-3A04373F9BF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940407F-58B3-EA22-5D72-A56F12CC9CE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3963E1C-C58D-DBE6-D3AC-22BA9FDB678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C7734E8-A651-1F3A-B6CA-6812058ED51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04756120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2E58E91-E5D0-4741-B3A0-2DABD6E19664}"/>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A19D373-FFC3-4712-9A29-86520673D1A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C160C11-CAAA-44A5-8C60-6D628F2673A8}"/>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Buluşun sadece Türkiye'de satılması</a:t>
            </a:r>
          </a:p>
        </p:txBody>
      </p:sp>
      <p:sp>
        <p:nvSpPr>
          <p:cNvPr id="88" name="Altıgen 87">
            <a:extLst>
              <a:ext uri="{FF2B5EF4-FFF2-40B4-BE49-F238E27FC236}">
                <a16:creationId xmlns:a16="http://schemas.microsoft.com/office/drawing/2014/main" id="{EC5CA91C-E341-4BCA-A3C8-271205BE3275}"/>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Buluşun dünya çapında yeni olması</a:t>
            </a:r>
          </a:p>
        </p:txBody>
      </p:sp>
      <p:sp>
        <p:nvSpPr>
          <p:cNvPr id="89" name="Metin kutusu 88">
            <a:extLst>
              <a:ext uri="{FF2B5EF4-FFF2-40B4-BE49-F238E27FC236}">
                <a16:creationId xmlns:a16="http://schemas.microsoft.com/office/drawing/2014/main" id="{66B4C820-B8F8-4A78-B70A-27AA75549D06}"/>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AF5005E2-EA54-475B-96E7-58BA5742B915}"/>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E700867-AE54-48B9-95B4-8422A22E3B6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014A08C8-A67A-4586-99F5-D0ACCA7A93B7}"/>
              </a:ext>
            </a:extLst>
          </p:cNvPr>
          <p:cNvSpPr/>
          <p:nvPr/>
        </p:nvSpPr>
        <p:spPr>
          <a:xfrm>
            <a:off x="114301" y="5038760"/>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Sanayiye uygulanabilir olması</a:t>
            </a:r>
          </a:p>
        </p:txBody>
      </p:sp>
      <p:sp>
        <p:nvSpPr>
          <p:cNvPr id="94" name="Altıgen 93">
            <a:extLst>
              <a:ext uri="{FF2B5EF4-FFF2-40B4-BE49-F238E27FC236}">
                <a16:creationId xmlns:a16="http://schemas.microsoft.com/office/drawing/2014/main" id="{DEE29B7A-DEF6-40FD-A665-DE6F4D06671B}"/>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Teknik bir ilerleme (buluş basamağı) içermesi</a:t>
            </a:r>
          </a:p>
        </p:txBody>
      </p:sp>
      <p:sp>
        <p:nvSpPr>
          <p:cNvPr id="95" name="Metin kutusu 94">
            <a:extLst>
              <a:ext uri="{FF2B5EF4-FFF2-40B4-BE49-F238E27FC236}">
                <a16:creationId xmlns:a16="http://schemas.microsoft.com/office/drawing/2014/main" id="{507B6A39-B153-42A5-946C-F399765FF44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FC4736B5-8BFE-4862-8FE2-40CD345A573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74597A07-55A6-4A36-9138-5D92DA0A082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BCBF2998-13B6-42F9-8D14-C6C6AC529C99}"/>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2"/>
                </a:solidFill>
              </a:rPr>
              <a:t>Teknolojinin gelişmesi için yeni buluşların teşvik edilmesi şarttır. Mucitler, yıllarca uğraşarak geliştirdikleri icatlarını tescil ettirmek için Türk Patent ve Marka Kurumu’na başvururlar. Bu kurum, icadın daha önce dünyada yapılıp yapılmadığını inceler ve şartlar uygunsa koruma belgesi verir.</a:t>
            </a:r>
          </a:p>
          <a:p>
            <a:pPr algn="just" defTabSz="715963">
              <a:spcBef>
                <a:spcPct val="0"/>
              </a:spcBef>
            </a:pPr>
            <a:r>
              <a:rPr lang="tr-TR" sz="2200" b="1" dirty="0">
                <a:solidFill>
                  <a:schemeClr val="tx2"/>
                </a:solidFill>
              </a:rPr>
              <a:t>	Aşağıdaki durumlardan hangisi bir icadın patent alabilmesi için gereken temel şartlardan biri </a:t>
            </a:r>
            <a:r>
              <a:rPr lang="tr-TR" sz="2200" b="1" u="sng" dirty="0">
                <a:solidFill>
                  <a:schemeClr val="tx2"/>
                </a:solidFill>
              </a:rPr>
              <a:t>değildir?</a:t>
            </a:r>
            <a:endParaRPr lang="tr-TR" altLang="tr-TR" sz="2200" b="1" u="sng" dirty="0">
              <a:solidFill>
                <a:schemeClr val="tx2"/>
              </a:solidFill>
            </a:endParaRPr>
          </a:p>
        </p:txBody>
      </p:sp>
    </p:spTree>
    <p:extLst>
      <p:ext uri="{BB962C8B-B14F-4D97-AF65-F5344CB8AC3E}">
        <p14:creationId xmlns:p14="http://schemas.microsoft.com/office/powerpoint/2010/main" val="13876720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8CF1F-539B-68E2-21CB-88F0CF9A565F}"/>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60B6C18-272B-8DFA-F144-64F91600650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8DFD38A-F33B-6DE4-600A-E18B56A48F8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D1757788-0E04-6637-C962-A2ECA896FDC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5187C5-09BD-E44D-B0E7-9E34F618F13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4EAE4D3-B9AA-0F04-E5DA-3F39DFB681C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9F7E4C20-A8B5-238D-D726-F4EDE8D6CE4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119942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51FF189-B5C8-4B0C-9C75-80D95EB9E2C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9446D939-306D-4975-88A8-38D865C27EC6}"/>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1D1457B-C67A-4360-86F9-3321228DE1F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Katlanabilir ve güneş panelli bir kamp çadırı</a:t>
            </a:r>
          </a:p>
        </p:txBody>
      </p:sp>
      <p:sp>
        <p:nvSpPr>
          <p:cNvPr id="88" name="Altıgen 87">
            <a:extLst>
              <a:ext uri="{FF2B5EF4-FFF2-40B4-BE49-F238E27FC236}">
                <a16:creationId xmlns:a16="http://schemas.microsoft.com/office/drawing/2014/main" id="{E22946DF-FA17-4069-9F8A-2A368C24FB0E}"/>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Kanser tedavisinde kullanılacak yeni bir ilaç formülü</a:t>
            </a:r>
          </a:p>
        </p:txBody>
      </p:sp>
      <p:sp>
        <p:nvSpPr>
          <p:cNvPr id="89" name="Metin kutusu 88">
            <a:extLst>
              <a:ext uri="{FF2B5EF4-FFF2-40B4-BE49-F238E27FC236}">
                <a16:creationId xmlns:a16="http://schemas.microsoft.com/office/drawing/2014/main" id="{0AEC4343-8DE1-423F-A257-11DA943A6562}"/>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1B10E8B-78EB-4C55-A21D-28E04FB23E8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E9E34638-9C39-4C11-8783-64730A82B7F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02D2F60-7C34-402D-AB38-1A06FD21CD0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 şairin henüz yayınlanmamış şiir kitabı</a:t>
            </a:r>
          </a:p>
        </p:txBody>
      </p:sp>
      <p:sp>
        <p:nvSpPr>
          <p:cNvPr id="94" name="Altıgen 93">
            <a:extLst>
              <a:ext uri="{FF2B5EF4-FFF2-40B4-BE49-F238E27FC236}">
                <a16:creationId xmlns:a16="http://schemas.microsoft.com/office/drawing/2014/main" id="{1CB87C40-FE4B-4D8A-9BC5-954F066FB3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sv-SE" sz="2000" b="1" dirty="0">
                <a:solidFill>
                  <a:schemeClr val="tx2"/>
                </a:solidFill>
              </a:rPr>
              <a:t>Görme engelliler için sesli navigasyon yapan akıllı baston</a:t>
            </a:r>
            <a:endParaRPr lang="tr-TR" sz="2000" b="1" dirty="0">
              <a:solidFill>
                <a:schemeClr val="tx2"/>
              </a:solidFill>
            </a:endParaRPr>
          </a:p>
        </p:txBody>
      </p:sp>
      <p:sp>
        <p:nvSpPr>
          <p:cNvPr id="95" name="Metin kutusu 94">
            <a:extLst>
              <a:ext uri="{FF2B5EF4-FFF2-40B4-BE49-F238E27FC236}">
                <a16:creationId xmlns:a16="http://schemas.microsoft.com/office/drawing/2014/main" id="{26F694FD-2DF0-45F3-9B79-0CB39C4F949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433D2D05-DC2F-4974-847D-B2D237996D0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1349A3A0-E6D4-4B36-BB68-BCB7AF529D2C}"/>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1D6F4EB-844C-4FC3-B0C1-ED582D118A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"Telif" ve "Patent" kavramları birbirine sıkça karıştırılsa da korudukları alanlar farklıdır. Telif daha çok duygu ve düşüncelerin sanatsal ifadesini korurken, patent teknik ve işlevsel yenilikleri korur.</a:t>
            </a:r>
          </a:p>
          <a:p>
            <a:pPr algn="just" defTabSz="715963">
              <a:spcBef>
                <a:spcPct val="0"/>
              </a:spcBef>
              <a:tabLst>
                <a:tab pos="715963" algn="l"/>
              </a:tabLst>
            </a:pPr>
            <a:r>
              <a:rPr lang="tr-TR" sz="2400" dirty="0">
                <a:solidFill>
                  <a:schemeClr val="tx2"/>
                </a:solidFill>
              </a:rPr>
              <a:t>	</a:t>
            </a:r>
            <a:r>
              <a:rPr lang="tr-TR" sz="2400" b="1" dirty="0">
                <a:solidFill>
                  <a:schemeClr val="tx2"/>
                </a:solidFill>
              </a:rPr>
              <a:t>Bu farka göre, aşağıdakilerden hangisi için patent başvurusu </a:t>
            </a:r>
            <a:r>
              <a:rPr lang="tr-TR" sz="2400" b="1" u="sng" dirty="0">
                <a:solidFill>
                  <a:schemeClr val="tx2"/>
                </a:solidFill>
              </a:rPr>
              <a:t>yapılamaz?</a:t>
            </a:r>
            <a:endParaRPr lang="tr-TR" altLang="tr-TR" sz="2400" b="1" u="sng" dirty="0">
              <a:solidFill>
                <a:schemeClr val="tx2"/>
              </a:solidFill>
            </a:endParaRPr>
          </a:p>
        </p:txBody>
      </p:sp>
    </p:spTree>
    <p:extLst>
      <p:ext uri="{BB962C8B-B14F-4D97-AF65-F5344CB8AC3E}">
        <p14:creationId xmlns:p14="http://schemas.microsoft.com/office/powerpoint/2010/main" val="417446921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87E6A-31F2-EFB7-15D2-90EDA8AA1DE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FB60D1-E38B-E01D-851B-490F0448EC4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0C3DD995-BC29-9EB9-57B7-99B11798D52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43F05DF-7C7B-F596-BCAA-CC0BCD2FFE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0F7913-A154-7E1C-BCB8-782B26D2476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36C72BE-AB48-9213-305B-A32EBA25ECE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0074693-4709-34D9-DC15-9A6674C57F7E}"/>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79295251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subTnLst>
                                    <p:audio>
                                      <p:cMediaNode vol="100000">
                                        <p:cTn display="0" masterRel="sameClick">
                                          <p:stCondLst>
                                            <p:cond evt="begin" delay="0">
                                              <p:tn val="5"/>
                                            </p:cond>
                                          </p:stCondLst>
                                          <p:endCondLst>
                                            <p:cond evt="onStopAudio" delay="0">
                                              <p:tgtEl>
                                                <p:sldTgt/>
                                              </p:tgtEl>
                                            </p:cond>
                                          </p:endCondLst>
                                        </p:cTn>
                                        <p:tgtEl>
                                          <p:sndTgt r:embed="rId4" name="applause.wav"/>
                                        </p:tgtEl>
                                      </p:cMediaNode>
                                    </p:audio>
                                  </p:sub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210C20E-5EC2-47B6-BF39-E782AE4467B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DA2C6801-3AC7-4B33-ACB7-0B5D9BD8D1BF}"/>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E86B2BB-912B-4D3C-8A3A-DCA2B81C6B9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solidFill>
                  <a:schemeClr val="tx2"/>
                </a:solidFill>
              </a:rPr>
              <a:t> </a:t>
            </a:r>
            <a:r>
              <a:rPr lang="tr-TR" sz="2000" b="1" dirty="0">
                <a:solidFill>
                  <a:schemeClr val="tx2"/>
                </a:solidFill>
              </a:rPr>
              <a:t>Vergi kaybının önlenmesi</a:t>
            </a:r>
            <a:endParaRPr lang="tr-TR" sz="2400" b="1" dirty="0">
              <a:solidFill>
                <a:schemeClr val="tx2"/>
              </a:solidFill>
            </a:endParaRPr>
          </a:p>
        </p:txBody>
      </p:sp>
      <p:sp>
        <p:nvSpPr>
          <p:cNvPr id="88" name="Altıgen 87">
            <a:extLst>
              <a:ext uri="{FF2B5EF4-FFF2-40B4-BE49-F238E27FC236}">
                <a16:creationId xmlns:a16="http://schemas.microsoft.com/office/drawing/2014/main" id="{00C4E899-FB60-4C21-BDD5-0D98F9B16FE0}"/>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Kitapçıların daha çok yorulması</a:t>
            </a:r>
          </a:p>
        </p:txBody>
      </p:sp>
      <p:sp>
        <p:nvSpPr>
          <p:cNvPr id="89" name="Metin kutusu 88">
            <a:extLst>
              <a:ext uri="{FF2B5EF4-FFF2-40B4-BE49-F238E27FC236}">
                <a16:creationId xmlns:a16="http://schemas.microsoft.com/office/drawing/2014/main" id="{3AD0A53C-A066-44D0-8077-5A18FD9623CB}"/>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04EE307B-AD5A-4AE1-A832-E9C82DE294D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372F470E-7E7B-4FB8-A75F-7A3513093EB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E340019-AF28-401D-B827-6B09948654E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Kağıt israfının artması</a:t>
            </a:r>
          </a:p>
        </p:txBody>
      </p:sp>
      <p:sp>
        <p:nvSpPr>
          <p:cNvPr id="94" name="Altıgen 93">
            <a:extLst>
              <a:ext uri="{FF2B5EF4-FFF2-40B4-BE49-F238E27FC236}">
                <a16:creationId xmlns:a16="http://schemas.microsoft.com/office/drawing/2014/main" id="{221ADB6C-7AFD-460C-92D7-1DC5E227C83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Okuma oranının düşmesi</a:t>
            </a:r>
          </a:p>
        </p:txBody>
      </p:sp>
      <p:sp>
        <p:nvSpPr>
          <p:cNvPr id="95" name="Metin kutusu 94">
            <a:extLst>
              <a:ext uri="{FF2B5EF4-FFF2-40B4-BE49-F238E27FC236}">
                <a16:creationId xmlns:a16="http://schemas.microsoft.com/office/drawing/2014/main" id="{32171870-7162-4C43-A833-E789CD7A0728}"/>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AD65122-B3E7-4F85-B630-0049980BC3E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8FC69B6-36B1-4522-BEFC-45FB527A9AC6}"/>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9D674AA-B203-4321-962B-47334B64B051}"/>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İl Denetim Komisyonları, emniyet birimleri ile birlikte sokaklarda ve iş yerlerinde denetimler yaparak bandrolsüz kitap ve CD satan kişilere karşı mücadele eder. Bu "korsan" ürünler hem kalitesizdir hem de sanatçıların emeğinin çalınmasına neden olur.</a:t>
            </a:r>
          </a:p>
          <a:p>
            <a:pPr algn="just" defTabSz="715963">
              <a:spcBef>
                <a:spcPct val="0"/>
              </a:spcBef>
            </a:pPr>
            <a:r>
              <a:rPr lang="tr-TR" sz="2400" dirty="0">
                <a:solidFill>
                  <a:schemeClr val="tx2"/>
                </a:solidFill>
              </a:rPr>
              <a:t>	</a:t>
            </a:r>
            <a:r>
              <a:rPr lang="tr-TR" sz="2400" b="1" dirty="0">
                <a:solidFill>
                  <a:schemeClr val="tx2"/>
                </a:solidFill>
              </a:rPr>
              <a:t>Korsan ürünlerle yapılan bu mücadelenin devlet açısından en önemli ekonomik sonucu nedir?</a:t>
            </a:r>
          </a:p>
        </p:txBody>
      </p:sp>
    </p:spTree>
    <p:extLst>
      <p:ext uri="{BB962C8B-B14F-4D97-AF65-F5344CB8AC3E}">
        <p14:creationId xmlns:p14="http://schemas.microsoft.com/office/powerpoint/2010/main" val="23574949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82596-B2D3-5C6D-D0AA-AFCACFAAD12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1F3D094-DB68-D088-8F3B-A77B78A732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9426276-7290-271A-5A2D-D986F0DE0D4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136C11F-607A-3C2B-C0D4-C46DEB1500B7}"/>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C654330-E671-BAF8-321E-48368F7E17E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709F889-AA19-6005-7AEA-B23B7B605C9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3BD15AB3-8CB2-F909-2FE3-8DA02E31064C}"/>
              </a:ext>
            </a:extLst>
          </p:cNvPr>
          <p:cNvPicPr>
            <a:picLocks noChangeAspect="1"/>
          </p:cNvPicPr>
          <p:nvPr/>
        </p:nvPicPr>
        <p:blipFill>
          <a:blip r:embed="rId5"/>
          <a:srcRect/>
          <a:stretch/>
        </p:blipFill>
        <p:spPr>
          <a:xfrm>
            <a:off x="3741600" y="764704"/>
            <a:ext cx="4708800" cy="6093295"/>
          </a:xfrm>
          <a:prstGeom prst="rect">
            <a:avLst/>
          </a:prstGeom>
        </p:spPr>
      </p:pic>
    </p:spTree>
    <p:extLst>
      <p:ext uri="{BB962C8B-B14F-4D97-AF65-F5344CB8AC3E}">
        <p14:creationId xmlns:p14="http://schemas.microsoft.com/office/powerpoint/2010/main" val="20014939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5"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6"/>
          <a:stretch>
            <a:fillRect/>
          </a:stretch>
        </p:blipFill>
        <p:spPr>
          <a:xfrm>
            <a:off x="5533628" y="5733256"/>
            <a:ext cx="1124744" cy="1124744"/>
          </a:xfrm>
          <a:prstGeom prst="rect">
            <a:avLst/>
          </a:prstGeom>
        </p:spPr>
      </p:pic>
      <p:pic>
        <p:nvPicPr>
          <p:cNvPr id="85" name="Resim 84">
            <a:hlinkClick r:id="rId5" action="ppaction://hlinksldjump"/>
            <a:extLst>
              <a:ext uri="{FF2B5EF4-FFF2-40B4-BE49-F238E27FC236}">
                <a16:creationId xmlns:a16="http://schemas.microsoft.com/office/drawing/2014/main" id="{1ABF100B-2BCB-4602-BC0C-DB19B5CCF428}"/>
              </a:ext>
            </a:extLst>
          </p:cNvPr>
          <p:cNvPicPr>
            <a:picLocks noChangeAspect="1"/>
          </p:cNvPicPr>
          <p:nvPr/>
        </p:nvPicPr>
        <p:blipFill>
          <a:blip r:embed="rId6"/>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22483841-110A-4377-A6B9-D36F815A4944}"/>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1E10DE3F-795B-4965-9D40-30EBACA642D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Mucidin daha az çalışmasını sağlamak</a:t>
            </a:r>
          </a:p>
        </p:txBody>
      </p:sp>
      <p:sp>
        <p:nvSpPr>
          <p:cNvPr id="88" name="Altıgen 87">
            <a:extLst>
              <a:ext uri="{FF2B5EF4-FFF2-40B4-BE49-F238E27FC236}">
                <a16:creationId xmlns:a16="http://schemas.microsoft.com/office/drawing/2014/main" id="{B145B057-5101-456D-AF8E-63E922E4A0F8}"/>
              </a:ext>
            </a:extLst>
          </p:cNvPr>
          <p:cNvSpPr/>
          <p:nvPr/>
        </p:nvSpPr>
        <p:spPr>
          <a:xfrm>
            <a:off x="6332096" y="3883838"/>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İcatların eskimesini beklemek</a:t>
            </a:r>
          </a:p>
        </p:txBody>
      </p:sp>
      <p:sp>
        <p:nvSpPr>
          <p:cNvPr id="89" name="Metin kutusu 88">
            <a:extLst>
              <a:ext uri="{FF2B5EF4-FFF2-40B4-BE49-F238E27FC236}">
                <a16:creationId xmlns:a16="http://schemas.microsoft.com/office/drawing/2014/main" id="{E5BEA180-CCC1-4D61-9128-69251C2DA41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24C0AEB6-8A05-4FE6-A42F-E9765915EF8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25EB621A-39E2-4E7B-8093-E67B840939A9}"/>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8FD7481-1CA8-49ED-AE95-0B86C47F53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Patent ofisindeki belgeleri temizlemek</a:t>
            </a:r>
          </a:p>
        </p:txBody>
      </p:sp>
      <p:sp>
        <p:nvSpPr>
          <p:cNvPr id="94" name="Altıgen 93">
            <a:extLst>
              <a:ext uri="{FF2B5EF4-FFF2-40B4-BE49-F238E27FC236}">
                <a16:creationId xmlns:a16="http://schemas.microsoft.com/office/drawing/2014/main" id="{88445C66-A7A1-4E6A-93EB-75282BA3416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Teknolojik gelişimin ve sanayinin önünü açmak</a:t>
            </a:r>
            <a:endParaRPr lang="tr-TR" sz="2000" b="1" dirty="0">
              <a:solidFill>
                <a:schemeClr val="tx2"/>
              </a:solidFill>
            </a:endParaRPr>
          </a:p>
        </p:txBody>
      </p:sp>
      <p:sp>
        <p:nvSpPr>
          <p:cNvPr id="95" name="Metin kutusu 94">
            <a:extLst>
              <a:ext uri="{FF2B5EF4-FFF2-40B4-BE49-F238E27FC236}">
                <a16:creationId xmlns:a16="http://schemas.microsoft.com/office/drawing/2014/main" id="{71128357-6214-4E8F-ABB8-14E1B62990E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EA38F5B-FD4A-4B4E-B7AB-22F687D3581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E6B6D84-F69F-46AE-A960-0459E273928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C23C9D4-D47A-419F-BB82-FDE0DAE5582D}"/>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Bir icadın patent belgesi ile korunması, mucide o icat üzerinde 20 yıl boyunca "tekel hakkı" verir. Bu süre boyunca hiç kimse mucitten izin almadan o ürünü üretemez. Ancak 20 yıllık süre dolduğunda, o teknik bilgi herkesin kullanımına açılır.</a:t>
            </a:r>
          </a:p>
          <a:p>
            <a:pPr algn="just" defTabSz="715963">
              <a:spcBef>
                <a:spcPct val="0"/>
              </a:spcBef>
              <a:tabLst>
                <a:tab pos="715963" algn="l"/>
              </a:tabLst>
            </a:pPr>
            <a:r>
              <a:rPr lang="tr-TR" sz="2400" dirty="0">
                <a:solidFill>
                  <a:schemeClr val="tx2"/>
                </a:solidFill>
              </a:rPr>
              <a:t>	</a:t>
            </a:r>
            <a:r>
              <a:rPr lang="tr-TR" sz="2400" b="1" dirty="0">
                <a:solidFill>
                  <a:schemeClr val="tx2"/>
                </a:solidFill>
              </a:rPr>
              <a:t>Patent süresinin sınırlı tutulmasının ve sonunda herkesin kullanımına açılmasının temel sebebi nedir?</a:t>
            </a:r>
            <a:endParaRPr lang="tr-TR" altLang="tr-TR" sz="2400" b="1" dirty="0">
              <a:solidFill>
                <a:schemeClr val="tx2"/>
              </a:solidFill>
            </a:endParaRPr>
          </a:p>
        </p:txBody>
      </p:sp>
    </p:spTree>
    <p:extLst>
      <p:ext uri="{BB962C8B-B14F-4D97-AF65-F5344CB8AC3E}">
        <p14:creationId xmlns:p14="http://schemas.microsoft.com/office/powerpoint/2010/main" val="39883101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3" name="bitiscani.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2E609-73A7-179A-ACA5-021D7FD40A4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C0F8804A-552E-BE8D-E48C-760FB466D4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6CA477E-F7D8-0866-8E67-368CAE5261C6}"/>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EA20D09-3790-7097-900D-39541881FF7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94B4F02-8755-4A45-872A-5204F2C1429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14A756D-9EAF-8AEC-9E6E-D4502B25F6B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045D805-D833-DAB3-980D-2973C64C277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97974402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0989DF3-2DC9-429D-BAF3-8B059AE72A6E}"/>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C29B618E-497B-4C08-B54F-716099C3650E}"/>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9ED7EFE-EFC7-4CAA-AD4F-C297C025BD9E}"/>
              </a:ext>
            </a:extLst>
          </p:cNvPr>
          <p:cNvSpPr/>
          <p:nvPr/>
        </p:nvSpPr>
        <p:spPr>
          <a:xfrm>
            <a:off x="114301" y="388125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Alıntı</a:t>
            </a:r>
          </a:p>
        </p:txBody>
      </p:sp>
      <p:sp>
        <p:nvSpPr>
          <p:cNvPr id="88" name="Altıgen 87">
            <a:extLst>
              <a:ext uri="{FF2B5EF4-FFF2-40B4-BE49-F238E27FC236}">
                <a16:creationId xmlns:a16="http://schemas.microsoft.com/office/drawing/2014/main" id="{B38E41E8-837C-4087-93E1-58A152E59B0A}"/>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İntihal (Aşırma)</a:t>
            </a:r>
          </a:p>
        </p:txBody>
      </p:sp>
      <p:sp>
        <p:nvSpPr>
          <p:cNvPr id="89" name="Metin kutusu 88">
            <a:extLst>
              <a:ext uri="{FF2B5EF4-FFF2-40B4-BE49-F238E27FC236}">
                <a16:creationId xmlns:a16="http://schemas.microsoft.com/office/drawing/2014/main" id="{3F2BD77A-8D1A-4FE7-BAED-FE8420C2FAC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B365A8F7-FE52-4898-81D0-0A4D699DC10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880706D-D3F6-4BD5-978A-3FABA15340C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8129E02-3E48-40C2-8283-AE4346B5667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Derleme</a:t>
            </a:r>
          </a:p>
        </p:txBody>
      </p:sp>
      <p:sp>
        <p:nvSpPr>
          <p:cNvPr id="94" name="Altıgen 93">
            <a:extLst>
              <a:ext uri="{FF2B5EF4-FFF2-40B4-BE49-F238E27FC236}">
                <a16:creationId xmlns:a16="http://schemas.microsoft.com/office/drawing/2014/main" id="{A193E907-AF86-4613-A070-8A7E76946A7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Özetleme</a:t>
            </a:r>
          </a:p>
        </p:txBody>
      </p:sp>
      <p:sp>
        <p:nvSpPr>
          <p:cNvPr id="95" name="Metin kutusu 94">
            <a:extLst>
              <a:ext uri="{FF2B5EF4-FFF2-40B4-BE49-F238E27FC236}">
                <a16:creationId xmlns:a16="http://schemas.microsoft.com/office/drawing/2014/main" id="{9DFB4160-E26B-4172-B505-82C9D38619E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B4E4FD6-3D5A-4C39-A150-CF227313B13C}"/>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C1E7EF23-17BE-4BBA-A764-A67FFBAD5540}"/>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DBDD6C6-313D-43C1-91BB-80776A573F17}"/>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Özgün bir eser üretmek büyük bir fikri çaba gerektirir. Yasalarımıza göre bir ürünün "eser" sayılabilmesi için sahibinin özelliğini taşıması ve özgün olması gerekir. Başkasına ait bir yazıyı, kaynağını belirtmeden kendisininmiş gibi sunan bir kişi suç işlemiş olur.</a:t>
            </a:r>
          </a:p>
          <a:p>
            <a:pPr algn="just" defTabSz="715963">
              <a:spcBef>
                <a:spcPct val="0"/>
              </a:spcBef>
            </a:pPr>
            <a:r>
              <a:rPr lang="tr-TR" sz="2400" dirty="0">
                <a:solidFill>
                  <a:schemeClr val="tx2"/>
                </a:solidFill>
              </a:rPr>
              <a:t>	</a:t>
            </a:r>
            <a:r>
              <a:rPr lang="tr-TR" sz="2400" b="1" dirty="0">
                <a:solidFill>
                  <a:schemeClr val="tx2"/>
                </a:solidFill>
              </a:rPr>
              <a:t>Başkasının fikirlerini veya yazılarını kaynak göstermeden kullanma eylemine ne ad verilir?</a:t>
            </a:r>
            <a:endParaRPr lang="tr-TR" altLang="tr-TR" sz="2400" b="1" dirty="0">
              <a:solidFill>
                <a:schemeClr val="tx2"/>
              </a:solidFill>
            </a:endParaRPr>
          </a:p>
        </p:txBody>
      </p:sp>
    </p:spTree>
    <p:extLst>
      <p:ext uri="{BB962C8B-B14F-4D97-AF65-F5344CB8AC3E}">
        <p14:creationId xmlns:p14="http://schemas.microsoft.com/office/powerpoint/2010/main" val="21986115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36B06-4D33-EB46-FA08-A5805A2F031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30489FA-AC79-2D20-8F4D-03B2F4211423}"/>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7F5724D-1194-EC97-DBFE-0D92FDCDBA2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9E9683C3-4454-428B-D11B-46F9CEC17ED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A517408-21F2-BE4F-59E3-99B1D9E423C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D438099B-AD4F-362F-AA48-907DEB1334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EA8A6E3-A32D-FFF0-FECF-4A615664042F}"/>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4975404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37B9400-08A5-49BF-B82C-6A720222D455}"/>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F96AB8D-8CE5-40BC-BC63-8D58C07888F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05AA3B7-AEEF-4E7C-A8CE-AD559CEF1400}"/>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Copy</a:t>
            </a:r>
          </a:p>
        </p:txBody>
      </p:sp>
      <p:sp>
        <p:nvSpPr>
          <p:cNvPr id="88" name="Altıgen 87">
            <a:extLst>
              <a:ext uri="{FF2B5EF4-FFF2-40B4-BE49-F238E27FC236}">
                <a16:creationId xmlns:a16="http://schemas.microsoft.com/office/drawing/2014/main" id="{01F60E6C-B656-420C-A391-DF4800CBC9C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Creative</a:t>
            </a:r>
          </a:p>
        </p:txBody>
      </p:sp>
      <p:sp>
        <p:nvSpPr>
          <p:cNvPr id="89" name="Metin kutusu 88">
            <a:extLst>
              <a:ext uri="{FF2B5EF4-FFF2-40B4-BE49-F238E27FC236}">
                <a16:creationId xmlns:a16="http://schemas.microsoft.com/office/drawing/2014/main" id="{EF414F00-C151-4816-BF9D-4A2F3FA4FC8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6606B77-37AF-49B0-B675-BFC9DDCEF21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DE919702-C981-4458-83F2-8ED081A78D6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B5AD561-109B-47AD-991B-A00F5AD717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Copyright</a:t>
            </a:r>
          </a:p>
        </p:txBody>
      </p:sp>
      <p:sp>
        <p:nvSpPr>
          <p:cNvPr id="94" name="Altıgen 93">
            <a:extLst>
              <a:ext uri="{FF2B5EF4-FFF2-40B4-BE49-F238E27FC236}">
                <a16:creationId xmlns:a16="http://schemas.microsoft.com/office/drawing/2014/main" id="{6A4DB157-21AF-4239-B7B5-2C2228090B70}"/>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Control</a:t>
            </a:r>
          </a:p>
        </p:txBody>
      </p:sp>
      <p:sp>
        <p:nvSpPr>
          <p:cNvPr id="95" name="Metin kutusu 94">
            <a:extLst>
              <a:ext uri="{FF2B5EF4-FFF2-40B4-BE49-F238E27FC236}">
                <a16:creationId xmlns:a16="http://schemas.microsoft.com/office/drawing/2014/main" id="{3058D700-B76D-4823-AA89-9C511860F09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6BEBB50-1EB1-4568-8639-E5F67CA5130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F9AADC1-F3EF-41ED-9A0B-066661ECADF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DF941D72-03A3-4985-89C3-02E9E8739AFF}"/>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Uluslararası platformlarda eserlerin korunduğunu göstermek için "©" sembolü kullanılır. Bu sembolün yer aldığı ürünler, "Fikir ve Sanat Eserleri Kanunu" kapsamında koruma altındadır ve izinsiz kopyalanamazlar.</a:t>
            </a:r>
          </a:p>
          <a:p>
            <a:pPr algn="just" defTabSz="715963">
              <a:spcBef>
                <a:spcPct val="0"/>
              </a:spcBef>
            </a:pPr>
            <a:r>
              <a:rPr lang="tr-TR" sz="2400" dirty="0">
                <a:solidFill>
                  <a:schemeClr val="tx2"/>
                </a:solidFill>
              </a:rPr>
              <a:t>	</a:t>
            </a:r>
            <a:r>
              <a:rPr lang="tr-TR" sz="2400" b="1" dirty="0">
                <a:solidFill>
                  <a:schemeClr val="tx2"/>
                </a:solidFill>
              </a:rPr>
              <a:t>Bu sembolün temsil ettiği İngilizce kavram aşağıdakilerden hangisidir?</a:t>
            </a:r>
            <a:endParaRPr lang="tr-TR" altLang="tr-TR" sz="2400" b="1" dirty="0">
              <a:solidFill>
                <a:schemeClr val="tx2"/>
              </a:solidFill>
            </a:endParaRPr>
          </a:p>
        </p:txBody>
      </p:sp>
    </p:spTree>
    <p:extLst>
      <p:ext uri="{BB962C8B-B14F-4D97-AF65-F5344CB8AC3E}">
        <p14:creationId xmlns:p14="http://schemas.microsoft.com/office/powerpoint/2010/main" val="26067292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06021-E2A2-CB3D-BA88-71230BD1A4F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CE557D3-BD7F-44DA-3DD1-9CAF3ECBF83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58BEEBC-D5EA-CFBB-C65E-545C4B8357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4D118C5-286F-3FA5-A773-E0E867F26FD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A344E1-FCED-4DD0-166D-EF8B0192CD4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656B010-7FAC-11CB-3A8A-416285BC08B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4C8A7DAD-006D-51B0-8981-A5FCAF1D900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717033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6C1456D8-84C7-4D26-8E62-A26FAAD95C7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F6C7F8D-F252-43E5-A8E9-4E6BFE8A41F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A6B339-4184-40BE-A4CD-8870A2550869}"/>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Çok para harcanmış olması</a:t>
            </a:r>
          </a:p>
        </p:txBody>
      </p:sp>
      <p:sp>
        <p:nvSpPr>
          <p:cNvPr id="88" name="Altıgen 87">
            <a:extLst>
              <a:ext uri="{FF2B5EF4-FFF2-40B4-BE49-F238E27FC236}">
                <a16:creationId xmlns:a16="http://schemas.microsoft.com/office/drawing/2014/main" id="{80E66DD2-B5FB-4E97-83E1-2E8119958E85}"/>
              </a:ext>
            </a:extLst>
          </p:cNvPr>
          <p:cNvSpPr/>
          <p:nvPr/>
        </p:nvSpPr>
        <p:spPr>
          <a:xfrm>
            <a:off x="6324600" y="3889785"/>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 ekip tarafından bulunması</a:t>
            </a:r>
          </a:p>
        </p:txBody>
      </p:sp>
      <p:sp>
        <p:nvSpPr>
          <p:cNvPr id="89" name="Metin kutusu 88">
            <a:extLst>
              <a:ext uri="{FF2B5EF4-FFF2-40B4-BE49-F238E27FC236}">
                <a16:creationId xmlns:a16="http://schemas.microsoft.com/office/drawing/2014/main" id="{BD5CD25C-ED4E-4EAA-8868-64003A68786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6E4F15D-58AB-409B-9E65-DD8EF10D2384}"/>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1B26EF6-160A-4BBD-AE72-2455F5532BB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749349C-4CBD-4A90-92BF-60A20C36870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Televizyonda yayınlanması</a:t>
            </a:r>
          </a:p>
        </p:txBody>
      </p:sp>
      <p:sp>
        <p:nvSpPr>
          <p:cNvPr id="94" name="Altıgen 93">
            <a:extLst>
              <a:ext uri="{FF2B5EF4-FFF2-40B4-BE49-F238E27FC236}">
                <a16:creationId xmlns:a16="http://schemas.microsoft.com/office/drawing/2014/main" id="{176A88D2-BF42-411E-8862-D0F727400E7C}"/>
              </a:ext>
            </a:extLst>
          </p:cNvPr>
          <p:cNvSpPr/>
          <p:nvPr/>
        </p:nvSpPr>
        <p:spPr>
          <a:xfrm>
            <a:off x="6324600" y="503956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İnsan eliyle yapılmış bir icat olması</a:t>
            </a:r>
            <a:endParaRPr lang="tr-TR" sz="2000" b="1" dirty="0">
              <a:solidFill>
                <a:schemeClr val="tx2"/>
              </a:solidFill>
            </a:endParaRPr>
          </a:p>
        </p:txBody>
      </p:sp>
      <p:sp>
        <p:nvSpPr>
          <p:cNvPr id="95" name="Metin kutusu 94">
            <a:extLst>
              <a:ext uri="{FF2B5EF4-FFF2-40B4-BE49-F238E27FC236}">
                <a16:creationId xmlns:a16="http://schemas.microsoft.com/office/drawing/2014/main" id="{7A004CBF-834C-4CA1-9813-90B541DDD47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098FAD5-E6DB-4FDC-B65A-B647EA95D46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FED3D46A-6D8A-4E4B-93B1-D4722E7033A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BF370BA-B607-4B93-ACDB-EB6C6FDC55DE}"/>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Bazen doğada var olan bir kaynağın yerini bulmakla, o kaynaktan faydalanmak için yeni bir cihaz üretmek farklı şeylerdir. Kanunlara göre doğada zaten var olan bir şeyi (örneğin yeni bir bitki türü veya maden) bulmaya "keşif" denir ve keşiflere patent verilmez.</a:t>
            </a:r>
          </a:p>
          <a:p>
            <a:pPr algn="just" defTabSz="715963">
              <a:spcBef>
                <a:spcPct val="0"/>
              </a:spcBef>
            </a:pPr>
            <a:r>
              <a:rPr lang="tr-TR" sz="2400" dirty="0">
                <a:solidFill>
                  <a:schemeClr val="tx2"/>
                </a:solidFill>
              </a:rPr>
              <a:t>	</a:t>
            </a:r>
            <a:r>
              <a:rPr lang="tr-TR" sz="2400" b="1" dirty="0">
                <a:solidFill>
                  <a:schemeClr val="tx2"/>
                </a:solidFill>
              </a:rPr>
              <a:t>Buna göre patent alabilmek için gereken temel fark nedir?</a:t>
            </a:r>
            <a:endParaRPr lang="tr-TR" altLang="tr-TR" sz="2400" b="1" dirty="0">
              <a:solidFill>
                <a:schemeClr val="tx2"/>
              </a:solidFill>
            </a:endParaRPr>
          </a:p>
        </p:txBody>
      </p:sp>
    </p:spTree>
    <p:extLst>
      <p:ext uri="{BB962C8B-B14F-4D97-AF65-F5344CB8AC3E}">
        <p14:creationId xmlns:p14="http://schemas.microsoft.com/office/powerpoint/2010/main" val="96537283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0FDDD-AC3D-727F-D622-6DFCAC388B4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D89BB0E-E4A9-7F0A-D6F9-D067416C90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908CEE6E-3615-0135-C492-F8D5FF679C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17E14859-9F44-1EBC-ACB9-587C09E86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EDA2C5-AD82-8EEC-65DB-62E536AFEE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C9EB67A-6161-DE82-334C-A281A8D79D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5320F9F-1FAC-1E02-612E-04A7392A7AA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98114198"/>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F86ED78-5B18-4806-A9AE-883E4082E68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C011C0C-2575-4D7B-A958-457E1768F9A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38BF16-1116-484A-86C5-CCBE140A9B9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Sergilendiği zaman</a:t>
            </a:r>
          </a:p>
        </p:txBody>
      </p:sp>
      <p:sp>
        <p:nvSpPr>
          <p:cNvPr id="88" name="Altıgen 87">
            <a:extLst>
              <a:ext uri="{FF2B5EF4-FFF2-40B4-BE49-F238E27FC236}">
                <a16:creationId xmlns:a16="http://schemas.microsoft.com/office/drawing/2014/main" id="{333B6CC6-9BC4-438F-A8AE-BCA2BEC689D4}"/>
              </a:ext>
            </a:extLst>
          </p:cNvPr>
          <p:cNvSpPr/>
          <p:nvPr/>
        </p:nvSpPr>
        <p:spPr>
          <a:xfrm>
            <a:off x="6324600" y="3860232"/>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Tabloyu tamamladığı an</a:t>
            </a:r>
          </a:p>
        </p:txBody>
      </p:sp>
      <p:sp>
        <p:nvSpPr>
          <p:cNvPr id="89" name="Metin kutusu 88">
            <a:extLst>
              <a:ext uri="{FF2B5EF4-FFF2-40B4-BE49-F238E27FC236}">
                <a16:creationId xmlns:a16="http://schemas.microsoft.com/office/drawing/2014/main" id="{C24654CD-AAEF-4155-8753-53175046D6A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99A78CEC-112B-42FE-B05F-BBACFE45678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18B5BA4-97A5-4B0F-8D53-873ECE0F1B2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C75CD53-7BA7-49A7-9696-9D76198481D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Satıldığı zaman</a:t>
            </a:r>
          </a:p>
        </p:txBody>
      </p:sp>
      <p:sp>
        <p:nvSpPr>
          <p:cNvPr id="94" name="Altıgen 93">
            <a:extLst>
              <a:ext uri="{FF2B5EF4-FFF2-40B4-BE49-F238E27FC236}">
                <a16:creationId xmlns:a16="http://schemas.microsoft.com/office/drawing/2014/main" id="{0E084A50-8DCE-4D3E-9E07-FA70E30B4B7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Notere onaylattığı zaman</a:t>
            </a:r>
          </a:p>
        </p:txBody>
      </p:sp>
      <p:sp>
        <p:nvSpPr>
          <p:cNvPr id="95" name="Metin kutusu 94">
            <a:extLst>
              <a:ext uri="{FF2B5EF4-FFF2-40B4-BE49-F238E27FC236}">
                <a16:creationId xmlns:a16="http://schemas.microsoft.com/office/drawing/2014/main" id="{C1E78620-1B80-44B5-AA7F-89EC2D082925}"/>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0B732ED2-083D-4F8A-BCF7-F4B4A9A53C02}"/>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BD789376-0F63-446C-8E29-1FBE0C5E70FB}"/>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0DCBABD-75C3-47F3-9B36-C2A190A082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Müzik eserleri, ilim ve edebiyat eserleri, güzel sanat eserleri ve sinema eserleri "Telif Hakkı" kapsamında korunmaktadır. Bu eserlerin korunması için herhangi bir kuruma tescil yaptırma zorunluluğu yoktur; eser üretildiği an koruma başlar.</a:t>
            </a:r>
          </a:p>
          <a:p>
            <a:pPr algn="just" defTabSz="715963">
              <a:spcBef>
                <a:spcPct val="0"/>
              </a:spcBef>
            </a:pPr>
            <a:r>
              <a:rPr lang="tr-TR" sz="2400" dirty="0">
                <a:solidFill>
                  <a:schemeClr val="tx2"/>
                </a:solidFill>
              </a:rPr>
              <a:t>	</a:t>
            </a:r>
            <a:r>
              <a:rPr lang="tr-TR" sz="2400" b="1" dirty="0">
                <a:solidFill>
                  <a:schemeClr val="tx2"/>
                </a:solidFill>
              </a:rPr>
              <a:t>Buna göre, bir ressamın yaptığı tablo ne zaman yasal koruma altına girmiş sayılır?</a:t>
            </a:r>
          </a:p>
        </p:txBody>
      </p:sp>
    </p:spTree>
    <p:extLst>
      <p:ext uri="{BB962C8B-B14F-4D97-AF65-F5344CB8AC3E}">
        <p14:creationId xmlns:p14="http://schemas.microsoft.com/office/powerpoint/2010/main" val="292367898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0DFE8-E048-E3E9-A408-5D0BB23808C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4FEB53-F065-8C73-CE62-090889C07C5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380A956E-EFA0-DF3C-DA60-4418B1FFE43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72085E1-FF1A-CDD6-2898-E7712DBD5D0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E2D47FA-350D-717D-2392-7B3F66D7955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37AD99A-0231-8E08-9E57-E3F6C13AD46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6E51114F-019D-7FB1-DBF6-B209CBF9240B}"/>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67287608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0AB48AB-22FA-49CD-8105-0A8B4126680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09CE72C-08CB-45E6-9897-385495C52538}"/>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00769B5-E3A5-4BC5-A1D9-F58B2A15095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Kağıt fiyatlarının düşmesine</a:t>
            </a:r>
          </a:p>
        </p:txBody>
      </p:sp>
      <p:sp>
        <p:nvSpPr>
          <p:cNvPr id="88" name="Altıgen 87">
            <a:extLst>
              <a:ext uri="{FF2B5EF4-FFF2-40B4-BE49-F238E27FC236}">
                <a16:creationId xmlns:a16="http://schemas.microsoft.com/office/drawing/2014/main" id="{2A520377-F6ED-47E0-A3D5-A253A5FE9AD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Haklarının yasal olarak korunmasına ve saygı duyulmasına</a:t>
            </a:r>
          </a:p>
        </p:txBody>
      </p:sp>
      <p:sp>
        <p:nvSpPr>
          <p:cNvPr id="89" name="Metin kutusu 88">
            <a:extLst>
              <a:ext uri="{FF2B5EF4-FFF2-40B4-BE49-F238E27FC236}">
                <a16:creationId xmlns:a16="http://schemas.microsoft.com/office/drawing/2014/main" id="{B2243D75-079B-48FE-9729-DBF3ADD1C60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772F9E24-958B-44E1-A2FB-0D21CE6DDEC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CA27D8A-E957-41CA-BACB-409327BB63F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5E639A6B-E4B4-4A07-B2E5-AC1A1D47E8D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İnternetin yasaklanmasına</a:t>
            </a:r>
          </a:p>
        </p:txBody>
      </p:sp>
      <p:sp>
        <p:nvSpPr>
          <p:cNvPr id="94" name="Altıgen 93">
            <a:extLst>
              <a:ext uri="{FF2B5EF4-FFF2-40B4-BE49-F238E27FC236}">
                <a16:creationId xmlns:a16="http://schemas.microsoft.com/office/drawing/2014/main" id="{71C3F13B-AD10-4FAD-9C87-6AEAC580ADB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Daha çok matbaa açılmasına</a:t>
            </a:r>
          </a:p>
        </p:txBody>
      </p:sp>
      <p:sp>
        <p:nvSpPr>
          <p:cNvPr id="95" name="Metin kutusu 94">
            <a:extLst>
              <a:ext uri="{FF2B5EF4-FFF2-40B4-BE49-F238E27FC236}">
                <a16:creationId xmlns:a16="http://schemas.microsoft.com/office/drawing/2014/main" id="{6152CA1D-8C5D-4A1C-91D1-346F05C7CBF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933D94A-EE4D-4D2F-BBDA-B76C28ABE93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0C892F5-5B29-4FF3-96C0-CF2FF2A052F3}"/>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491E007-C3A0-4F62-83AA-7830A556C12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Korsan ürün satın almak sadece yasal bir suç değil, aynı zamanda ahlaki bir sorumluluktur. Ucuz olduğu için korsan kitap alan bir kişi, aslında o kitabı yazan yazarın, düzenleyen editörün ve kapak tasarımcısının emeğini yok saymış olur.</a:t>
            </a:r>
          </a:p>
          <a:p>
            <a:pPr algn="just" defTabSz="715963">
              <a:spcBef>
                <a:spcPct val="0"/>
              </a:spcBef>
              <a:tabLst>
                <a:tab pos="715963" algn="l"/>
              </a:tabLst>
            </a:pPr>
            <a:r>
              <a:rPr lang="tr-TR" sz="2400" dirty="0">
                <a:solidFill>
                  <a:schemeClr val="tx2"/>
                </a:solidFill>
              </a:rPr>
              <a:t>	</a:t>
            </a:r>
            <a:r>
              <a:rPr lang="tr-TR" sz="2400" b="1" dirty="0">
                <a:solidFill>
                  <a:schemeClr val="tx2"/>
                </a:solidFill>
              </a:rPr>
              <a:t>Sanatçıların ve bilim insanlarının yeni eserler üretmeye devam etmesi için en çok aşağıdakilerden hangisine ihtiyaç vardır?</a:t>
            </a:r>
          </a:p>
        </p:txBody>
      </p:sp>
    </p:spTree>
    <p:extLst>
      <p:ext uri="{BB962C8B-B14F-4D97-AF65-F5344CB8AC3E}">
        <p14:creationId xmlns:p14="http://schemas.microsoft.com/office/powerpoint/2010/main" val="62751976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CFE9-0E2B-289F-F358-3052EF8AC7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B02B6E8-2F25-C893-035E-9107E798A5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B88172D-830F-4534-2AF6-E76B5B5D0DC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1CF1ED8-0EDC-3512-1D7F-4689A5F882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2B0B4A5A-62FC-B9C9-647B-9A52F0D32AD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3662704-9F2C-1FB9-7651-F2BE15E2B20E}"/>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B11F186-E084-1D92-66EC-8ACE413A22C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10762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4BE63F1A-D00C-4FB7-820C-54B3C21EF57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8B78AE6-C361-42CF-8BAA-88603814119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2CC065B-9EE2-4487-9669-C30B6F98E38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Maddi-Ekonomik Haklar</a:t>
            </a:r>
          </a:p>
        </p:txBody>
      </p:sp>
      <p:sp>
        <p:nvSpPr>
          <p:cNvPr id="88" name="Altıgen 87">
            <a:extLst>
              <a:ext uri="{FF2B5EF4-FFF2-40B4-BE49-F238E27FC236}">
                <a16:creationId xmlns:a16="http://schemas.microsoft.com/office/drawing/2014/main" id="{6CD93E3B-16BD-42FF-8150-D3D02AB4894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Satış Hakları</a:t>
            </a:r>
          </a:p>
        </p:txBody>
      </p:sp>
      <p:sp>
        <p:nvSpPr>
          <p:cNvPr id="89" name="Metin kutusu 88">
            <a:extLst>
              <a:ext uri="{FF2B5EF4-FFF2-40B4-BE49-F238E27FC236}">
                <a16:creationId xmlns:a16="http://schemas.microsoft.com/office/drawing/2014/main" id="{5DCA357B-9F09-4250-AECE-25B613D32D4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557476B-BF95-4690-AF3F-C545273D49B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4D26290A-BEF0-49B3-A98B-331A6CC64EE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92E57360-7BB1-417E-9FD4-A7F9ABABA615}"/>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Manevi Haklar</a:t>
            </a:r>
          </a:p>
        </p:txBody>
      </p:sp>
      <p:sp>
        <p:nvSpPr>
          <p:cNvPr id="94" name="Altıgen 93">
            <a:extLst>
              <a:ext uri="{FF2B5EF4-FFF2-40B4-BE49-F238E27FC236}">
                <a16:creationId xmlns:a16="http://schemas.microsoft.com/office/drawing/2014/main" id="{AD2C84D9-D8A1-4BD0-8B75-1BEE17C78738}"/>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Kiralama Hakları</a:t>
            </a:r>
          </a:p>
        </p:txBody>
      </p:sp>
      <p:sp>
        <p:nvSpPr>
          <p:cNvPr id="95" name="Metin kutusu 94">
            <a:extLst>
              <a:ext uri="{FF2B5EF4-FFF2-40B4-BE49-F238E27FC236}">
                <a16:creationId xmlns:a16="http://schemas.microsoft.com/office/drawing/2014/main" id="{3874F007-DFDE-4887-92A3-E912511594D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95B29B7-A1FD-42FE-AB0F-4053E8A5222B}"/>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5024B2D-87D4-4C71-9B13-7553423EDA6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C5797004-1591-4317-9A1E-ADD49D2DC5F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Eser sahibinin sahip olduğu ekonomik haklar; eseri çoğaltma, yayma, temsil etme ve radyoyla-televizyonla topluma iletme haklarıdır. Sanatçı bu haklarını bir başkasına (örneğin bir yayınevine) belirli bir süre için devredebilir.</a:t>
            </a:r>
          </a:p>
          <a:p>
            <a:pPr algn="just" defTabSz="715963">
              <a:spcBef>
                <a:spcPct val="0"/>
              </a:spcBef>
            </a:pPr>
            <a:r>
              <a:rPr lang="tr-TR" sz="2400" dirty="0">
                <a:solidFill>
                  <a:schemeClr val="tx2"/>
                </a:solidFill>
              </a:rPr>
              <a:t>	</a:t>
            </a:r>
            <a:r>
              <a:rPr lang="tr-TR" sz="2400" b="1" dirty="0">
                <a:solidFill>
                  <a:schemeClr val="tx2"/>
                </a:solidFill>
              </a:rPr>
              <a:t>Sanatçının devredemediği ve her zaman kendisine ait kalan hak grubu hangisidir?</a:t>
            </a:r>
          </a:p>
        </p:txBody>
      </p:sp>
    </p:spTree>
    <p:extLst>
      <p:ext uri="{BB962C8B-B14F-4D97-AF65-F5344CB8AC3E}">
        <p14:creationId xmlns:p14="http://schemas.microsoft.com/office/powerpoint/2010/main" val="998173154"/>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2213C-E466-F9C5-B4D5-BD2AB8DAA5F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86CE633-2D71-CEE3-11D5-D86DA5A7105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D6CBAE0-39FB-87C0-D885-182B7FC00A3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F31DD7C-F432-E789-733B-976E19BA16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CF7CD5E-75D4-2C5A-FCC6-3F4B91234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4D0ABFE-688C-3DF0-50C8-4B5D423740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8D96F8DD-9BB5-49BF-9D6C-CE8173C2D3E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34109611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0412657-F798-4497-AAF5-CC4BC74494A2}"/>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B21CA2B9-DB1E-47EA-AF58-065E81EBB68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68535D6-5776-456F-AB94-4950D759037A}"/>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Ülkenin kalkınmasını ve sanayileşmesini hızlandırmak</a:t>
            </a:r>
          </a:p>
        </p:txBody>
      </p:sp>
      <p:sp>
        <p:nvSpPr>
          <p:cNvPr id="88" name="Altıgen 87">
            <a:extLst>
              <a:ext uri="{FF2B5EF4-FFF2-40B4-BE49-F238E27FC236}">
                <a16:creationId xmlns:a16="http://schemas.microsoft.com/office/drawing/2014/main" id="{1E65703A-5898-43A2-A502-2EBB7587D4AC}"/>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Kağıt israfını artırmak</a:t>
            </a:r>
          </a:p>
        </p:txBody>
      </p:sp>
      <p:sp>
        <p:nvSpPr>
          <p:cNvPr id="89" name="Metin kutusu 88">
            <a:extLst>
              <a:ext uri="{FF2B5EF4-FFF2-40B4-BE49-F238E27FC236}">
                <a16:creationId xmlns:a16="http://schemas.microsoft.com/office/drawing/2014/main" id="{8A1B6AC0-5BED-443B-9C7E-0D689F2ABC53}"/>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EB137343-AEC8-4B12-813F-607CC67D628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15C65FAD-1967-446D-A4EF-470768A1CB6B}"/>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27605C7-6C12-4E88-95FC-BD42DDA142E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de-DE" sz="2000" b="1" dirty="0" err="1">
                <a:solidFill>
                  <a:schemeClr val="tx2"/>
                </a:solidFill>
              </a:rPr>
              <a:t>Mucitlerden</a:t>
            </a:r>
            <a:r>
              <a:rPr lang="de-DE" sz="2000" b="1" dirty="0">
                <a:solidFill>
                  <a:schemeClr val="tx2"/>
                </a:solidFill>
              </a:rPr>
              <a:t> </a:t>
            </a:r>
            <a:r>
              <a:rPr lang="de-DE" sz="2000" b="1" dirty="0" err="1">
                <a:solidFill>
                  <a:schemeClr val="tx2"/>
                </a:solidFill>
              </a:rPr>
              <a:t>daha</a:t>
            </a:r>
            <a:r>
              <a:rPr lang="de-DE" sz="2000" b="1" dirty="0">
                <a:solidFill>
                  <a:schemeClr val="tx2"/>
                </a:solidFill>
              </a:rPr>
              <a:t> </a:t>
            </a:r>
            <a:r>
              <a:rPr lang="de-DE" sz="2000" b="1" dirty="0" err="1">
                <a:solidFill>
                  <a:schemeClr val="tx2"/>
                </a:solidFill>
              </a:rPr>
              <a:t>çok</a:t>
            </a:r>
            <a:r>
              <a:rPr lang="de-DE" sz="2000" b="1" dirty="0">
                <a:solidFill>
                  <a:schemeClr val="tx2"/>
                </a:solidFill>
              </a:rPr>
              <a:t> </a:t>
            </a:r>
            <a:r>
              <a:rPr lang="de-DE" sz="2000" b="1" dirty="0" err="1">
                <a:solidFill>
                  <a:schemeClr val="tx2"/>
                </a:solidFill>
              </a:rPr>
              <a:t>vergi</a:t>
            </a:r>
            <a:r>
              <a:rPr lang="de-DE" sz="2000" b="1" dirty="0">
                <a:solidFill>
                  <a:schemeClr val="tx2"/>
                </a:solidFill>
              </a:rPr>
              <a:t> </a:t>
            </a:r>
            <a:r>
              <a:rPr lang="de-DE" sz="2000" b="1" dirty="0" err="1">
                <a:solidFill>
                  <a:schemeClr val="tx2"/>
                </a:solidFill>
              </a:rPr>
              <a:t>almak</a:t>
            </a:r>
            <a:r>
              <a:rPr lang="tr-TR" sz="2000" b="1" dirty="0">
                <a:solidFill>
                  <a:schemeClr val="tx2"/>
                </a:solidFill>
              </a:rPr>
              <a:t>.</a:t>
            </a:r>
          </a:p>
        </p:txBody>
      </p:sp>
      <p:sp>
        <p:nvSpPr>
          <p:cNvPr id="94" name="Altıgen 93">
            <a:extLst>
              <a:ext uri="{FF2B5EF4-FFF2-40B4-BE49-F238E27FC236}">
                <a16:creationId xmlns:a16="http://schemas.microsoft.com/office/drawing/2014/main" id="{C2351466-B86A-430A-B78F-79CF557611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Kütüphaneleri doldurmak</a:t>
            </a:r>
          </a:p>
        </p:txBody>
      </p:sp>
      <p:sp>
        <p:nvSpPr>
          <p:cNvPr id="95" name="Metin kutusu 94">
            <a:extLst>
              <a:ext uri="{FF2B5EF4-FFF2-40B4-BE49-F238E27FC236}">
                <a16:creationId xmlns:a16="http://schemas.microsoft.com/office/drawing/2014/main" id="{C61955F3-1872-4048-8CE1-21BF2F97BCD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691BC7F-5C8C-4AB1-88D2-84B0EBB2977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AA374D2-8255-4EA8-9BF5-3EB16A84438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134532A-8EE9-4CA5-AF1F-50BD4F4CCD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Telif ve patent süreçleri sadece bireyleri değil, ülkelerin gelişmişlik seviyesini de belirler. Bir ülkede ne kadar çok patent başvurusu yapılıyorsa, o ülkede teknoloji ve bilim o kadar gelişmiş demektir.</a:t>
            </a:r>
          </a:p>
          <a:p>
            <a:pPr algn="just" defTabSz="715963">
              <a:spcBef>
                <a:spcPct val="0"/>
              </a:spcBef>
              <a:tabLst>
                <a:tab pos="631825" algn="l"/>
              </a:tabLst>
            </a:pPr>
            <a:r>
              <a:rPr lang="tr-TR" sz="2400" dirty="0">
                <a:solidFill>
                  <a:schemeClr val="tx2"/>
                </a:solidFill>
              </a:rPr>
              <a:t>	</a:t>
            </a:r>
            <a:r>
              <a:rPr lang="tr-TR" sz="2400" b="1" dirty="0">
                <a:solidFill>
                  <a:schemeClr val="tx2"/>
                </a:solidFill>
              </a:rPr>
              <a:t>Buna göre devletin patent başvurularını desteklemesinin temel amacı aşağıdakilerden hangisidir?</a:t>
            </a:r>
          </a:p>
        </p:txBody>
      </p:sp>
    </p:spTree>
    <p:extLst>
      <p:ext uri="{BB962C8B-B14F-4D97-AF65-F5344CB8AC3E}">
        <p14:creationId xmlns:p14="http://schemas.microsoft.com/office/powerpoint/2010/main" val="149544425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FEDA-9A66-3790-5A69-6EB97FA4AFC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949BF4DF-7D1E-D1E5-D7E6-8C3FB0538FB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99014B2-0579-F90F-282C-0EFA643DB2E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CBD47C6-EA84-01ED-79B6-6DA27A60CD3E}"/>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0D8F0E0-0E90-1EFD-22DA-BF20C64D01E0}"/>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3E7DEF-D4B9-7621-2B12-E59D8884DE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AD2185-E75A-B716-FEFD-25F014C8EAD8}"/>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62712323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99" name="Resim 98">
            <a:hlinkClick r:id="rId6" action="ppaction://hlinksldjump"/>
            <a:extLst>
              <a:ext uri="{FF2B5EF4-FFF2-40B4-BE49-F238E27FC236}">
                <a16:creationId xmlns:a16="http://schemas.microsoft.com/office/drawing/2014/main" id="{CC586633-1D45-4682-95A8-1FB1367316EB}"/>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100" name="Düz Bağlayıcı 99">
            <a:extLst>
              <a:ext uri="{FF2B5EF4-FFF2-40B4-BE49-F238E27FC236}">
                <a16:creationId xmlns:a16="http://schemas.microsoft.com/office/drawing/2014/main" id="{A0D88F61-D78F-44AB-AD56-BC23E62C97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1" name="Altıgen 100">
            <a:extLst>
              <a:ext uri="{FF2B5EF4-FFF2-40B4-BE49-F238E27FC236}">
                <a16:creationId xmlns:a16="http://schemas.microsoft.com/office/drawing/2014/main" id="{2C57B47A-20EB-416B-A13C-AF09F9971E5F}"/>
              </a:ext>
            </a:extLst>
          </p:cNvPr>
          <p:cNvSpPr/>
          <p:nvPr/>
        </p:nvSpPr>
        <p:spPr>
          <a:xfrm>
            <a:off x="124569"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Sanatçılar eser üretmekten vazgeçebilir</a:t>
            </a:r>
          </a:p>
        </p:txBody>
      </p:sp>
      <p:sp>
        <p:nvSpPr>
          <p:cNvPr id="102" name="Altıgen 101">
            <a:extLst>
              <a:ext uri="{FF2B5EF4-FFF2-40B4-BE49-F238E27FC236}">
                <a16:creationId xmlns:a16="http://schemas.microsoft.com/office/drawing/2014/main" id="{57C2A72E-5D9D-4B87-B9AD-AE480AFD5668}"/>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Daha çok film çekilir</a:t>
            </a:r>
          </a:p>
        </p:txBody>
      </p:sp>
      <p:sp>
        <p:nvSpPr>
          <p:cNvPr id="103" name="Metin kutusu 102">
            <a:extLst>
              <a:ext uri="{FF2B5EF4-FFF2-40B4-BE49-F238E27FC236}">
                <a16:creationId xmlns:a16="http://schemas.microsoft.com/office/drawing/2014/main" id="{263CDD8D-9BD9-448B-9FB0-B996548FC52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104" name="Metin kutusu 103">
            <a:extLst>
              <a:ext uri="{FF2B5EF4-FFF2-40B4-BE49-F238E27FC236}">
                <a16:creationId xmlns:a16="http://schemas.microsoft.com/office/drawing/2014/main" id="{FAC4897F-EC94-44B2-878A-F195CC73D24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105" name="Düz Bağlayıcı 104">
            <a:extLst>
              <a:ext uri="{FF2B5EF4-FFF2-40B4-BE49-F238E27FC236}">
                <a16:creationId xmlns:a16="http://schemas.microsoft.com/office/drawing/2014/main" id="{A6EE68CF-2151-47BD-8059-32ADB9106C9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6" name="Altıgen 105">
            <a:extLst>
              <a:ext uri="{FF2B5EF4-FFF2-40B4-BE49-F238E27FC236}">
                <a16:creationId xmlns:a16="http://schemas.microsoft.com/office/drawing/2014/main" id="{DCE9ACAE-3680-48BD-8EC4-54DD7C7056C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Kitap fiyatları artar</a:t>
            </a:r>
          </a:p>
        </p:txBody>
      </p:sp>
      <p:sp>
        <p:nvSpPr>
          <p:cNvPr id="107" name="Altıgen 106">
            <a:extLst>
              <a:ext uri="{FF2B5EF4-FFF2-40B4-BE49-F238E27FC236}">
                <a16:creationId xmlns:a16="http://schemas.microsoft.com/office/drawing/2014/main" id="{29A36EF1-E13B-4484-8B0C-72CC6FE0A60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sv-SE" sz="2000" b="1" dirty="0">
                <a:solidFill>
                  <a:schemeClr val="tx2"/>
                </a:solidFill>
              </a:rPr>
              <a:t>İnternet hızı yükselir</a:t>
            </a:r>
            <a:endParaRPr lang="tr-TR" sz="2000" b="1" dirty="0">
              <a:solidFill>
                <a:schemeClr val="tx2"/>
              </a:solidFill>
            </a:endParaRPr>
          </a:p>
        </p:txBody>
      </p:sp>
      <p:sp>
        <p:nvSpPr>
          <p:cNvPr id="108" name="Metin kutusu 107">
            <a:extLst>
              <a:ext uri="{FF2B5EF4-FFF2-40B4-BE49-F238E27FC236}">
                <a16:creationId xmlns:a16="http://schemas.microsoft.com/office/drawing/2014/main" id="{013E83CD-F481-440C-8E96-A7C4C39FF5C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109" name="Metin kutusu 108">
            <a:extLst>
              <a:ext uri="{FF2B5EF4-FFF2-40B4-BE49-F238E27FC236}">
                <a16:creationId xmlns:a16="http://schemas.microsoft.com/office/drawing/2014/main" id="{4907AAB2-8FD6-436F-9048-64B70C5BF320}"/>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110" name="Düz Bağlayıcı 109">
            <a:extLst>
              <a:ext uri="{FF2B5EF4-FFF2-40B4-BE49-F238E27FC236}">
                <a16:creationId xmlns:a16="http://schemas.microsoft.com/office/drawing/2014/main" id="{75FFD5A4-34E2-4955-AF0C-6E4FA6DE437E}"/>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11" name="Altıgen 110">
            <a:extLst>
              <a:ext uri="{FF2B5EF4-FFF2-40B4-BE49-F238E27FC236}">
                <a16:creationId xmlns:a16="http://schemas.microsoft.com/office/drawing/2014/main" id="{68DAE3CB-4999-4142-85BB-ABE381ACDD3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2"/>
                </a:solidFill>
              </a:rPr>
              <a:t>Emniyet Genel Müdürlüğü bünyesindeki birimler, Fikir ve Sanat Eserleri Kanunu'na aykırı hareket edenlere karşı operasyonlar düzenler. Özellikle internet üzerinden izinsiz film ve müzik paylaşımı yapan siteler kapatılır.</a:t>
            </a:r>
          </a:p>
          <a:p>
            <a:pPr algn="just" defTabSz="715963">
              <a:spcBef>
                <a:spcPct val="0"/>
              </a:spcBef>
              <a:tabLst>
                <a:tab pos="631825" algn="l"/>
              </a:tabLst>
            </a:pPr>
            <a:r>
              <a:rPr lang="tr-TR" sz="2400" dirty="0">
                <a:solidFill>
                  <a:schemeClr val="tx2"/>
                </a:solidFill>
              </a:rPr>
              <a:t>	</a:t>
            </a:r>
            <a:r>
              <a:rPr lang="tr-TR" sz="2400" b="1" dirty="0">
                <a:solidFill>
                  <a:schemeClr val="tx2"/>
                </a:solidFill>
              </a:rPr>
              <a:t>Bu tür denetimlerin yapılmaması durumunda gelecekte ne gibi bir sorunla karşılaşılabilir?</a:t>
            </a:r>
            <a:endParaRPr lang="tr-TR" altLang="tr-TR" sz="2400" b="1" dirty="0">
              <a:solidFill>
                <a:schemeClr val="tx2"/>
              </a:solidFill>
            </a:endParaRPr>
          </a:p>
        </p:txBody>
      </p:sp>
    </p:spTree>
    <p:extLst>
      <p:ext uri="{BB962C8B-B14F-4D97-AF65-F5344CB8AC3E}">
        <p14:creationId xmlns:p14="http://schemas.microsoft.com/office/powerpoint/2010/main" val="294350359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99"/>
                                        </p:tgtEl>
                                        <p:attrNameLst>
                                          <p:attrName>style.visibility</p:attrName>
                                        </p:attrNameLst>
                                      </p:cBhvr>
                                      <p:to>
                                        <p:strVal val="visible"/>
                                      </p:to>
                                    </p:set>
                                    <p:anim calcmode="lin" valueType="num">
                                      <p:cBhvr additive="base">
                                        <p:cTn id="206" dur="500" fill="hold"/>
                                        <p:tgtEl>
                                          <p:spTgt spid="99"/>
                                        </p:tgtEl>
                                        <p:attrNameLst>
                                          <p:attrName>ppt_x</p:attrName>
                                        </p:attrNameLst>
                                      </p:cBhvr>
                                      <p:tavLst>
                                        <p:tav tm="0">
                                          <p:val>
                                            <p:strVal val="#ppt_x"/>
                                          </p:val>
                                        </p:tav>
                                        <p:tav tm="100000">
                                          <p:val>
                                            <p:strVal val="#ppt_x"/>
                                          </p:val>
                                        </p:tav>
                                      </p:tavLst>
                                    </p:anim>
                                    <p:anim calcmode="lin" valueType="num">
                                      <p:cBhvr additive="base">
                                        <p:cTn id="207" dur="500" fill="hold"/>
                                        <p:tgtEl>
                                          <p:spTgt spid="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101"/>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101"/>
                                        </p:tgtEl>
                                        <p:attrNameLst>
                                          <p:attrName>fillcolor</p:attrName>
                                        </p:attrNameLst>
                                      </p:cBhvr>
                                      <p:to>
                                        <a:srgbClr val="00B050"/>
                                      </p:to>
                                    </p:animClr>
                                    <p:set>
                                      <p:cBhvr>
                                        <p:cTn id="213" dur="2000" fill="hold"/>
                                        <p:tgtEl>
                                          <p:spTgt spid="101"/>
                                        </p:tgtEl>
                                        <p:attrNameLst>
                                          <p:attrName>fill.type</p:attrName>
                                        </p:attrNameLst>
                                      </p:cBhvr>
                                      <p:to>
                                        <p:strVal val="solid"/>
                                      </p:to>
                                    </p:set>
                                    <p:set>
                                      <p:cBhvr>
                                        <p:cTn id="214" dur="2000" fill="hold"/>
                                        <p:tgtEl>
                                          <p:spTgt spid="101"/>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1"/>
                  </p:tgtEl>
                </p:cond>
              </p:nextCondLst>
            </p:seq>
            <p:seq concurrent="1" nextAc="seek">
              <p:cTn id="215" restart="whenNotActive" fill="hold" evtFilter="cancelBubble" nodeType="interactiveSeq">
                <p:stCondLst>
                  <p:cond evt="onClick" delay="0">
                    <p:tgtEl>
                      <p:spTgt spid="102"/>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102"/>
                                        </p:tgtEl>
                                        <p:attrNameLst>
                                          <p:attrName>fillcolor</p:attrName>
                                        </p:attrNameLst>
                                      </p:cBhvr>
                                      <p:to>
                                        <a:srgbClr val="FF0000"/>
                                      </p:to>
                                    </p:animClr>
                                    <p:set>
                                      <p:cBhvr>
                                        <p:cTn id="220" dur="2000" fill="hold"/>
                                        <p:tgtEl>
                                          <p:spTgt spid="102"/>
                                        </p:tgtEl>
                                        <p:attrNameLst>
                                          <p:attrName>fill.type</p:attrName>
                                        </p:attrNameLst>
                                      </p:cBhvr>
                                      <p:to>
                                        <p:strVal val="solid"/>
                                      </p:to>
                                    </p:set>
                                    <p:set>
                                      <p:cBhvr>
                                        <p:cTn id="221" dur="2000" fill="hold"/>
                                        <p:tgtEl>
                                          <p:spTgt spid="102"/>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2"/>
                  </p:tgtEl>
                </p:cond>
              </p:nextCondLst>
            </p:seq>
            <p:seq concurrent="1" nextAc="seek">
              <p:cTn id="222" restart="whenNotActive" fill="hold" evtFilter="cancelBubble" nodeType="interactiveSeq">
                <p:stCondLst>
                  <p:cond evt="onClick" delay="0">
                    <p:tgtEl>
                      <p:spTgt spid="106"/>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06"/>
                                        </p:tgtEl>
                                        <p:attrNameLst>
                                          <p:attrName>fillcolor</p:attrName>
                                        </p:attrNameLst>
                                      </p:cBhvr>
                                      <p:to>
                                        <a:srgbClr val="FF0000"/>
                                      </p:to>
                                    </p:animClr>
                                    <p:set>
                                      <p:cBhvr>
                                        <p:cTn id="227" dur="2000" fill="hold"/>
                                        <p:tgtEl>
                                          <p:spTgt spid="106"/>
                                        </p:tgtEl>
                                        <p:attrNameLst>
                                          <p:attrName>fill.type</p:attrName>
                                        </p:attrNameLst>
                                      </p:cBhvr>
                                      <p:to>
                                        <p:strVal val="solid"/>
                                      </p:to>
                                    </p:set>
                                    <p:set>
                                      <p:cBhvr>
                                        <p:cTn id="228" dur="2000" fill="hold"/>
                                        <p:tgtEl>
                                          <p:spTgt spid="106"/>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6"/>
                  </p:tgtEl>
                </p:cond>
              </p:nextCondLst>
            </p:seq>
            <p:seq concurrent="1" nextAc="seek">
              <p:cTn id="229" restart="whenNotActive" fill="hold" evtFilter="cancelBubble" nodeType="interactiveSeq">
                <p:stCondLst>
                  <p:cond evt="onClick" delay="0">
                    <p:tgtEl>
                      <p:spTgt spid="107"/>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107"/>
                                        </p:tgtEl>
                                        <p:attrNameLst>
                                          <p:attrName>fillcolor</p:attrName>
                                        </p:attrNameLst>
                                      </p:cBhvr>
                                      <p:to>
                                        <a:srgbClr val="FF0000"/>
                                      </p:to>
                                    </p:animClr>
                                    <p:set>
                                      <p:cBhvr>
                                        <p:cTn id="234" dur="2000" fill="hold"/>
                                        <p:tgtEl>
                                          <p:spTgt spid="107"/>
                                        </p:tgtEl>
                                        <p:attrNameLst>
                                          <p:attrName>fill.type</p:attrName>
                                        </p:attrNameLst>
                                      </p:cBhvr>
                                      <p:to>
                                        <p:strVal val="solid"/>
                                      </p:to>
                                    </p:set>
                                    <p:set>
                                      <p:cBhvr>
                                        <p:cTn id="235" dur="2000" fill="hold"/>
                                        <p:tgtEl>
                                          <p:spTgt spid="107"/>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7"/>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38D-47CB-BBE6-F7DF-CEB116DB102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0F20A00-3E41-72EB-CA69-099D3A87593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70D176D7-3F37-680C-99F1-B9C00D23AF5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12AAB0D-D8A1-16A0-55B6-2DA331A71A8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5D9DAE8-7954-D945-7C13-BE84C569B8A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985663D-E2A0-3DA3-47BA-C7414173F7F9}"/>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090028F8-18BC-A356-53CB-ABC2BAC27BDA}"/>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Bir de </a:t>
            </a:r>
            <a:r>
              <a:rPr lang="tr-TR" sz="4800" b="1" dirty="0"/>
              <a:t>İFLAS</a:t>
            </a:r>
            <a:r>
              <a:rPr lang="tr-TR" sz="2800" b="1" dirty="0"/>
              <a:t> ettin</a:t>
            </a:r>
            <a:r>
              <a:rPr lang="tr-TR" dirty="0"/>
              <a:t>.</a:t>
            </a:r>
          </a:p>
        </p:txBody>
      </p:sp>
      <p:pic>
        <p:nvPicPr>
          <p:cNvPr id="7" name="Hunharca-Gülen-Adam">
            <a:hlinkClick r:id="" action="ppaction://media"/>
            <a:extLst>
              <a:ext uri="{FF2B5EF4-FFF2-40B4-BE49-F238E27FC236}">
                <a16:creationId xmlns:a16="http://schemas.microsoft.com/office/drawing/2014/main" id="{EA4AB7F1-3638-7C7D-247D-BBDD126E06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284984"/>
            <a:ext cx="487363" cy="487363"/>
          </a:xfrm>
          <a:prstGeom prst="rect">
            <a:avLst/>
          </a:prstGeom>
        </p:spPr>
      </p:pic>
      <p:pic>
        <p:nvPicPr>
          <p:cNvPr id="8" name="Resim 7">
            <a:hlinkClick r:id="rId7" action="ppaction://hlinksldjump"/>
            <a:extLst>
              <a:ext uri="{FF2B5EF4-FFF2-40B4-BE49-F238E27FC236}">
                <a16:creationId xmlns:a16="http://schemas.microsoft.com/office/drawing/2014/main" id="{2CC42CC5-F6B2-A4D6-87CA-C0FC86ED7D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B054F146-2FCC-544C-65B1-C1B3FD74D69E}"/>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2896454649"/>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DD8CF-C156-E046-7165-37AEB60CE78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C421778-E437-A0E0-9261-3CC30B6C0DF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40C2B64-1042-0612-DF3F-742097D5C8E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E3F9DCB-3901-9D41-312C-322684BEA53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82378AF-4C20-E0AC-EFC2-10937B5AD83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CDF39AC-03B4-71F4-DE1D-1D773281721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9C6B754D-801C-A71A-6304-F9C6E127FA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Bu kutuda soru yok.</a:t>
            </a:r>
          </a:p>
          <a:p>
            <a:pPr algn="ctr"/>
            <a:r>
              <a:rPr lang="tr-TR" sz="2000" b="1" dirty="0"/>
              <a:t>Bir de </a:t>
            </a:r>
            <a:r>
              <a:rPr lang="tr-TR" sz="4000" b="1" dirty="0"/>
              <a:t>Toplam puanının yarısı</a:t>
            </a:r>
            <a:r>
              <a:rPr lang="tr-TR" sz="2000" b="1" dirty="0"/>
              <a:t> diğer gruba verin.</a:t>
            </a:r>
            <a:endParaRPr lang="tr-TR" sz="1400" dirty="0"/>
          </a:p>
        </p:txBody>
      </p:sp>
      <p:pic>
        <p:nvPicPr>
          <p:cNvPr id="7" name="Hunharca-Gülen-Adam">
            <a:hlinkClick r:id="" action="ppaction://media"/>
            <a:extLst>
              <a:ext uri="{FF2B5EF4-FFF2-40B4-BE49-F238E27FC236}">
                <a16:creationId xmlns:a16="http://schemas.microsoft.com/office/drawing/2014/main" id="{4B9A4B43-0CF5-52F8-5B84-E31D778E3C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32792" y="328498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8AB0A881-0F08-0C09-6BC9-5CB86A019D6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2ABFF94-2E29-5134-81CD-AE04ABDEDD0D}"/>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1660948714"/>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B03BF-AC0A-A066-BB90-876B5B074D5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A96AE3F-39FC-F672-CBC0-F47683DC811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6275805-57CE-60A4-979A-9EFE164E2D7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BC8D7D3-1898-66C5-6248-6514F889F90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B7DB2AB-B7F2-454F-F8D5-B9D791E5EC2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45D70A-D1FD-23B4-753E-D66F80AAE58B}"/>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F13456BC-AD79-28D4-8256-375DA06180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-50 puan CEZA aldın</a:t>
            </a:r>
            <a:endParaRPr lang="tr-TR" dirty="0"/>
          </a:p>
        </p:txBody>
      </p:sp>
      <p:pic>
        <p:nvPicPr>
          <p:cNvPr id="7" name="Hunharca-Gülen-Adam">
            <a:hlinkClick r:id="" action="ppaction://media"/>
            <a:extLst>
              <a:ext uri="{FF2B5EF4-FFF2-40B4-BE49-F238E27FC236}">
                <a16:creationId xmlns:a16="http://schemas.microsoft.com/office/drawing/2014/main" id="{E4D8BDE2-0E05-DB11-D314-F3F1E9F2DAD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0784" y="3429000"/>
            <a:ext cx="487363" cy="487363"/>
          </a:xfrm>
          <a:prstGeom prst="rect">
            <a:avLst/>
          </a:prstGeom>
        </p:spPr>
      </p:pic>
      <p:pic>
        <p:nvPicPr>
          <p:cNvPr id="6" name="Resim 5">
            <a:hlinkClick r:id="rId7" action="ppaction://hlinksldjump"/>
            <a:extLst>
              <a:ext uri="{FF2B5EF4-FFF2-40B4-BE49-F238E27FC236}">
                <a16:creationId xmlns:a16="http://schemas.microsoft.com/office/drawing/2014/main" id="{4C067A8E-83B9-30CC-D84F-B4E4652196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0BDCAC4D-5DD0-6AF4-1C92-8DFB2127EB5B}"/>
              </a:ext>
            </a:extLst>
          </p:cNvPr>
          <p:cNvPicPr>
            <a:picLocks noChangeAspect="1"/>
          </p:cNvPicPr>
          <p:nvPr/>
        </p:nvPicPr>
        <p:blipFill>
          <a:blip r:embed="rId9"/>
          <a:stretch>
            <a:fillRect/>
          </a:stretch>
        </p:blipFill>
        <p:spPr>
          <a:xfrm>
            <a:off x="-162337" y="303039"/>
            <a:ext cx="6097389" cy="6059280"/>
          </a:xfrm>
          <a:prstGeom prst="rect">
            <a:avLst/>
          </a:prstGeom>
        </p:spPr>
      </p:pic>
    </p:spTree>
    <p:extLst>
      <p:ext uri="{BB962C8B-B14F-4D97-AF65-F5344CB8AC3E}">
        <p14:creationId xmlns:p14="http://schemas.microsoft.com/office/powerpoint/2010/main" val="2210550390"/>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DAAED-AE6A-3BBD-662A-1FB04E9D84A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33DB624-9CAB-029E-55D9-872C16AFE5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C6A142-F9B1-6C14-A597-4A57DB81BF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FB5EF00-60D0-5790-724F-4602632F49E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A08CCC5-3D4C-0A96-4687-B2AFD6EE671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DE6DE25-B0A4-A8EF-729D-34CC49EC1D1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A83DE4E7-B598-052B-E4D2-DC21C2C504D7}"/>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çok gürültü yaptığınız için soru yok ve</a:t>
            </a:r>
          </a:p>
          <a:p>
            <a:pPr algn="ctr"/>
            <a:r>
              <a:rPr lang="tr-TR" sz="2800" b="1" dirty="0"/>
              <a:t>HER GRUPTAN 30’ ar puan silinsin!</a:t>
            </a:r>
            <a:endParaRPr lang="tr-TR" dirty="0"/>
          </a:p>
        </p:txBody>
      </p:sp>
      <p:pic>
        <p:nvPicPr>
          <p:cNvPr id="7" name="Hunharca-Gülen-Adam">
            <a:hlinkClick r:id="" action="ppaction://media"/>
            <a:extLst>
              <a:ext uri="{FF2B5EF4-FFF2-40B4-BE49-F238E27FC236}">
                <a16:creationId xmlns:a16="http://schemas.microsoft.com/office/drawing/2014/main" id="{4FEEE7BC-9267-6A63-E2B6-CF429FC33E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41332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07187772-5ABB-AC0F-C1F1-D7A13A9683B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60AD425-EDE1-AAD5-B896-7533BF77F44D}"/>
              </a:ext>
            </a:extLst>
          </p:cNvPr>
          <p:cNvPicPr>
            <a:picLocks noChangeAspect="1"/>
          </p:cNvPicPr>
          <p:nvPr/>
        </p:nvPicPr>
        <p:blipFill>
          <a:blip r:embed="rId9"/>
          <a:stretch>
            <a:fillRect/>
          </a:stretch>
        </p:blipFill>
        <p:spPr>
          <a:xfrm>
            <a:off x="-195293" y="281498"/>
            <a:ext cx="6097389" cy="6059280"/>
          </a:xfrm>
          <a:prstGeom prst="rect">
            <a:avLst/>
          </a:prstGeom>
        </p:spPr>
      </p:pic>
    </p:spTree>
    <p:extLst>
      <p:ext uri="{BB962C8B-B14F-4D97-AF65-F5344CB8AC3E}">
        <p14:creationId xmlns:p14="http://schemas.microsoft.com/office/powerpoint/2010/main" val="911529127"/>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E330C-EE7A-808E-127B-46BA0A55B39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06F76D0-F590-409E-0D3F-3F098535CE3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5CD7F4C-2DA9-FD42-6D5B-304D050A9E1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1FB4955-29B2-2D11-56F0-049A946A712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99DBE56-2193-D584-1410-27FF21D4C7D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0B6B012-98C9-CD75-77AE-E7D0489815DA}"/>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1B903F8E-86E9-C5A5-F200-86C761EB145B}"/>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Ama rakip </a:t>
            </a:r>
            <a:r>
              <a:rPr lang="tr-TR" sz="4800" b="1" dirty="0"/>
              <a:t>İFLAS</a:t>
            </a:r>
            <a:r>
              <a:rPr lang="tr-TR" sz="2800" b="1" dirty="0"/>
              <a:t> etsin</a:t>
            </a:r>
            <a:r>
              <a:rPr lang="tr-TR" dirty="0"/>
              <a:t>.</a:t>
            </a:r>
          </a:p>
        </p:txBody>
      </p:sp>
      <p:pic>
        <p:nvPicPr>
          <p:cNvPr id="7" name="Hunharca-Gülen-Adam">
            <a:hlinkClick r:id="" action="ppaction://media"/>
            <a:extLst>
              <a:ext uri="{FF2B5EF4-FFF2-40B4-BE49-F238E27FC236}">
                <a16:creationId xmlns:a16="http://schemas.microsoft.com/office/drawing/2014/main" id="{E21C60F8-0D89-3A84-EE94-809261CC4C3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4760" y="3234973"/>
            <a:ext cx="487363" cy="487363"/>
          </a:xfrm>
          <a:prstGeom prst="rect">
            <a:avLst/>
          </a:prstGeom>
        </p:spPr>
      </p:pic>
      <p:pic>
        <p:nvPicPr>
          <p:cNvPr id="8" name="Resim 7">
            <a:hlinkClick r:id="rId7" action="ppaction://hlinksldjump"/>
            <a:extLst>
              <a:ext uri="{FF2B5EF4-FFF2-40B4-BE49-F238E27FC236}">
                <a16:creationId xmlns:a16="http://schemas.microsoft.com/office/drawing/2014/main" id="{12BFBB7D-6720-68E2-DEE3-B24717275C63}"/>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DCF74AB1-0FC1-D9D8-1A08-D850D95C90DE}"/>
              </a:ext>
            </a:extLst>
          </p:cNvPr>
          <p:cNvPicPr>
            <a:picLocks noChangeAspect="1"/>
          </p:cNvPicPr>
          <p:nvPr/>
        </p:nvPicPr>
        <p:blipFill>
          <a:blip r:embed="rId9"/>
          <a:stretch>
            <a:fillRect/>
          </a:stretch>
        </p:blipFill>
        <p:spPr>
          <a:xfrm>
            <a:off x="-259466" y="268051"/>
            <a:ext cx="6097389" cy="6059280"/>
          </a:xfrm>
          <a:prstGeom prst="rect">
            <a:avLst/>
          </a:prstGeom>
        </p:spPr>
      </p:pic>
    </p:spTree>
    <p:extLst>
      <p:ext uri="{BB962C8B-B14F-4D97-AF65-F5344CB8AC3E}">
        <p14:creationId xmlns:p14="http://schemas.microsoft.com/office/powerpoint/2010/main" val="3283176702"/>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theme/theme1.xml><?xml version="1.0" encoding="utf-8"?>
<a:theme xmlns:a="http://schemas.openxmlformats.org/drawingml/2006/main" name="Arkadaş Olan Çocuklar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13246700_TF03896101" id="{E64098C3-4B43-4F21-A709-C164B2632CB8}" vid="{EA2C2FAD-3721-430E-88D9-81E48AB93A96}"/>
    </a:ext>
  </a:extLst>
</a:theme>
</file>

<file path=ppt/theme/theme2.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A15C6C-6BB6-4DB6-B7D6-7F14EAB2CC5C}">
  <ds:schemaRefs>
    <ds:schemaRef ds:uri="http://schemas.microsoft.com/office/2006/documentManagement/types"/>
    <ds:schemaRef ds:uri="http://schemas.openxmlformats.org/package/2006/metadata/core-properties"/>
    <ds:schemaRef ds:uri="40262f94-9f35-4ac3-9a90-690165a166b7"/>
    <ds:schemaRef ds:uri="http://www.w3.org/XML/1998/namespace"/>
    <ds:schemaRef ds:uri="http://schemas.microsoft.com/office/2006/metadata/properties"/>
    <ds:schemaRef ds:uri="a4f35948-e619-41b3-aa29-22878b09cfd2"/>
    <ds:schemaRef ds:uri="http://purl.org/dc/elements/1.1/"/>
    <ds:schemaRef ds:uri="http://purl.org/dc/dcmitype/"/>
    <ds:schemaRef ds:uri="http://purl.org/dc/term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Okul bahçesindeki çocukların bulunduğu eğitim sunusu ve albümü (geniş ekran)</Template>
  <TotalTime>14431</TotalTime>
  <Words>8561</Words>
  <Application>Microsoft Office PowerPoint</Application>
  <PresentationFormat>Geniş ekran</PresentationFormat>
  <Paragraphs>3034</Paragraphs>
  <Slides>116</Slides>
  <Notes>62</Notes>
  <HiddenSlides>0</HiddenSlides>
  <MMClips>15</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116</vt:i4>
      </vt:variant>
    </vt:vector>
  </HeadingPairs>
  <TitlesOfParts>
    <vt:vector size="125" baseType="lpstr">
      <vt:lpstr>AhkioW00-Bold</vt:lpstr>
      <vt:lpstr>Algerian</vt:lpstr>
      <vt:lpstr>Arial</vt:lpstr>
      <vt:lpstr>Calibri</vt:lpstr>
      <vt:lpstr>Google Sans Flex</vt:lpstr>
      <vt:lpstr>Harrington</vt:lpstr>
      <vt:lpstr>Times New Roman</vt:lpstr>
      <vt:lpstr>Verdana</vt:lpstr>
      <vt:lpstr>Arkadaş Olan Çocuklar 16x9</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ÖZÜMAĞI</dc:creator>
  <cp:keywords/>
  <cp:lastModifiedBy>ÖZÜMAĞI</cp:lastModifiedBy>
  <cp:revision>2164</cp:revision>
  <dcterms:created xsi:type="dcterms:W3CDTF">2025-09-06T07:55:23Z</dcterms:created>
  <dcterms:modified xsi:type="dcterms:W3CDTF">2026-05-08T08:39:32Z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