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8" d="100"/>
          <a:sy n="98" d="100"/>
        </p:scale>
        <p:origin x="8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1924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"Bugün birlikte yaşamanın temel taşını keşfedeceğiz: gruplar ve roller. Ders boyunca dört büyük görevimiz olacak ve her doğru cevapta grubunuz yıldız kazanacak. En çok yıldızı toplayan grup dersin şampiyonu olacak!" Sınıfı 4-5 gruba ayırıp her gruba bir isim verdirin.
⏱️ SÜRE: 2 dk
🖼️ GÖRSEL: 3D karakter grubu / flat illustration. EN prompt: "flat vector illustration of a diverse group of happy middle-school students standing together, indigo and gold color scheme, simple shapes, clean, friendly"
✨ ANİMASYON &amp; GEÇİŞ: Başlık: Fade In (yukarıdan). Geçiş (bir sonraki slayta): Morph veya Push.</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"İşte bugünün resmi kazanımı. Ders bittiğinde bu dört şeyi rahatça yapabiliyor olacaksınız. Cümleyi birlikte okuyalım." Kazanım cümlesini bir öğrenciye yüksek sesle okutun.
⏱️ SÜRE: 2 dk
🖼️ GÖRSEL: İkonlar yeterli. GÖRSEL: hedef/pusula ikonları. EN prompt: "minimalist target and compass line icons, indigo and teal, flat"
✨ ANİMASYON &amp; GEÇİŞ: Dört kart: Fade In, sırayla (0,2 sn arayla). Geçiş: Push (sağdan).</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"Puan sistemimiz şöyle: dört ana görevimiz var. Her görevi doğru tamamlayan grup bir yıldız kazanıyor. Tahtaya grup isimlerini yazıyorum, yıldızları buraya çizeceğiz." Tahtaya basit bir puan tablosu çizin.
⏱️ SÜRE: 2 dk
🖼️ GÖRSEL: Rozet/madalya ikonları. EN prompt: "set of four flat gamification badges, star medal trophy magnifying glass, gold and teal, kid-friendly"
✨ ANİMASYON &amp; GEÇİŞ: Kartlar: Zoom In sırayla. Alt şerit: Fade. Geçiş: Uncover.</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"Yolculuğumuzun dört durağı var. Önce grubun ne olduğunu, sonra rolleri, ardından rollerin özelliklerini, en sonunda da hak ve sorumluluklarımızı keşfedeceğiz. Hazır mıyız?"
⏱️ SÜRE: 1 dk
🖼️ GÖRSEL: Yol/harita metaforu. EN prompt: "flat illustration of a winding road map with four numbered stops, indigo teal coral gold pins, clean vector"
✨ ANİMASYON &amp; GEÇİŞ: Duraklar: Wipe (soldan), sırayla. Geçiş: Push.</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"Gözlerinizi kapatın ve bugününüzü düşünün. Aileniz bir grup, sınıfınız bir grup… Kaç farklı gruba girdiniz? Parmak kaldırarak gösterin." Cevapları alın, en yüksek sayıyı söyleyen öğrenciyi örneklerini paylaşmaya davet edin. Bu, konuya köprü.
⏱️ SÜRE: 2 dk
🖼️ GÖRSEL: Çocuk el kaldırma karikatürü. EN prompt: "cartoon of children raising hands enthusiastically in a classroom, warm coral background, flat vector"
✨ ANİMASYON &amp; GEÇİŞ: Liste maddeleri: Appear sırayla. Geçiş: Fade.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"Grup, gelişigüzel bir kalabalık değildir. Ortak bir amaç ister. Aile, sınıf, spor takımı… Hepsinin ortak bir yanı var: birlikte bir amaç için varlar. Sizce daha hangi gruplar aklınıza geliyor?" 2-3 örnek alın.
⏱️ SÜRE: 2 dk
🖼️ GÖRSEL: Üç sahne: aile, sınıf, takım. EN prompt: "three flat illustrations in a row: a family at home, students in a classroom, a kids soccer team, consistent style, indigo teal coral"
✨ ANİMASYON &amp; GEÇİŞ: Tanım kartı Fade; üç kart Zoom In sırayla. Geçiş: Push.</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"Bir topluluğun grup sayılması için dört şart lazım. Bunları sayalım: en az iki kişi, ortak amaç, birbirini tanıma ve kurallar. Şimdi bu dört özelliği bir sonraki slaytta deneyeceğiz — dikkat, ilk yıldız görevimiz geliyor!"
⏱️ SÜRE: 2 dk
🖼️ GÖRSEL: Dört ikon kartı yeterli. EN prompt: "four flat icons: two people, target, connected people, rulebook, matching flat style"
✨ ANİMASYON &amp; GEÇİŞ: Kartlar Wipe (soldan) sırayla. Uyarı şeridi: Fade. Geçiş: Push.</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"İlk görev! Dört durumu tek tek okuyun. Her grup kendi içinde tartışıp GRUP mu DEĞİL mi karar versin — ama henüz söylemeyin. İpucu: bir topluluğun grup olması için ORTAK AMAÇ şart. Herkes kararını verince bir sonraki slayta geçip birlikte kontrol edeceğiz."
⏱️ SÜRE: 1,5 dk
🖼️ GÖRSEL: Küçük gruplar tartışırken, soru işaretleri. EN prompt: "children discussing in small groups with question marks, warm gold background, flat vector"
✨ ANİMASYON &amp; GEÇİŞ: Kartlar Fade sırayla. Cevap slaytına Push geçişi.</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"Kontrol zamanı! Voleybol takımı ve proje grubu → GRUP (ortak amaç var). Durakta bekleyenler ve sokakta yürüyenler → DEĞİL (tesadüfen bir aradalar, ortak amaç yok). Doğru bilen gruplara yıldızlarını verin."
⏱️ SÜRE: 1,5 dk
🖼️ GÖRSEL: Yeşil onay / kırmızı çarpı. EN prompt: "flat check and cross badges, teal and coral, on white cards"
✨ ANİMASYON &amp; GEÇİŞ: Cevaplar Fade. Geçiş: Uncover.</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"Grubu öğrendik, şimdi rol. Rol, bir grupta üstlendiğimiz görevdir. Dikkat edin: sen tek bir kişisin ama evde evlat, okulda öğrenci, takımda kalecisin. Aynı anda kaç rolünüz olduğunu hiç düşündünüz mü?"
⏱️ SÜRE: 2 dk
🖼️ GÖRSEL: Tiyatro maskeleri / şapka değiştiren karakter. EN prompt: "one child character wearing three different hats representing different roles, flat vector, coral and indigo"
✨ ANİMASYON &amp; GEÇİŞ: Sağ panel Fade; rol satırları Wipe sırayla. Geçiş: Morph.</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"Rollerimizi gruplara göre toplayalım. Ailede evlat ve kardeşiz; sınıfta öğrenci ve belki sınıf başkanıyız; arkadaş grubunda lider ya da oyun kurucu olabiliriz. Kendi rollerinizden birini söyleyin bakalım!" Hızlı tur atın.
⏱️ SÜRE: 1,5 dk
🖼️ GÖRSEL: Üç sütun rol kartları. EN prompt: "three category cards listing roles with small star icons, coral teal gold headers, flat clean"
✨ ANİMASYON &amp; GEÇİŞ: Sütunlar Fade sırayla; roller Appear. Geçiş: Push.</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"Yusuf tek bir çocuk. Ama dedesine göre torun, annesine göre evlat, kız kardeşine göre abi. Aynı ailede bile kime göre baktığımıza göre rol değişiyor! Peki sen evde kime göre hangi rollerdesin?" Birkaç öğrenciye sordurun.
⏱️ SÜRE: 2 dk
🖼️ GÖRSEL: 3D karakter Yusuf + aile ilişki oku. EN prompt: "friendly 3D cartoon boy character with arrows pointing to grandparents, parents, little sister, labels torun evlat abi, indigo background"
✨ ANİMASYON &amp; GEÇİŞ: Yusuf kartı Zoom; sağ satırlar Wipe sırayla. Geçiş: Morph.</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"Şimdi dedektiflik zamanı! Düşün-eşleş-paylaş yapıyoruz. Önce herkes tek başına düşünsün: kaleci hangi grupta? Sınıf başkanı? Sonra sıradaki arkadaşınızla eşleşin. En son grup kararınızı paylaşın. Doğru eşleştiren gruplar Rol Dedektifi yıldızını kazanır!" (Kaleci-takım, Sınıf Başkanı-sınıf, Ara Bulucu-arkadaş, Nöbetçi-sınıf).
⏱️ SÜRE: 2 dk
🖼️ GÖRSEL: Dedektif büyüteç ikonu. EN prompt: "cartoon detective magnifying glass over role cards, gold and indigo, playful flat"
✨ ANİMASYON &amp; GEÇİŞ: Üç adım kartı Wipe sırayla; alt kutu Fade. Geçiş: Uncover.</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"Kontrol edelim: Kaleci → spor takımı, Sınıf Başkanı ve Nöbetçi → sınıf, Ara Bulucu → arkadaş grubu. Dikkat: bir gruptan (sınıf) birden çok rol çıkabiliyor! Doğru eşleştiren gruplara Rol Dedektifi yıldızını verin."
⏱️ SÜRE: 1 dk
🖼️ GÖRSEL: Eşleşme okları. EN prompt: "role to group matching with arrows, teal coral gold, flat clean"
✨ ANİMASYON &amp; GEÇİŞ: Eşleşmeler Fade sırayla. Geçiş: Uncover.</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"Roller iki türlü kazanılır. Bazıları doğuştan gelir — evlat, kardeş, torun olmayı seçmedik, doğduğumuzda öyleydik. Bazıları sonradan gelir — öğrenci ya da sınıf başkanı olmak için o role adım attık. Ayağa kalkma etkinliğiyle bunu test edeceğiz!"
⏱️ SÜRE: 2 dk
🖼️ GÖRSEL: Sol: DNA/bebek; Sağ: filiz/mezuniyet. EN prompt: "split illustration, left DNA and baby (innate), right growing seedling and graduation cap (acquired), teal vs coral"
✨ ANİMASYON &amp; GEÇİŞ: İki sütun aynı anda Fade; maddeler Appear. Geçiş: Split.</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"Herkes ayağa hazır! Rolleri tek tek okuyacağım. Doğuştan bir rolse ayağa kalkın, sonradan kazanılan bir rolse oturun. Önce siz karar verin — cevapları bir sonraki slaytta hep birlikte kontrol edeceğiz. Yanlış yapan eğlenceli şekilde elenebilir."
⏱️ SÜRE: 1,5 dk
🖼️ GÖRSEL: Ayakta/oturan çocuklar. EN prompt: "cartoon children some standing some sitting in classroom, energetic, coral background, flat"
✨ ANİMASYON &amp; GEÇİŞ: Kartlar Fade. Cevap slaytına Push geçişi.</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"Kontrol edelim! Kardeş, torun ve yeğen doğuştan gelir — ayağa kalkanlar haklı. Öğrenci, takım kaptanı ve kulüp üyesi sonradan kazanılır — oturanlar haklı. Doğru yapan öğrencileri alkışlayalım."
⏱️ SÜRE: 1 dk
🖼️ GÖRSEL: Doğru cevap onayları. EN prompt: "check marks over role cards, teal and gold, flat"
✨ ANİMASYON &amp; GEÇİŞ: Cevaplar Fade. Geçiş: Uncover.</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"Aynı kişi ama grup değişince rol değişiyor: evde abi, okulda öğrenci. Peki ya rolleri karıştırırsak? İşte o zaman ROL ÇATIŞMASI çıkar. Evdeki abi rolüyle sınıfta emir vermek çatışmadır. Sizce başka nasıl çatışmalar olabilir?"
⏱️ SÜRE: 2 dk
🖼️ GÖRSEL: İki sahne + uyarı ikonu. EN prompt: "same boy shown at home as big brother and at school as student, small warning icon between, indigo theme, flat"
✨ ANİMASYON &amp; GEÇİŞ: İki kart Fade; çatışma kutusu Wipe (aşağıdan). Geçiş: Morph.</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"Her rol bize haklar kazandırır. Evde beslenme ve fikrimizi söyleme hakkımız var; okulda temiz bir ortamda eğitim ve teneffüs hakkımız var. ⭐ Hak Avı görevi: Size bir hak söyleyeceğim, ailede mi okulda mı olduğunu grubunuz söylesin!" Birkaç örnekle yıldız dağıtın.
⏱️ SÜRE: 2 dk
🖼️ GÖRSEL: Terazi / hak sembolleri. EN prompt: "balance scale with home and school icons on each side, indigo and teal, flat vector"
✨ ANİMASYON &amp; GEÇİŞ: İki sütun Fade; maddeler Wipe sırayla. Geçiş: Push.</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"Haklar tek başına gelmez; yanında sorumluluk getirir. Evde odamızı toplamak, okulda söz alarak konuşmak birer sorumluluk. ⭐ Sorumluluk Kahramanı görevi: Grubunuz gerçek hayattan 1 ev + 1 okul sorumluluğu üretsin. En yaratıcı örnek yıldızı kazanır!"
⏱️ SÜRE: 2 dk
🖼️ GÖRSEL: Görev listesi / onay ikonları. EN prompt: "checklist clipboard with home and school responsibility icons, gold and indigo, flat vector"
✨ ANİMASYON &amp; GEÇİŞ: İki sütun Fade; maddeler Wipe sırayla. Geçiş: Push.</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"Gerçek bir örnek: Ayşe. Okulda sınıf başkanı, evde küçük kardeş, hafta sonu basketbolcu. Grubunuzla 1 dakika tartışın: bu roller aynı anda olabilir mi, hangileri doğuştan hangileri sonradan? Sözcünüz paylaşsın." Kısa tartışma turu.
⏱️ SÜRE: 2 dk
🖼️ GÖRSEL: Kız karakter üç ortamda. EN prompt: "3D cartoon girl shown as class president, little sister at home, basketball player, three scenes, indigo, flat"
✨ ANİMASYON &amp; GEÇİŞ: Rol satırları Wipe; tartışma soruları Appear. Geçiş: Morph.</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"Her şeyi tek zincirde birleştirelim: Önce bir GRUBA gireriz, o grupta bir ROL alırız, o role bağlı HAK ve SORUMLULUKLARIMIZ doğar. Bu zinciri birlikte tekrar edelim." Sınıfça sesli tekrar ettirin.
⏱️ SÜRE: 1,5 dk
🖼️ GÖRSEL: Akış şeması ok. EN prompt: "three connected concept nodes group role rights with arrows, dark indigo background, gold arrows, flat"
✨ ANİMASYON &amp; GEÇİŞ: Kartlar sırayla Fade; oklar Wipe; alt cümle en son. Geçiş: Uncover.</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"Beş cümlede bugünü topluyoruz. Her maddeyi birlikte okuyalım. Bu beş cümleyi bilen, bu kazanımı tamamlamış demektir." Maddeleri öğrencilere sırayla okutun.
⏱️ SÜRE: 1,5 dk
🖼️ GÖRSEL: Onay işaretli özet listesi. EN prompt: "checklist with five green check marks, clean summary card, teal and coral, flat"
✨ ANİMASYON &amp; GEÇİŞ: Maddeler Wipe (soldan) sırayla. Geçiş: Push.</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"Değerlendirme zamanı. Sol taraf bilgi soruları — cevabı doğrudan öğrendik. Sağ taraf yorum soruları — biraz düşünmek gerek. İsterseniz bunları defterinize yazın, isterseniz sözlü alalım." İhtiyaca göre yazılı/sözlü kullanın.
⏱️ SÜRE: 2-3 dk
🖼️ GÖRSEL: Soru/sınav ikonu. EN prompt: "quiz paper with pencil icon, teal and coral columns, flat"
✨ ANİMASYON &amp; GEÇİŞ: İki sütun Fade; sorular Appear. Geçiş: Push.</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"Şimdi hayatınıza bağlayalım: kendi gruplarınızı ve rollerinizi yazın. Son soru zorlu bir soru — herkesin cevabı farklı olabilir, önemli olan gerekçe. ‘Hiç değişmeyen bir rol var mı?’ üzerine kısa bir beyin fırtınası yapabiliriz." Farklı görüşleri kıyaslayın.
⏱️ SÜRE: 3 dk
🖼️ GÖRSEL: Beyin/ampul üst düzey düşünme ikonu. EN prompt: "brain with gears and lightbulb, higher-order thinking, gold on indigo, flat"
✨ ANİMASYON &amp; GEÇİŞ: İki kart Wipe; üst düzey kutu Zoom In. Geçiş: Morph.</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"Son ve en büyük görev: Escape Room! Gruplar hâlinde dört kilidi açacaksınız. Cevaplar: 1) HAYIR (ortak amaç yok), 2) ÖĞRENCİ, 3) DOĞUŞTAN, 4) SORUMLULUK. Dört kilidi de açan grup ‘odadan kaçar’ ve bonus yıldız kazanır! İlk bitiren grubu alkışlayalım." Süre tutun, yarış havası verin.
⏱️ SÜRE: 3 dk
🖼️ GÖRSEL: Kilit/anahtar temalı oyun. EN prompt: "escape room theme with four padlocks and a golden key, dark indigo, gold accents, playful flat game UI"
✨ ANİMASYON &amp; GEÇİŞ: Kilitler sırayla Zoom In. Cevaplar tıklayınca Appear (ayrı bir kopyada). Geçiş: Uncover.</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"Tebrikler, hepiniz odadan kaçtınız! Şimdi tahtadaki yıldızları sayalım. En çok yıldızı toplayan grup bugünün şampiyonu! Onları bir alkışlayalım." Şampiyon grubu ilan edin, kısa kutlama yapın.
⏱️ SÜRE: 1,5 dk
🖼️ GÖRSEL: Kutlama / konfeti + bayrak. EN prompt: "celebration scene with checkered flag, confetti and trophy, teal background, gold accents, flat vector"
✨ ANİMASYON &amp; GEÇİŞ: Bayrak Zoom In; cevap anahtarı Fade; şampiyon satırı en son. Geçiş: Fade.</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KONUŞMA: "Bugün gruplarımızı, rollerimizi, haklarımızı ve sorumluluklarımızı öğrendik ve dört yıldız görevini tamamladık. Harika bir iş çıkardınız! Bir sonraki derse hazırlıklı gelin." Şampiyon grubu tekrar tebrik edin.
⏱️ SÜRE: 1 dk
🖼️ GÖRSEL: Kutlama karakterleri. EN prompt: "diverse students celebrating with raised arms, confetti, indigo background, flat vector, joyful"
✨ ANİMASYON &amp; GEÇİŞ: Başlık Fade; palet ve font kutuları Zoom In. Geçiş: Fade.</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2.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1.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0.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5.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33.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4.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38.png"/><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2E2A6B"/>
        </a:solidFill>
        <a:effectLst/>
      </p:bgPr>
    </p:bg>
    <p:spTree>
      <p:nvGrpSpPr>
        <p:cNvPr id="1" name=""/>
        <p:cNvGrpSpPr/>
        <p:nvPr/>
      </p:nvGrpSpPr>
      <p:grpSpPr>
        <a:xfrm>
          <a:off x="0" y="0"/>
          <a:ext cx="0" cy="0"/>
          <a:chOff x="0" y="0"/>
          <a:chExt cx="0" cy="0"/>
        </a:xfrm>
      </p:grpSpPr>
      <p:sp>
        <p:nvSpPr>
          <p:cNvPr id="2" name="Shape 0"/>
          <p:cNvSpPr/>
          <p:nvPr/>
        </p:nvSpPr>
        <p:spPr>
          <a:xfrm>
            <a:off x="9692640" y="-1280160"/>
            <a:ext cx="3840480" cy="3840480"/>
          </a:xfrm>
          <a:prstGeom prst="ellipse">
            <a:avLst/>
          </a:prstGeom>
          <a:solidFill>
            <a:srgbClr val="3B3790"/>
          </a:solidFill>
          <a:ln/>
        </p:spPr>
      </p:sp>
      <p:sp>
        <p:nvSpPr>
          <p:cNvPr id="3" name="Shape 1"/>
          <p:cNvSpPr/>
          <p:nvPr/>
        </p:nvSpPr>
        <p:spPr>
          <a:xfrm>
            <a:off x="-1097280" y="4663440"/>
            <a:ext cx="3108960" cy="3108960"/>
          </a:xfrm>
          <a:prstGeom prst="ellipse">
            <a:avLst/>
          </a:prstGeom>
          <a:solidFill>
            <a:srgbClr val="3B3790"/>
          </a:solidFill>
          <a:ln/>
        </p:spPr>
      </p:sp>
      <p:sp>
        <p:nvSpPr>
          <p:cNvPr id="4" name="Shape 2"/>
          <p:cNvSpPr/>
          <p:nvPr/>
        </p:nvSpPr>
        <p:spPr>
          <a:xfrm>
            <a:off x="10881360" y="5394960"/>
            <a:ext cx="1463040" cy="1463040"/>
          </a:xfrm>
          <a:prstGeom prst="ellipse">
            <a:avLst/>
          </a:prstGeom>
          <a:solidFill>
            <a:srgbClr val="E9971B"/>
          </a:solidFill>
          <a:ln/>
        </p:spPr>
      </p:sp>
      <p:sp>
        <p:nvSpPr>
          <p:cNvPr id="5" name="Text 3"/>
          <p:cNvSpPr/>
          <p:nvPr/>
        </p:nvSpPr>
        <p:spPr>
          <a:xfrm>
            <a:off x="822960" y="1234440"/>
            <a:ext cx="10058400" cy="365760"/>
          </a:xfrm>
          <a:prstGeom prst="rect">
            <a:avLst/>
          </a:prstGeom>
          <a:noFill/>
          <a:ln/>
        </p:spPr>
        <p:txBody>
          <a:bodyPr wrap="square" rtlCol="0" anchor="ctr"/>
          <a:lstStyle/>
          <a:p>
            <a:pPr marL="0" indent="0">
              <a:buNone/>
            </a:pPr>
            <a:r>
              <a:rPr lang="en-US" sz="1400" b="1" kern="0" spc="200" dirty="0">
                <a:solidFill>
                  <a:srgbClr val="C9C8E8"/>
                </a:solidFill>
                <a:latin typeface="Calibri" pitchFamily="34" charset="0"/>
                <a:ea typeface="Calibri" pitchFamily="34" charset="-122"/>
                <a:cs typeface="Calibri" pitchFamily="34" charset="-120"/>
              </a:rPr>
              <a:t>5. SINIF SOSYAL BİLGİLER  ·  1. ÜNİTE: BİRLİKTE YAŞAMAK</a:t>
            </a:r>
            <a:endParaRPr lang="en-US" sz="1400" dirty="0"/>
          </a:p>
        </p:txBody>
      </p:sp>
      <p:sp>
        <p:nvSpPr>
          <p:cNvPr id="6" name="Text 4"/>
          <p:cNvSpPr/>
          <p:nvPr/>
        </p:nvSpPr>
        <p:spPr>
          <a:xfrm>
            <a:off x="777240" y="1828800"/>
            <a:ext cx="8686800" cy="2286000"/>
          </a:xfrm>
          <a:prstGeom prst="rect">
            <a:avLst/>
          </a:prstGeom>
          <a:noFill/>
          <a:ln/>
        </p:spPr>
        <p:txBody>
          <a:bodyPr wrap="square" rtlCol="0" anchor="ctr"/>
          <a:lstStyle/>
          <a:p>
            <a:pPr marL="0" indent="0">
              <a:lnSpc>
                <a:spcPts val="6000"/>
              </a:lnSpc>
              <a:buNone/>
            </a:pPr>
            <a:r>
              <a:rPr lang="en-US" sz="6600" b="1" dirty="0">
                <a:solidFill>
                  <a:srgbClr val="FFFFFF"/>
                </a:solidFill>
                <a:latin typeface="Calibri" pitchFamily="34" charset="0"/>
                <a:ea typeface="Calibri" pitchFamily="34" charset="-122"/>
                <a:cs typeface="Calibri" pitchFamily="34" charset="-120"/>
              </a:rPr>
              <a:t>Gruplar ve</a:t>
            </a:r>
            <a:endParaRPr lang="en-US" sz="6600" dirty="0"/>
          </a:p>
          <a:p>
            <a:pPr marL="0" indent="0">
              <a:lnSpc>
                <a:spcPts val="6000"/>
              </a:lnSpc>
              <a:buNone/>
            </a:pPr>
            <a:r>
              <a:rPr lang="en-US" sz="6600" b="1" dirty="0">
                <a:solidFill>
                  <a:srgbClr val="FFFFFF"/>
                </a:solidFill>
                <a:latin typeface="Calibri" pitchFamily="34" charset="0"/>
                <a:ea typeface="Calibri" pitchFamily="34" charset="-122"/>
                <a:cs typeface="Calibri" pitchFamily="34" charset="-120"/>
              </a:rPr>
              <a:t>Rollerimiz</a:t>
            </a:r>
            <a:endParaRPr lang="en-US" sz="6600" dirty="0"/>
          </a:p>
        </p:txBody>
      </p:sp>
      <p:sp>
        <p:nvSpPr>
          <p:cNvPr id="7" name="Shape 5"/>
          <p:cNvSpPr/>
          <p:nvPr/>
        </p:nvSpPr>
        <p:spPr>
          <a:xfrm>
            <a:off x="822960" y="4343400"/>
            <a:ext cx="566928" cy="566928"/>
          </a:xfrm>
          <a:prstGeom prst="ellipse">
            <a:avLst/>
          </a:prstGeom>
          <a:solidFill>
            <a:srgbClr val="E9971B"/>
          </a:solidFill>
          <a:ln/>
          <a:effectLst>
            <a:outerShdw blurRad="76200" dist="25400" dir="5400000" algn="bl" rotWithShape="0">
              <a:srgbClr val="B4B4C8">
                <a:alpha val="22000"/>
              </a:srgbClr>
            </a:outerShdw>
          </a:effectLst>
        </p:spPr>
      </p:sp>
      <p:pic>
        <p:nvPicPr>
          <p:cNvPr id="8" name="Image 0" descr="preencoded.png"/>
          <p:cNvPicPr>
            <a:picLocks noChangeAspect="1"/>
          </p:cNvPicPr>
          <p:nvPr/>
        </p:nvPicPr>
        <p:blipFill>
          <a:blip r:embed="rId3"/>
          <a:stretch>
            <a:fillRect/>
          </a:stretch>
        </p:blipFill>
        <p:spPr>
          <a:xfrm>
            <a:off x="970361" y="4490801"/>
            <a:ext cx="272125" cy="272125"/>
          </a:xfrm>
          <a:prstGeom prst="rect">
            <a:avLst/>
          </a:prstGeom>
        </p:spPr>
      </p:pic>
      <p:sp>
        <p:nvSpPr>
          <p:cNvPr id="9" name="Text 6"/>
          <p:cNvSpPr/>
          <p:nvPr/>
        </p:nvSpPr>
        <p:spPr>
          <a:xfrm>
            <a:off x="1554480" y="4370832"/>
            <a:ext cx="7315200" cy="512064"/>
          </a:xfrm>
          <a:prstGeom prst="rect">
            <a:avLst/>
          </a:prstGeom>
          <a:noFill/>
          <a:ln/>
        </p:spPr>
        <p:txBody>
          <a:bodyPr wrap="square" rtlCol="0" anchor="ctr"/>
          <a:lstStyle/>
          <a:p>
            <a:pPr marL="0" indent="0">
              <a:buNone/>
            </a:pPr>
            <a:r>
              <a:rPr lang="en-US" sz="1600" i="1" dirty="0">
                <a:solidFill>
                  <a:srgbClr val="F0D9A6"/>
                </a:solidFill>
                <a:latin typeface="Calibri" pitchFamily="34" charset="0"/>
                <a:ea typeface="Calibri" pitchFamily="34" charset="-122"/>
                <a:cs typeface="Calibri" pitchFamily="34" charset="-120"/>
              </a:rPr>
              <a:t>Puan topla, yıldız kazan, grubunla birinci ol!</a:t>
            </a:r>
            <a:endParaRPr lang="en-US" sz="1600" dirty="0"/>
          </a:p>
        </p:txBody>
      </p:sp>
      <p:pic>
        <p:nvPicPr>
          <p:cNvPr id="10" name="Image 1" descr="preencoded.png"/>
          <p:cNvPicPr>
            <a:picLocks noChangeAspect="1"/>
          </p:cNvPicPr>
          <p:nvPr/>
        </p:nvPicPr>
        <p:blipFill>
          <a:blip r:embed="rId4"/>
          <a:stretch>
            <a:fillRect/>
          </a:stretch>
        </p:blipFill>
        <p:spPr>
          <a:xfrm>
            <a:off x="566928" y="4828032"/>
            <a:ext cx="2057400" cy="2057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159C8E"/>
                </a:solidFill>
                <a:latin typeface="Calibri" pitchFamily="34" charset="0"/>
                <a:ea typeface="Calibri" pitchFamily="34" charset="-122"/>
                <a:cs typeface="Calibri" pitchFamily="34" charset="-120"/>
              </a:rPr>
              <a:t>MEB KAZANIMI · SB.5.1.1</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Bu Derste Neyi Öğreneceğiz?</a:t>
            </a:r>
            <a:endParaRPr lang="en-US" sz="3100" dirty="0"/>
          </a:p>
        </p:txBody>
      </p:sp>
      <p:sp>
        <p:nvSpPr>
          <p:cNvPr id="4" name="Shape 2"/>
          <p:cNvSpPr/>
          <p:nvPr/>
        </p:nvSpPr>
        <p:spPr>
          <a:xfrm>
            <a:off x="548640" y="1600200"/>
            <a:ext cx="11091672" cy="1508760"/>
          </a:xfrm>
          <a:prstGeom prst="roundRect">
            <a:avLst>
              <a:gd name="adj" fmla="val 7879"/>
            </a:avLst>
          </a:prstGeom>
          <a:solidFill>
            <a:srgbClr val="2E2A6B"/>
          </a:solidFill>
          <a:ln/>
          <a:effectLst>
            <a:outerShdw blurRad="76200" dist="25400" dir="5400000" algn="bl" rotWithShape="0">
              <a:srgbClr val="B4B4C8">
                <a:alpha val="22000"/>
              </a:srgbClr>
            </a:outerShdw>
          </a:effectLst>
        </p:spPr>
      </p:sp>
      <p:sp>
        <p:nvSpPr>
          <p:cNvPr id="5" name="Shape 3"/>
          <p:cNvSpPr/>
          <p:nvPr/>
        </p:nvSpPr>
        <p:spPr>
          <a:xfrm>
            <a:off x="914400" y="1938528"/>
            <a:ext cx="822960" cy="822960"/>
          </a:xfrm>
          <a:prstGeom prst="ellipse">
            <a:avLst/>
          </a:prstGeom>
          <a:solidFill>
            <a:srgbClr val="E9971B"/>
          </a:solidFill>
          <a:ln/>
          <a:effectLst>
            <a:outerShdw blurRad="76200" dist="25400" dir="5400000" algn="bl" rotWithShape="0">
              <a:srgbClr val="B4B4C8">
                <a:alpha val="22000"/>
              </a:srgbClr>
            </a:outerShdw>
          </a:effectLst>
        </p:spPr>
      </p:sp>
      <p:pic>
        <p:nvPicPr>
          <p:cNvPr id="6" name="Image 0" descr="preencoded.png"/>
          <p:cNvPicPr>
            <a:picLocks noChangeAspect="1"/>
          </p:cNvPicPr>
          <p:nvPr/>
        </p:nvPicPr>
        <p:blipFill>
          <a:blip r:embed="rId3"/>
          <a:stretch>
            <a:fillRect/>
          </a:stretch>
        </p:blipFill>
        <p:spPr>
          <a:xfrm>
            <a:off x="1128370" y="2152498"/>
            <a:ext cx="395021" cy="395021"/>
          </a:xfrm>
          <a:prstGeom prst="rect">
            <a:avLst/>
          </a:prstGeom>
        </p:spPr>
      </p:pic>
      <p:sp>
        <p:nvSpPr>
          <p:cNvPr id="7" name="Text 4"/>
          <p:cNvSpPr/>
          <p:nvPr/>
        </p:nvSpPr>
        <p:spPr>
          <a:xfrm>
            <a:off x="1965960" y="1737360"/>
            <a:ext cx="9326880" cy="1234440"/>
          </a:xfrm>
          <a:prstGeom prst="rect">
            <a:avLst/>
          </a:prstGeom>
          <a:noFill/>
          <a:ln/>
        </p:spPr>
        <p:txBody>
          <a:bodyPr wrap="square" rtlCol="0" anchor="ctr"/>
          <a:lstStyle/>
          <a:p>
            <a:pPr marL="0" indent="0">
              <a:buNone/>
            </a:pPr>
            <a:r>
              <a:rPr lang="en-US" sz="1650" i="1" dirty="0">
                <a:solidFill>
                  <a:srgbClr val="FFFFFF"/>
                </a:solidFill>
                <a:latin typeface="Calibri" pitchFamily="34" charset="0"/>
                <a:ea typeface="Calibri" pitchFamily="34" charset="-122"/>
                <a:cs typeface="Calibri" pitchFamily="34" charset="-120"/>
              </a:rPr>
              <a:t>“Dâhil olduğum grupları ve bu gruplardaki rollerimi tanır; zaman içinde bunların nasıl değişebileceğini günlük hayattan örneklerle açıklarım.”</a:t>
            </a:r>
            <a:endParaRPr lang="en-US" sz="1650" dirty="0"/>
          </a:p>
        </p:txBody>
      </p:sp>
      <p:sp>
        <p:nvSpPr>
          <p:cNvPr id="8" name="Shape 5"/>
          <p:cNvSpPr/>
          <p:nvPr/>
        </p:nvSpPr>
        <p:spPr>
          <a:xfrm>
            <a:off x="548640" y="3429000"/>
            <a:ext cx="2679192" cy="2606040"/>
          </a:xfrm>
          <a:prstGeom prst="roundRect">
            <a:avLst>
              <a:gd name="adj" fmla="val 4561"/>
            </a:avLst>
          </a:prstGeom>
          <a:solidFill>
            <a:srgbClr val="FFFFFF"/>
          </a:solidFill>
          <a:ln/>
          <a:effectLst>
            <a:outerShdw blurRad="76200" dist="25400" dir="5400000" algn="bl" rotWithShape="0">
              <a:srgbClr val="B4B4C8">
                <a:alpha val="22000"/>
              </a:srgbClr>
            </a:outerShdw>
          </a:effectLst>
        </p:spPr>
      </p:sp>
      <p:sp>
        <p:nvSpPr>
          <p:cNvPr id="9" name="Shape 6"/>
          <p:cNvSpPr/>
          <p:nvPr/>
        </p:nvSpPr>
        <p:spPr>
          <a:xfrm>
            <a:off x="1476756" y="3703320"/>
            <a:ext cx="822960" cy="822960"/>
          </a:xfrm>
          <a:prstGeom prst="ellipse">
            <a:avLst/>
          </a:prstGeom>
          <a:solidFill>
            <a:srgbClr val="159C8E"/>
          </a:solidFill>
          <a:ln/>
          <a:effectLst>
            <a:outerShdw blurRad="76200" dist="25400" dir="5400000" algn="bl" rotWithShape="0">
              <a:srgbClr val="B4B4C8">
                <a:alpha val="22000"/>
              </a:srgbClr>
            </a:outerShdw>
          </a:effectLst>
        </p:spPr>
      </p:sp>
      <p:pic>
        <p:nvPicPr>
          <p:cNvPr id="10" name="Image 1" descr="preencoded.png"/>
          <p:cNvPicPr>
            <a:picLocks noChangeAspect="1"/>
          </p:cNvPicPr>
          <p:nvPr/>
        </p:nvPicPr>
        <p:blipFill>
          <a:blip r:embed="rId4"/>
          <a:stretch>
            <a:fillRect/>
          </a:stretch>
        </p:blipFill>
        <p:spPr>
          <a:xfrm>
            <a:off x="1690726" y="3917290"/>
            <a:ext cx="395021" cy="395021"/>
          </a:xfrm>
          <a:prstGeom prst="rect">
            <a:avLst/>
          </a:prstGeom>
        </p:spPr>
      </p:pic>
      <p:sp>
        <p:nvSpPr>
          <p:cNvPr id="11" name="Text 7"/>
          <p:cNvSpPr/>
          <p:nvPr/>
        </p:nvSpPr>
        <p:spPr>
          <a:xfrm>
            <a:off x="685800" y="4617720"/>
            <a:ext cx="2404872" cy="365760"/>
          </a:xfrm>
          <a:prstGeom prst="rect">
            <a:avLst/>
          </a:prstGeom>
          <a:noFill/>
          <a:ln/>
        </p:spPr>
        <p:txBody>
          <a:bodyPr wrap="square" rtlCol="0" anchor="ctr"/>
          <a:lstStyle/>
          <a:p>
            <a:pPr marL="0" indent="0" algn="ctr">
              <a:buNone/>
            </a:pPr>
            <a:r>
              <a:rPr lang="en-US" sz="1600" b="1" dirty="0">
                <a:solidFill>
                  <a:srgbClr val="2E2A6B"/>
                </a:solidFill>
                <a:latin typeface="Calibri" pitchFamily="34" charset="0"/>
                <a:ea typeface="Calibri" pitchFamily="34" charset="-122"/>
                <a:cs typeface="Calibri" pitchFamily="34" charset="-120"/>
              </a:rPr>
              <a:t>Tanımlarım</a:t>
            </a:r>
            <a:endParaRPr lang="en-US" sz="1600" dirty="0"/>
          </a:p>
        </p:txBody>
      </p:sp>
      <p:sp>
        <p:nvSpPr>
          <p:cNvPr id="12" name="Text 8"/>
          <p:cNvSpPr/>
          <p:nvPr/>
        </p:nvSpPr>
        <p:spPr>
          <a:xfrm>
            <a:off x="731520" y="5029200"/>
            <a:ext cx="2313432" cy="914400"/>
          </a:xfrm>
          <a:prstGeom prst="rect">
            <a:avLst/>
          </a:prstGeom>
          <a:noFill/>
          <a:ln/>
        </p:spPr>
        <p:txBody>
          <a:bodyPr wrap="square" rtlCol="0" anchor="t"/>
          <a:lstStyle/>
          <a:p>
            <a:pPr marL="0" indent="0" algn="ctr">
              <a:buNone/>
            </a:pPr>
            <a:r>
              <a:rPr lang="en-US" sz="1250" dirty="0">
                <a:solidFill>
                  <a:srgbClr val="6E6E88"/>
                </a:solidFill>
                <a:latin typeface="Calibri" pitchFamily="34" charset="0"/>
                <a:ea typeface="Calibri" pitchFamily="34" charset="-122"/>
                <a:cs typeface="Calibri" pitchFamily="34" charset="-120"/>
              </a:rPr>
              <a:t>Grup, rol, hak ve sorumluluk kavramlarını tanırım.</a:t>
            </a:r>
            <a:endParaRPr lang="en-US" sz="1250" dirty="0"/>
          </a:p>
        </p:txBody>
      </p:sp>
      <p:sp>
        <p:nvSpPr>
          <p:cNvPr id="13" name="Shape 9"/>
          <p:cNvSpPr/>
          <p:nvPr/>
        </p:nvSpPr>
        <p:spPr>
          <a:xfrm>
            <a:off x="3346704" y="3429000"/>
            <a:ext cx="2679192" cy="2606040"/>
          </a:xfrm>
          <a:prstGeom prst="roundRect">
            <a:avLst>
              <a:gd name="adj" fmla="val 4561"/>
            </a:avLst>
          </a:prstGeom>
          <a:solidFill>
            <a:srgbClr val="FFFFFF"/>
          </a:solidFill>
          <a:ln/>
          <a:effectLst>
            <a:outerShdw blurRad="76200" dist="25400" dir="5400000" algn="bl" rotWithShape="0">
              <a:srgbClr val="B4B4C8">
                <a:alpha val="22000"/>
              </a:srgbClr>
            </a:outerShdw>
          </a:effectLst>
        </p:spPr>
      </p:sp>
      <p:sp>
        <p:nvSpPr>
          <p:cNvPr id="14" name="Shape 10"/>
          <p:cNvSpPr/>
          <p:nvPr/>
        </p:nvSpPr>
        <p:spPr>
          <a:xfrm>
            <a:off x="4274820" y="3703320"/>
            <a:ext cx="822960" cy="822960"/>
          </a:xfrm>
          <a:prstGeom prst="ellipse">
            <a:avLst/>
          </a:prstGeom>
          <a:solidFill>
            <a:srgbClr val="E45B4E"/>
          </a:solidFill>
          <a:ln/>
          <a:effectLst>
            <a:outerShdw blurRad="76200" dist="25400" dir="5400000" algn="bl" rotWithShape="0">
              <a:srgbClr val="B4B4C8">
                <a:alpha val="22000"/>
              </a:srgbClr>
            </a:outerShdw>
          </a:effectLst>
        </p:spPr>
      </p:sp>
      <p:pic>
        <p:nvPicPr>
          <p:cNvPr id="15" name="Image 2" descr="preencoded.png"/>
          <p:cNvPicPr>
            <a:picLocks noChangeAspect="1"/>
          </p:cNvPicPr>
          <p:nvPr/>
        </p:nvPicPr>
        <p:blipFill>
          <a:blip r:embed="rId5"/>
          <a:stretch>
            <a:fillRect/>
          </a:stretch>
        </p:blipFill>
        <p:spPr>
          <a:xfrm>
            <a:off x="4488790" y="3917290"/>
            <a:ext cx="395021" cy="395021"/>
          </a:xfrm>
          <a:prstGeom prst="rect">
            <a:avLst/>
          </a:prstGeom>
        </p:spPr>
      </p:pic>
      <p:sp>
        <p:nvSpPr>
          <p:cNvPr id="16" name="Text 11"/>
          <p:cNvSpPr/>
          <p:nvPr/>
        </p:nvSpPr>
        <p:spPr>
          <a:xfrm>
            <a:off x="3483864" y="4617720"/>
            <a:ext cx="2404872" cy="365760"/>
          </a:xfrm>
          <a:prstGeom prst="rect">
            <a:avLst/>
          </a:prstGeom>
          <a:noFill/>
          <a:ln/>
        </p:spPr>
        <p:txBody>
          <a:bodyPr wrap="square" rtlCol="0" anchor="ctr"/>
          <a:lstStyle/>
          <a:p>
            <a:pPr marL="0" indent="0" algn="ctr">
              <a:buNone/>
            </a:pPr>
            <a:r>
              <a:rPr lang="en-US" sz="1600" b="1" dirty="0">
                <a:solidFill>
                  <a:srgbClr val="2E2A6B"/>
                </a:solidFill>
                <a:latin typeface="Calibri" pitchFamily="34" charset="0"/>
                <a:ea typeface="Calibri" pitchFamily="34" charset="-122"/>
                <a:cs typeface="Calibri" pitchFamily="34" charset="-120"/>
              </a:rPr>
              <a:t>Örneklendiririm</a:t>
            </a:r>
            <a:endParaRPr lang="en-US" sz="1600" dirty="0"/>
          </a:p>
        </p:txBody>
      </p:sp>
      <p:sp>
        <p:nvSpPr>
          <p:cNvPr id="17" name="Text 12"/>
          <p:cNvSpPr/>
          <p:nvPr/>
        </p:nvSpPr>
        <p:spPr>
          <a:xfrm>
            <a:off x="3529584" y="5029200"/>
            <a:ext cx="2313432" cy="914400"/>
          </a:xfrm>
          <a:prstGeom prst="rect">
            <a:avLst/>
          </a:prstGeom>
          <a:noFill/>
          <a:ln/>
        </p:spPr>
        <p:txBody>
          <a:bodyPr wrap="square" rtlCol="0" anchor="t"/>
          <a:lstStyle/>
          <a:p>
            <a:pPr marL="0" indent="0" algn="ctr">
              <a:buNone/>
            </a:pPr>
            <a:r>
              <a:rPr lang="en-US" sz="1250" dirty="0">
                <a:solidFill>
                  <a:srgbClr val="6E6E88"/>
                </a:solidFill>
                <a:latin typeface="Calibri" pitchFamily="34" charset="0"/>
                <a:ea typeface="Calibri" pitchFamily="34" charset="-122"/>
                <a:cs typeface="Calibri" pitchFamily="34" charset="-120"/>
              </a:rPr>
              <a:t>Kendi hayatımdan grup ve rol örnekleri veririm.</a:t>
            </a:r>
            <a:endParaRPr lang="en-US" sz="1250" dirty="0"/>
          </a:p>
        </p:txBody>
      </p:sp>
      <p:sp>
        <p:nvSpPr>
          <p:cNvPr id="18" name="Shape 13"/>
          <p:cNvSpPr/>
          <p:nvPr/>
        </p:nvSpPr>
        <p:spPr>
          <a:xfrm>
            <a:off x="6144768" y="3429000"/>
            <a:ext cx="2679192" cy="2606040"/>
          </a:xfrm>
          <a:prstGeom prst="roundRect">
            <a:avLst>
              <a:gd name="adj" fmla="val 4561"/>
            </a:avLst>
          </a:prstGeom>
          <a:solidFill>
            <a:srgbClr val="FFFFFF"/>
          </a:solidFill>
          <a:ln/>
          <a:effectLst>
            <a:outerShdw blurRad="76200" dist="25400" dir="5400000" algn="bl" rotWithShape="0">
              <a:srgbClr val="B4B4C8">
                <a:alpha val="22000"/>
              </a:srgbClr>
            </a:outerShdw>
          </a:effectLst>
        </p:spPr>
      </p:sp>
      <p:sp>
        <p:nvSpPr>
          <p:cNvPr id="19" name="Shape 14"/>
          <p:cNvSpPr/>
          <p:nvPr/>
        </p:nvSpPr>
        <p:spPr>
          <a:xfrm>
            <a:off x="7072884" y="3703320"/>
            <a:ext cx="822960" cy="822960"/>
          </a:xfrm>
          <a:prstGeom prst="ellipse">
            <a:avLst/>
          </a:prstGeom>
          <a:solidFill>
            <a:srgbClr val="E9971B"/>
          </a:solidFill>
          <a:ln/>
          <a:effectLst>
            <a:outerShdw blurRad="76200" dist="25400" dir="5400000" algn="bl" rotWithShape="0">
              <a:srgbClr val="B4B4C8">
                <a:alpha val="22000"/>
              </a:srgbClr>
            </a:outerShdw>
          </a:effectLst>
        </p:spPr>
      </p:sp>
      <p:pic>
        <p:nvPicPr>
          <p:cNvPr id="20" name="Image 3" descr="preencoded.png"/>
          <p:cNvPicPr>
            <a:picLocks noChangeAspect="1"/>
          </p:cNvPicPr>
          <p:nvPr/>
        </p:nvPicPr>
        <p:blipFill>
          <a:blip r:embed="rId6"/>
          <a:stretch>
            <a:fillRect/>
          </a:stretch>
        </p:blipFill>
        <p:spPr>
          <a:xfrm>
            <a:off x="7286854" y="3917290"/>
            <a:ext cx="395021" cy="395021"/>
          </a:xfrm>
          <a:prstGeom prst="rect">
            <a:avLst/>
          </a:prstGeom>
        </p:spPr>
      </p:pic>
      <p:sp>
        <p:nvSpPr>
          <p:cNvPr id="21" name="Text 15"/>
          <p:cNvSpPr/>
          <p:nvPr/>
        </p:nvSpPr>
        <p:spPr>
          <a:xfrm>
            <a:off x="6281928" y="4617720"/>
            <a:ext cx="2404872" cy="365760"/>
          </a:xfrm>
          <a:prstGeom prst="rect">
            <a:avLst/>
          </a:prstGeom>
          <a:noFill/>
          <a:ln/>
        </p:spPr>
        <p:txBody>
          <a:bodyPr wrap="square" rtlCol="0" anchor="ctr"/>
          <a:lstStyle/>
          <a:p>
            <a:pPr marL="0" indent="0" algn="ctr">
              <a:buNone/>
            </a:pPr>
            <a:r>
              <a:rPr lang="en-US" sz="1600" b="1" dirty="0">
                <a:solidFill>
                  <a:srgbClr val="2E2A6B"/>
                </a:solidFill>
                <a:latin typeface="Calibri" pitchFamily="34" charset="0"/>
                <a:ea typeface="Calibri" pitchFamily="34" charset="-122"/>
                <a:cs typeface="Calibri" pitchFamily="34" charset="-120"/>
              </a:rPr>
              <a:t>Ayırt ederim</a:t>
            </a:r>
            <a:endParaRPr lang="en-US" sz="1600" dirty="0"/>
          </a:p>
        </p:txBody>
      </p:sp>
      <p:sp>
        <p:nvSpPr>
          <p:cNvPr id="22" name="Text 16"/>
          <p:cNvSpPr/>
          <p:nvPr/>
        </p:nvSpPr>
        <p:spPr>
          <a:xfrm>
            <a:off x="6327648" y="5029200"/>
            <a:ext cx="2313432" cy="914400"/>
          </a:xfrm>
          <a:prstGeom prst="rect">
            <a:avLst/>
          </a:prstGeom>
          <a:noFill/>
          <a:ln/>
        </p:spPr>
        <p:txBody>
          <a:bodyPr wrap="square" rtlCol="0" anchor="t"/>
          <a:lstStyle/>
          <a:p>
            <a:pPr marL="0" indent="0" algn="ctr">
              <a:buNone/>
            </a:pPr>
            <a:r>
              <a:rPr lang="en-US" sz="1250" dirty="0">
                <a:solidFill>
                  <a:srgbClr val="6E6E88"/>
                </a:solidFill>
                <a:latin typeface="Calibri" pitchFamily="34" charset="0"/>
                <a:ea typeface="Calibri" pitchFamily="34" charset="-122"/>
                <a:cs typeface="Calibri" pitchFamily="34" charset="-120"/>
              </a:rPr>
              <a:t>Doğuştan ve sonradan kazanılan rolleri ayırırım.</a:t>
            </a:r>
            <a:endParaRPr lang="en-US" sz="1250" dirty="0"/>
          </a:p>
        </p:txBody>
      </p:sp>
      <p:sp>
        <p:nvSpPr>
          <p:cNvPr id="23" name="Shape 17"/>
          <p:cNvSpPr/>
          <p:nvPr/>
        </p:nvSpPr>
        <p:spPr>
          <a:xfrm>
            <a:off x="8942832" y="3429000"/>
            <a:ext cx="2679192" cy="2606040"/>
          </a:xfrm>
          <a:prstGeom prst="roundRect">
            <a:avLst>
              <a:gd name="adj" fmla="val 4561"/>
            </a:avLst>
          </a:prstGeom>
          <a:solidFill>
            <a:srgbClr val="FFFFFF"/>
          </a:solidFill>
          <a:ln/>
          <a:effectLst>
            <a:outerShdw blurRad="76200" dist="25400" dir="5400000" algn="bl" rotWithShape="0">
              <a:srgbClr val="B4B4C8">
                <a:alpha val="22000"/>
              </a:srgbClr>
            </a:outerShdw>
          </a:effectLst>
        </p:spPr>
      </p:sp>
      <p:sp>
        <p:nvSpPr>
          <p:cNvPr id="24" name="Shape 18"/>
          <p:cNvSpPr/>
          <p:nvPr/>
        </p:nvSpPr>
        <p:spPr>
          <a:xfrm>
            <a:off x="9870948" y="3703320"/>
            <a:ext cx="822960" cy="822960"/>
          </a:xfrm>
          <a:prstGeom prst="ellipse">
            <a:avLst/>
          </a:prstGeom>
          <a:solidFill>
            <a:srgbClr val="2E2A6B"/>
          </a:solidFill>
          <a:ln/>
          <a:effectLst>
            <a:outerShdw blurRad="76200" dist="25400" dir="5400000" algn="bl" rotWithShape="0">
              <a:srgbClr val="B4B4C8">
                <a:alpha val="22000"/>
              </a:srgbClr>
            </a:outerShdw>
          </a:effectLst>
        </p:spPr>
      </p:sp>
      <p:pic>
        <p:nvPicPr>
          <p:cNvPr id="25" name="Image 4" descr="preencoded.png"/>
          <p:cNvPicPr>
            <a:picLocks noChangeAspect="1"/>
          </p:cNvPicPr>
          <p:nvPr/>
        </p:nvPicPr>
        <p:blipFill>
          <a:blip r:embed="rId7"/>
          <a:stretch>
            <a:fillRect/>
          </a:stretch>
        </p:blipFill>
        <p:spPr>
          <a:xfrm>
            <a:off x="10084918" y="3917290"/>
            <a:ext cx="395021" cy="395021"/>
          </a:xfrm>
          <a:prstGeom prst="rect">
            <a:avLst/>
          </a:prstGeom>
        </p:spPr>
      </p:pic>
      <p:sp>
        <p:nvSpPr>
          <p:cNvPr id="26" name="Text 19"/>
          <p:cNvSpPr/>
          <p:nvPr/>
        </p:nvSpPr>
        <p:spPr>
          <a:xfrm>
            <a:off x="9079992" y="4617720"/>
            <a:ext cx="2404872" cy="365760"/>
          </a:xfrm>
          <a:prstGeom prst="rect">
            <a:avLst/>
          </a:prstGeom>
          <a:noFill/>
          <a:ln/>
        </p:spPr>
        <p:txBody>
          <a:bodyPr wrap="square" rtlCol="0" anchor="ctr"/>
          <a:lstStyle/>
          <a:p>
            <a:pPr marL="0" indent="0" algn="ctr">
              <a:buNone/>
            </a:pPr>
            <a:r>
              <a:rPr lang="en-US" sz="1600" b="1" dirty="0">
                <a:solidFill>
                  <a:srgbClr val="2E2A6B"/>
                </a:solidFill>
                <a:latin typeface="Calibri" pitchFamily="34" charset="0"/>
                <a:ea typeface="Calibri" pitchFamily="34" charset="-122"/>
                <a:cs typeface="Calibri" pitchFamily="34" charset="-120"/>
              </a:rPr>
              <a:t>Açıklarım</a:t>
            </a:r>
            <a:endParaRPr lang="en-US" sz="1600" dirty="0"/>
          </a:p>
        </p:txBody>
      </p:sp>
      <p:sp>
        <p:nvSpPr>
          <p:cNvPr id="27" name="Text 20"/>
          <p:cNvSpPr/>
          <p:nvPr/>
        </p:nvSpPr>
        <p:spPr>
          <a:xfrm>
            <a:off x="9125712" y="5029200"/>
            <a:ext cx="2313432" cy="914400"/>
          </a:xfrm>
          <a:prstGeom prst="rect">
            <a:avLst/>
          </a:prstGeom>
          <a:noFill/>
          <a:ln/>
        </p:spPr>
        <p:txBody>
          <a:bodyPr wrap="square" rtlCol="0" anchor="t"/>
          <a:lstStyle/>
          <a:p>
            <a:pPr marL="0" indent="0" algn="ctr">
              <a:buNone/>
            </a:pPr>
            <a:r>
              <a:rPr lang="en-US" sz="1250" dirty="0">
                <a:solidFill>
                  <a:srgbClr val="6E6E88"/>
                </a:solidFill>
                <a:latin typeface="Calibri" pitchFamily="34" charset="0"/>
                <a:ea typeface="Calibri" pitchFamily="34" charset="-122"/>
                <a:cs typeface="Calibri" pitchFamily="34" charset="-120"/>
              </a:rPr>
              <a:t>Grup değişince rolün nasıl değiştiğini açıklarım.</a:t>
            </a:r>
            <a:endParaRPr lang="en-US" sz="1250" dirty="0"/>
          </a:p>
        </p:txBody>
      </p:sp>
      <p:sp>
        <p:nvSpPr>
          <p:cNvPr id="28" name="Text 21"/>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2</a:t>
            </a:r>
            <a:endParaRPr lang="en-US" sz="900" dirty="0"/>
          </a:p>
        </p:txBody>
      </p:sp>
      <p:pic>
        <p:nvPicPr>
          <p:cNvPr id="29" name="Image 5" descr="preencoded.png"/>
          <p:cNvPicPr>
            <a:picLocks noChangeAspect="1"/>
          </p:cNvPicPr>
          <p:nvPr/>
        </p:nvPicPr>
        <p:blipFill>
          <a:blip r:embed="rId8">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2E2A6B"/>
        </a:solidFill>
        <a:effectLst/>
      </p:bgPr>
    </p:bg>
    <p:spTree>
      <p:nvGrpSpPr>
        <p:cNvPr id="1" name=""/>
        <p:cNvGrpSpPr/>
        <p:nvPr/>
      </p:nvGrpSpPr>
      <p:grpSpPr>
        <a:xfrm>
          <a:off x="0" y="0"/>
          <a:ext cx="0" cy="0"/>
          <a:chOff x="0" y="0"/>
          <a:chExt cx="0" cy="0"/>
        </a:xfrm>
      </p:grpSpPr>
      <p:sp>
        <p:nvSpPr>
          <p:cNvPr id="2" name="Shape 0"/>
          <p:cNvSpPr/>
          <p:nvPr/>
        </p:nvSpPr>
        <p:spPr>
          <a:xfrm>
            <a:off x="9692640" y="-1280160"/>
            <a:ext cx="3840480" cy="3840480"/>
          </a:xfrm>
          <a:prstGeom prst="ellipse">
            <a:avLst/>
          </a:prstGeom>
          <a:solidFill>
            <a:srgbClr val="3B3790"/>
          </a:solidFill>
          <a:ln/>
        </p:spPr>
      </p:sp>
      <p:sp>
        <p:nvSpPr>
          <p:cNvPr id="3" name="Shape 1"/>
          <p:cNvSpPr/>
          <p:nvPr/>
        </p:nvSpPr>
        <p:spPr>
          <a:xfrm>
            <a:off x="-1097280" y="4663440"/>
            <a:ext cx="3108960" cy="3108960"/>
          </a:xfrm>
          <a:prstGeom prst="ellipse">
            <a:avLst/>
          </a:prstGeom>
          <a:solidFill>
            <a:srgbClr val="3B3790"/>
          </a:solidFill>
          <a:ln/>
        </p:spPr>
      </p:sp>
      <p:sp>
        <p:nvSpPr>
          <p:cNvPr id="4" name="Shape 2"/>
          <p:cNvSpPr/>
          <p:nvPr/>
        </p:nvSpPr>
        <p:spPr>
          <a:xfrm>
            <a:off x="10881360" y="5394960"/>
            <a:ext cx="1463040" cy="1463040"/>
          </a:xfrm>
          <a:prstGeom prst="ellipse">
            <a:avLst/>
          </a:prstGeom>
          <a:solidFill>
            <a:srgbClr val="E9971B"/>
          </a:solidFill>
          <a:ln/>
        </p:spPr>
      </p:sp>
      <p:sp>
        <p:nvSpPr>
          <p:cNvPr id="5" name="Text 3"/>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9971B"/>
                </a:solidFill>
                <a:latin typeface="Calibri" pitchFamily="34" charset="0"/>
                <a:ea typeface="Calibri" pitchFamily="34" charset="-122"/>
                <a:cs typeface="Calibri" pitchFamily="34" charset="-120"/>
              </a:rPr>
              <a:t>OYUNUN KURALLARI</a:t>
            </a:r>
            <a:endParaRPr lang="en-US" sz="1300" dirty="0"/>
          </a:p>
        </p:txBody>
      </p:sp>
      <p:sp>
        <p:nvSpPr>
          <p:cNvPr id="6" name="Text 4"/>
          <p:cNvSpPr/>
          <p:nvPr/>
        </p:nvSpPr>
        <p:spPr>
          <a:xfrm>
            <a:off x="548640" y="713232"/>
            <a:ext cx="10972800" cy="731520"/>
          </a:xfrm>
          <a:prstGeom prst="rect">
            <a:avLst/>
          </a:prstGeom>
          <a:noFill/>
          <a:ln/>
        </p:spPr>
        <p:txBody>
          <a:bodyPr wrap="square" rtlCol="0" anchor="ctr"/>
          <a:lstStyle/>
          <a:p>
            <a:pPr marL="0" indent="0">
              <a:buNone/>
            </a:pPr>
            <a:r>
              <a:rPr lang="en-US" sz="3100" b="1" dirty="0">
                <a:solidFill>
                  <a:srgbClr val="FFFFFF"/>
                </a:solidFill>
                <a:latin typeface="Calibri" pitchFamily="34" charset="0"/>
                <a:ea typeface="Calibri" pitchFamily="34" charset="-122"/>
                <a:cs typeface="Calibri" pitchFamily="34" charset="-120"/>
              </a:rPr>
              <a:t>Bugün 4 Yıldız Görevi Var!</a:t>
            </a:r>
            <a:endParaRPr lang="en-US" sz="3100" dirty="0"/>
          </a:p>
        </p:txBody>
      </p:sp>
      <p:sp>
        <p:nvSpPr>
          <p:cNvPr id="7" name="Shape 5"/>
          <p:cNvSpPr/>
          <p:nvPr/>
        </p:nvSpPr>
        <p:spPr>
          <a:xfrm>
            <a:off x="548640" y="1691640"/>
            <a:ext cx="5440680" cy="1463040"/>
          </a:xfrm>
          <a:prstGeom prst="roundRect">
            <a:avLst>
              <a:gd name="adj" fmla="val 8125"/>
            </a:avLst>
          </a:prstGeom>
          <a:solidFill>
            <a:srgbClr val="211E52"/>
          </a:solidFill>
          <a:ln/>
          <a:effectLst>
            <a:outerShdw blurRad="76200" dist="25400" dir="5400000" algn="bl" rotWithShape="0">
              <a:srgbClr val="B4B4C8">
                <a:alpha val="22000"/>
              </a:srgbClr>
            </a:outerShdw>
          </a:effectLst>
        </p:spPr>
      </p:sp>
      <p:sp>
        <p:nvSpPr>
          <p:cNvPr id="8" name="Shape 6"/>
          <p:cNvSpPr/>
          <p:nvPr/>
        </p:nvSpPr>
        <p:spPr>
          <a:xfrm>
            <a:off x="804672" y="2011680"/>
            <a:ext cx="822960" cy="822960"/>
          </a:xfrm>
          <a:prstGeom prst="ellipse">
            <a:avLst/>
          </a:prstGeom>
          <a:solidFill>
            <a:srgbClr val="159C8E"/>
          </a:solidFill>
          <a:ln/>
          <a:effectLst>
            <a:outerShdw blurRad="76200" dist="25400" dir="5400000" algn="bl" rotWithShape="0">
              <a:srgbClr val="B4B4C8">
                <a:alpha val="22000"/>
              </a:srgbClr>
            </a:outerShdw>
          </a:effectLst>
        </p:spPr>
      </p:sp>
      <p:pic>
        <p:nvPicPr>
          <p:cNvPr id="9" name="Image 0" descr="preencoded.png"/>
          <p:cNvPicPr>
            <a:picLocks noChangeAspect="1"/>
          </p:cNvPicPr>
          <p:nvPr/>
        </p:nvPicPr>
        <p:blipFill>
          <a:blip r:embed="rId3"/>
          <a:stretch>
            <a:fillRect/>
          </a:stretch>
        </p:blipFill>
        <p:spPr>
          <a:xfrm>
            <a:off x="1018642" y="2225650"/>
            <a:ext cx="395021" cy="395021"/>
          </a:xfrm>
          <a:prstGeom prst="rect">
            <a:avLst/>
          </a:prstGeom>
        </p:spPr>
      </p:pic>
      <p:sp>
        <p:nvSpPr>
          <p:cNvPr id="10" name="Text 7"/>
          <p:cNvSpPr/>
          <p:nvPr/>
        </p:nvSpPr>
        <p:spPr>
          <a:xfrm>
            <a:off x="1783080" y="1892808"/>
            <a:ext cx="4023360" cy="457200"/>
          </a:xfrm>
          <a:prstGeom prst="rect">
            <a:avLst/>
          </a:prstGeom>
          <a:noFill/>
          <a:ln/>
        </p:spPr>
        <p:txBody>
          <a:bodyPr wrap="square" rtlCol="0" anchor="ctr"/>
          <a:lstStyle/>
          <a:p>
            <a:pPr marL="0" indent="0">
              <a:buNone/>
            </a:pPr>
            <a:r>
              <a:rPr lang="en-US" sz="1800" b="1" dirty="0">
                <a:solidFill>
                  <a:srgbClr val="E9971B"/>
                </a:solidFill>
                <a:latin typeface="Calibri" pitchFamily="34" charset="0"/>
                <a:ea typeface="Calibri" pitchFamily="34" charset="-122"/>
                <a:cs typeface="Calibri" pitchFamily="34" charset="-120"/>
              </a:rPr>
              <a:t>⭐ </a:t>
            </a:r>
            <a:r>
              <a:rPr lang="en-US" sz="1800" b="1" dirty="0">
                <a:solidFill>
                  <a:srgbClr val="FFFFFF"/>
                </a:solidFill>
                <a:latin typeface="Calibri" pitchFamily="34" charset="0"/>
                <a:ea typeface="Calibri" pitchFamily="34" charset="-122"/>
                <a:cs typeface="Calibri" pitchFamily="34" charset="-120"/>
              </a:rPr>
              <a:t>Grup Avcısı</a:t>
            </a:r>
            <a:endParaRPr lang="en-US" sz="1800" dirty="0"/>
          </a:p>
        </p:txBody>
      </p:sp>
      <p:sp>
        <p:nvSpPr>
          <p:cNvPr id="11" name="Text 8"/>
          <p:cNvSpPr/>
          <p:nvPr/>
        </p:nvSpPr>
        <p:spPr>
          <a:xfrm>
            <a:off x="1783080" y="2350008"/>
            <a:ext cx="4069080" cy="640080"/>
          </a:xfrm>
          <a:prstGeom prst="rect">
            <a:avLst/>
          </a:prstGeom>
          <a:noFill/>
          <a:ln/>
        </p:spPr>
        <p:txBody>
          <a:bodyPr wrap="square" rtlCol="0" anchor="ctr"/>
          <a:lstStyle/>
          <a:p>
            <a:pPr marL="0" indent="0">
              <a:buNone/>
            </a:pPr>
            <a:r>
              <a:rPr lang="en-US" sz="1250" dirty="0">
                <a:solidFill>
                  <a:srgbClr val="C9C8E8"/>
                </a:solidFill>
                <a:latin typeface="Calibri" pitchFamily="34" charset="0"/>
                <a:ea typeface="Calibri" pitchFamily="34" charset="-122"/>
                <a:cs typeface="Calibri" pitchFamily="34" charset="-120"/>
              </a:rPr>
              <a:t>Grup olan ve olmayan durumları doğru ayır.</a:t>
            </a:r>
            <a:endParaRPr lang="en-US" sz="1250" dirty="0"/>
          </a:p>
        </p:txBody>
      </p:sp>
      <p:sp>
        <p:nvSpPr>
          <p:cNvPr id="12" name="Shape 9"/>
          <p:cNvSpPr/>
          <p:nvPr/>
        </p:nvSpPr>
        <p:spPr>
          <a:xfrm>
            <a:off x="6181344" y="1691640"/>
            <a:ext cx="5440680" cy="1463040"/>
          </a:xfrm>
          <a:prstGeom prst="roundRect">
            <a:avLst>
              <a:gd name="adj" fmla="val 8125"/>
            </a:avLst>
          </a:prstGeom>
          <a:solidFill>
            <a:srgbClr val="211E52"/>
          </a:solidFill>
          <a:ln/>
          <a:effectLst>
            <a:outerShdw blurRad="76200" dist="25400" dir="5400000" algn="bl" rotWithShape="0">
              <a:srgbClr val="B4B4C8">
                <a:alpha val="22000"/>
              </a:srgbClr>
            </a:outerShdw>
          </a:effectLst>
        </p:spPr>
      </p:sp>
      <p:sp>
        <p:nvSpPr>
          <p:cNvPr id="13" name="Shape 10"/>
          <p:cNvSpPr/>
          <p:nvPr/>
        </p:nvSpPr>
        <p:spPr>
          <a:xfrm>
            <a:off x="6437376" y="2011680"/>
            <a:ext cx="822960" cy="822960"/>
          </a:xfrm>
          <a:prstGeom prst="ellipse">
            <a:avLst/>
          </a:prstGeom>
          <a:solidFill>
            <a:srgbClr val="E45B4E"/>
          </a:solidFill>
          <a:ln/>
          <a:effectLst>
            <a:outerShdw blurRad="76200" dist="25400" dir="5400000" algn="bl" rotWithShape="0">
              <a:srgbClr val="B4B4C8">
                <a:alpha val="22000"/>
              </a:srgbClr>
            </a:outerShdw>
          </a:effectLst>
        </p:spPr>
      </p:sp>
      <p:pic>
        <p:nvPicPr>
          <p:cNvPr id="14" name="Image 1" descr="preencoded.png"/>
          <p:cNvPicPr>
            <a:picLocks noChangeAspect="1"/>
          </p:cNvPicPr>
          <p:nvPr/>
        </p:nvPicPr>
        <p:blipFill>
          <a:blip r:embed="rId4"/>
          <a:stretch>
            <a:fillRect/>
          </a:stretch>
        </p:blipFill>
        <p:spPr>
          <a:xfrm>
            <a:off x="6651346" y="2225650"/>
            <a:ext cx="395021" cy="395021"/>
          </a:xfrm>
          <a:prstGeom prst="rect">
            <a:avLst/>
          </a:prstGeom>
        </p:spPr>
      </p:pic>
      <p:sp>
        <p:nvSpPr>
          <p:cNvPr id="15" name="Text 11"/>
          <p:cNvSpPr/>
          <p:nvPr/>
        </p:nvSpPr>
        <p:spPr>
          <a:xfrm>
            <a:off x="7415784" y="1892808"/>
            <a:ext cx="4023360" cy="457200"/>
          </a:xfrm>
          <a:prstGeom prst="rect">
            <a:avLst/>
          </a:prstGeom>
          <a:noFill/>
          <a:ln/>
        </p:spPr>
        <p:txBody>
          <a:bodyPr wrap="square" rtlCol="0" anchor="ctr"/>
          <a:lstStyle/>
          <a:p>
            <a:pPr marL="0" indent="0">
              <a:buNone/>
            </a:pPr>
            <a:r>
              <a:rPr lang="en-US" sz="1800" b="1" dirty="0">
                <a:solidFill>
                  <a:srgbClr val="E9971B"/>
                </a:solidFill>
                <a:latin typeface="Calibri" pitchFamily="34" charset="0"/>
                <a:ea typeface="Calibri" pitchFamily="34" charset="-122"/>
                <a:cs typeface="Calibri" pitchFamily="34" charset="-120"/>
              </a:rPr>
              <a:t>⭐ </a:t>
            </a:r>
            <a:r>
              <a:rPr lang="en-US" sz="1800" b="1" dirty="0">
                <a:solidFill>
                  <a:srgbClr val="FFFFFF"/>
                </a:solidFill>
                <a:latin typeface="Calibri" pitchFamily="34" charset="0"/>
                <a:ea typeface="Calibri" pitchFamily="34" charset="-122"/>
                <a:cs typeface="Calibri" pitchFamily="34" charset="-120"/>
              </a:rPr>
              <a:t>Rol Dedektifi</a:t>
            </a:r>
            <a:endParaRPr lang="en-US" sz="1800" dirty="0"/>
          </a:p>
        </p:txBody>
      </p:sp>
      <p:sp>
        <p:nvSpPr>
          <p:cNvPr id="16" name="Text 12"/>
          <p:cNvSpPr/>
          <p:nvPr/>
        </p:nvSpPr>
        <p:spPr>
          <a:xfrm>
            <a:off x="7415784" y="2350008"/>
            <a:ext cx="4069080" cy="640080"/>
          </a:xfrm>
          <a:prstGeom prst="rect">
            <a:avLst/>
          </a:prstGeom>
          <a:noFill/>
          <a:ln/>
        </p:spPr>
        <p:txBody>
          <a:bodyPr wrap="square" rtlCol="0" anchor="ctr"/>
          <a:lstStyle/>
          <a:p>
            <a:pPr marL="0" indent="0">
              <a:buNone/>
            </a:pPr>
            <a:r>
              <a:rPr lang="en-US" sz="1250" dirty="0">
                <a:solidFill>
                  <a:srgbClr val="C9C8E8"/>
                </a:solidFill>
                <a:latin typeface="Calibri" pitchFamily="34" charset="0"/>
                <a:ea typeface="Calibri" pitchFamily="34" charset="-122"/>
                <a:cs typeface="Calibri" pitchFamily="34" charset="-120"/>
              </a:rPr>
              <a:t>Kişilerin hangi grupta hangi rolde olduğunu bul.</a:t>
            </a:r>
            <a:endParaRPr lang="en-US" sz="1250" dirty="0"/>
          </a:p>
        </p:txBody>
      </p:sp>
      <p:sp>
        <p:nvSpPr>
          <p:cNvPr id="17" name="Shape 13"/>
          <p:cNvSpPr/>
          <p:nvPr/>
        </p:nvSpPr>
        <p:spPr>
          <a:xfrm>
            <a:off x="548640" y="3383280"/>
            <a:ext cx="5440680" cy="1463040"/>
          </a:xfrm>
          <a:prstGeom prst="roundRect">
            <a:avLst>
              <a:gd name="adj" fmla="val 8125"/>
            </a:avLst>
          </a:prstGeom>
          <a:solidFill>
            <a:srgbClr val="211E52"/>
          </a:solidFill>
          <a:ln/>
          <a:effectLst>
            <a:outerShdw blurRad="76200" dist="25400" dir="5400000" algn="bl" rotWithShape="0">
              <a:srgbClr val="B4B4C8">
                <a:alpha val="22000"/>
              </a:srgbClr>
            </a:outerShdw>
          </a:effectLst>
        </p:spPr>
      </p:sp>
      <p:sp>
        <p:nvSpPr>
          <p:cNvPr id="18" name="Shape 14"/>
          <p:cNvSpPr/>
          <p:nvPr/>
        </p:nvSpPr>
        <p:spPr>
          <a:xfrm>
            <a:off x="804672" y="3703320"/>
            <a:ext cx="822960" cy="822960"/>
          </a:xfrm>
          <a:prstGeom prst="ellipse">
            <a:avLst/>
          </a:prstGeom>
          <a:solidFill>
            <a:srgbClr val="E9971B"/>
          </a:solidFill>
          <a:ln/>
          <a:effectLst>
            <a:outerShdw blurRad="76200" dist="25400" dir="5400000" algn="bl" rotWithShape="0">
              <a:srgbClr val="B4B4C8">
                <a:alpha val="22000"/>
              </a:srgbClr>
            </a:outerShdw>
          </a:effectLst>
        </p:spPr>
      </p:sp>
      <p:pic>
        <p:nvPicPr>
          <p:cNvPr id="19" name="Image 2" descr="preencoded.png"/>
          <p:cNvPicPr>
            <a:picLocks noChangeAspect="1"/>
          </p:cNvPicPr>
          <p:nvPr/>
        </p:nvPicPr>
        <p:blipFill>
          <a:blip r:embed="rId5"/>
          <a:stretch>
            <a:fillRect/>
          </a:stretch>
        </p:blipFill>
        <p:spPr>
          <a:xfrm>
            <a:off x="1018642" y="3917290"/>
            <a:ext cx="395021" cy="395021"/>
          </a:xfrm>
          <a:prstGeom prst="rect">
            <a:avLst/>
          </a:prstGeom>
        </p:spPr>
      </p:pic>
      <p:sp>
        <p:nvSpPr>
          <p:cNvPr id="20" name="Text 15"/>
          <p:cNvSpPr/>
          <p:nvPr/>
        </p:nvSpPr>
        <p:spPr>
          <a:xfrm>
            <a:off x="1783080" y="3584448"/>
            <a:ext cx="4023360" cy="457200"/>
          </a:xfrm>
          <a:prstGeom prst="rect">
            <a:avLst/>
          </a:prstGeom>
          <a:noFill/>
          <a:ln/>
        </p:spPr>
        <p:txBody>
          <a:bodyPr wrap="square" rtlCol="0" anchor="ctr"/>
          <a:lstStyle/>
          <a:p>
            <a:pPr marL="0" indent="0">
              <a:buNone/>
            </a:pPr>
            <a:r>
              <a:rPr lang="en-US" sz="1800" b="1" dirty="0">
                <a:solidFill>
                  <a:srgbClr val="E9971B"/>
                </a:solidFill>
                <a:latin typeface="Calibri" pitchFamily="34" charset="0"/>
                <a:ea typeface="Calibri" pitchFamily="34" charset="-122"/>
                <a:cs typeface="Calibri" pitchFamily="34" charset="-120"/>
              </a:rPr>
              <a:t>⭐ </a:t>
            </a:r>
            <a:r>
              <a:rPr lang="en-US" sz="1800" b="1" dirty="0">
                <a:solidFill>
                  <a:srgbClr val="FFFFFF"/>
                </a:solidFill>
                <a:latin typeface="Calibri" pitchFamily="34" charset="0"/>
                <a:ea typeface="Calibri" pitchFamily="34" charset="-122"/>
                <a:cs typeface="Calibri" pitchFamily="34" charset="-120"/>
              </a:rPr>
              <a:t>Hak Avı</a:t>
            </a:r>
            <a:endParaRPr lang="en-US" sz="1800" dirty="0"/>
          </a:p>
        </p:txBody>
      </p:sp>
      <p:sp>
        <p:nvSpPr>
          <p:cNvPr id="21" name="Text 16"/>
          <p:cNvSpPr/>
          <p:nvPr/>
        </p:nvSpPr>
        <p:spPr>
          <a:xfrm>
            <a:off x="1783080" y="4041648"/>
            <a:ext cx="4069080" cy="640080"/>
          </a:xfrm>
          <a:prstGeom prst="rect">
            <a:avLst/>
          </a:prstGeom>
          <a:noFill/>
          <a:ln/>
        </p:spPr>
        <p:txBody>
          <a:bodyPr wrap="square" rtlCol="0" anchor="ctr"/>
          <a:lstStyle/>
          <a:p>
            <a:pPr marL="0" indent="0">
              <a:buNone/>
            </a:pPr>
            <a:r>
              <a:rPr lang="en-US" sz="1250" dirty="0">
                <a:solidFill>
                  <a:srgbClr val="C9C8E8"/>
                </a:solidFill>
                <a:latin typeface="Calibri" pitchFamily="34" charset="0"/>
                <a:ea typeface="Calibri" pitchFamily="34" charset="-122"/>
                <a:cs typeface="Calibri" pitchFamily="34" charset="-120"/>
              </a:rPr>
              <a:t>Rollere bağlı hakları doğru eşleştir.</a:t>
            </a:r>
            <a:endParaRPr lang="en-US" sz="1250" dirty="0"/>
          </a:p>
        </p:txBody>
      </p:sp>
      <p:sp>
        <p:nvSpPr>
          <p:cNvPr id="22" name="Shape 17"/>
          <p:cNvSpPr/>
          <p:nvPr/>
        </p:nvSpPr>
        <p:spPr>
          <a:xfrm>
            <a:off x="6181344" y="3383280"/>
            <a:ext cx="5440680" cy="1463040"/>
          </a:xfrm>
          <a:prstGeom prst="roundRect">
            <a:avLst>
              <a:gd name="adj" fmla="val 8125"/>
            </a:avLst>
          </a:prstGeom>
          <a:solidFill>
            <a:srgbClr val="211E52"/>
          </a:solidFill>
          <a:ln/>
          <a:effectLst>
            <a:outerShdw blurRad="76200" dist="25400" dir="5400000" algn="bl" rotWithShape="0">
              <a:srgbClr val="B4B4C8">
                <a:alpha val="22000"/>
              </a:srgbClr>
            </a:outerShdw>
          </a:effectLst>
        </p:spPr>
      </p:sp>
      <p:sp>
        <p:nvSpPr>
          <p:cNvPr id="23" name="Shape 18"/>
          <p:cNvSpPr/>
          <p:nvPr/>
        </p:nvSpPr>
        <p:spPr>
          <a:xfrm>
            <a:off x="6437376" y="3703320"/>
            <a:ext cx="822960" cy="822960"/>
          </a:xfrm>
          <a:prstGeom prst="ellipse">
            <a:avLst/>
          </a:prstGeom>
          <a:solidFill>
            <a:srgbClr val="7C78D6"/>
          </a:solidFill>
          <a:ln/>
          <a:effectLst>
            <a:outerShdw blurRad="76200" dist="25400" dir="5400000" algn="bl" rotWithShape="0">
              <a:srgbClr val="B4B4C8">
                <a:alpha val="22000"/>
              </a:srgbClr>
            </a:outerShdw>
          </a:effectLst>
        </p:spPr>
      </p:sp>
      <p:pic>
        <p:nvPicPr>
          <p:cNvPr id="24" name="Image 3" descr="preencoded.png"/>
          <p:cNvPicPr>
            <a:picLocks noChangeAspect="1"/>
          </p:cNvPicPr>
          <p:nvPr/>
        </p:nvPicPr>
        <p:blipFill>
          <a:blip r:embed="rId6"/>
          <a:stretch>
            <a:fillRect/>
          </a:stretch>
        </p:blipFill>
        <p:spPr>
          <a:xfrm>
            <a:off x="6651346" y="3917290"/>
            <a:ext cx="395021" cy="395021"/>
          </a:xfrm>
          <a:prstGeom prst="rect">
            <a:avLst/>
          </a:prstGeom>
        </p:spPr>
      </p:pic>
      <p:sp>
        <p:nvSpPr>
          <p:cNvPr id="25" name="Text 19"/>
          <p:cNvSpPr/>
          <p:nvPr/>
        </p:nvSpPr>
        <p:spPr>
          <a:xfrm>
            <a:off x="7415784" y="3584448"/>
            <a:ext cx="4023360" cy="457200"/>
          </a:xfrm>
          <a:prstGeom prst="rect">
            <a:avLst/>
          </a:prstGeom>
          <a:noFill/>
          <a:ln/>
        </p:spPr>
        <p:txBody>
          <a:bodyPr wrap="square" rtlCol="0" anchor="ctr"/>
          <a:lstStyle/>
          <a:p>
            <a:pPr marL="0" indent="0">
              <a:buNone/>
            </a:pPr>
            <a:r>
              <a:rPr lang="en-US" sz="1800" b="1" dirty="0">
                <a:solidFill>
                  <a:srgbClr val="E9971B"/>
                </a:solidFill>
                <a:latin typeface="Calibri" pitchFamily="34" charset="0"/>
                <a:ea typeface="Calibri" pitchFamily="34" charset="-122"/>
                <a:cs typeface="Calibri" pitchFamily="34" charset="-120"/>
              </a:rPr>
              <a:t>⭐ </a:t>
            </a:r>
            <a:r>
              <a:rPr lang="en-US" sz="1800" b="1" dirty="0">
                <a:solidFill>
                  <a:srgbClr val="FFFFFF"/>
                </a:solidFill>
                <a:latin typeface="Calibri" pitchFamily="34" charset="0"/>
                <a:ea typeface="Calibri" pitchFamily="34" charset="-122"/>
                <a:cs typeface="Calibri" pitchFamily="34" charset="-120"/>
              </a:rPr>
              <a:t>Sorumluluk Kahramanı</a:t>
            </a:r>
            <a:endParaRPr lang="en-US" sz="1800" dirty="0"/>
          </a:p>
        </p:txBody>
      </p:sp>
      <p:sp>
        <p:nvSpPr>
          <p:cNvPr id="26" name="Text 20"/>
          <p:cNvSpPr/>
          <p:nvPr/>
        </p:nvSpPr>
        <p:spPr>
          <a:xfrm>
            <a:off x="7415784" y="4041648"/>
            <a:ext cx="4069080" cy="640080"/>
          </a:xfrm>
          <a:prstGeom prst="rect">
            <a:avLst/>
          </a:prstGeom>
          <a:noFill/>
          <a:ln/>
        </p:spPr>
        <p:txBody>
          <a:bodyPr wrap="square" rtlCol="0" anchor="ctr"/>
          <a:lstStyle/>
          <a:p>
            <a:pPr marL="0" indent="0">
              <a:buNone/>
            </a:pPr>
            <a:r>
              <a:rPr lang="en-US" sz="1250" dirty="0">
                <a:solidFill>
                  <a:srgbClr val="C9C8E8"/>
                </a:solidFill>
                <a:latin typeface="Calibri" pitchFamily="34" charset="0"/>
                <a:ea typeface="Calibri" pitchFamily="34" charset="-122"/>
                <a:cs typeface="Calibri" pitchFamily="34" charset="-120"/>
              </a:rPr>
              <a:t>Sorumlulukları örneklerle keşfet.</a:t>
            </a:r>
            <a:endParaRPr lang="en-US" sz="1250" dirty="0"/>
          </a:p>
        </p:txBody>
      </p:sp>
      <p:sp>
        <p:nvSpPr>
          <p:cNvPr id="27" name="Shape 21"/>
          <p:cNvSpPr/>
          <p:nvPr/>
        </p:nvSpPr>
        <p:spPr>
          <a:xfrm>
            <a:off x="548640" y="5212080"/>
            <a:ext cx="11091672" cy="868680"/>
          </a:xfrm>
          <a:prstGeom prst="roundRect">
            <a:avLst>
              <a:gd name="adj" fmla="val 12632"/>
            </a:avLst>
          </a:prstGeom>
          <a:solidFill>
            <a:srgbClr val="E9971B"/>
          </a:solidFill>
          <a:ln/>
        </p:spPr>
      </p:sp>
      <p:pic>
        <p:nvPicPr>
          <p:cNvPr id="28" name="Image 4" descr="preencoded.png"/>
          <p:cNvPicPr>
            <a:picLocks noChangeAspect="1"/>
          </p:cNvPicPr>
          <p:nvPr/>
        </p:nvPicPr>
        <p:blipFill>
          <a:blip r:embed="rId7"/>
          <a:stretch>
            <a:fillRect/>
          </a:stretch>
        </p:blipFill>
        <p:spPr>
          <a:xfrm>
            <a:off x="822960" y="5321808"/>
            <a:ext cx="658368" cy="658368"/>
          </a:xfrm>
          <a:prstGeom prst="rect">
            <a:avLst/>
          </a:prstGeom>
        </p:spPr>
      </p:pic>
      <p:sp>
        <p:nvSpPr>
          <p:cNvPr id="29" name="Text 22"/>
          <p:cNvSpPr/>
          <p:nvPr/>
        </p:nvSpPr>
        <p:spPr>
          <a:xfrm>
            <a:off x="1645920" y="5212080"/>
            <a:ext cx="9784080" cy="868680"/>
          </a:xfrm>
          <a:prstGeom prst="rect">
            <a:avLst/>
          </a:prstGeom>
          <a:noFill/>
          <a:ln/>
        </p:spPr>
        <p:txBody>
          <a:bodyPr wrap="square" rtlCol="0" anchor="ctr"/>
          <a:lstStyle/>
          <a:p>
            <a:pPr marL="0" indent="0">
              <a:buNone/>
            </a:pPr>
            <a:r>
              <a:rPr lang="en-US" sz="1500" b="1" dirty="0">
                <a:solidFill>
                  <a:srgbClr val="211E52"/>
                </a:solidFill>
                <a:latin typeface="Calibri" pitchFamily="34" charset="0"/>
                <a:ea typeface="Calibri" pitchFamily="34" charset="-122"/>
                <a:cs typeface="Calibri" pitchFamily="34" charset="-120"/>
              </a:rPr>
              <a:t>Her doğru görevde grubun bir YILDIZ kazanır. Ders sonunda en çok yıldızı toplayan grup ŞAMPİYON olur!</a:t>
            </a:r>
            <a:endParaRPr lang="en-US" sz="1500" dirty="0"/>
          </a:p>
        </p:txBody>
      </p:sp>
      <p:sp>
        <p:nvSpPr>
          <p:cNvPr id="30" name="Text 23"/>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A9A8C6"/>
                </a:solidFill>
                <a:latin typeface="Calibri" pitchFamily="34" charset="0"/>
                <a:ea typeface="Calibri" pitchFamily="34" charset="-122"/>
                <a:cs typeface="Calibri" pitchFamily="34" charset="-120"/>
              </a:rPr>
              <a:t>Gruplar ve Rollerimiz   ·   3</a:t>
            </a:r>
            <a:endParaRPr lang="en-US" sz="900" dirty="0"/>
          </a:p>
        </p:txBody>
      </p:sp>
      <p:pic>
        <p:nvPicPr>
          <p:cNvPr id="31" name="Image 5" descr="preencoded.png"/>
          <p:cNvPicPr>
            <a:picLocks noChangeAspect="1"/>
          </p:cNvPicPr>
          <p:nvPr/>
        </p:nvPicPr>
        <p:blipFill>
          <a:blip r:embed="rId8"/>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159C8E"/>
                </a:solidFill>
                <a:latin typeface="Calibri" pitchFamily="34" charset="0"/>
                <a:ea typeface="Calibri" pitchFamily="34" charset="-122"/>
                <a:cs typeface="Calibri" pitchFamily="34" charset="-120"/>
              </a:rPr>
              <a:t>YOL HARITAMIZ</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Bugünkü Yolculuğumuz</a:t>
            </a:r>
            <a:endParaRPr lang="en-US" sz="3100" dirty="0"/>
          </a:p>
        </p:txBody>
      </p:sp>
      <p:sp>
        <p:nvSpPr>
          <p:cNvPr id="4" name="Shape 2"/>
          <p:cNvSpPr/>
          <p:nvPr/>
        </p:nvSpPr>
        <p:spPr>
          <a:xfrm>
            <a:off x="548640" y="1691640"/>
            <a:ext cx="11091672" cy="960120"/>
          </a:xfrm>
          <a:prstGeom prst="roundRect">
            <a:avLst>
              <a:gd name="adj" fmla="val 12381"/>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548640" y="1691640"/>
            <a:ext cx="868680" cy="960120"/>
          </a:xfrm>
          <a:prstGeom prst="roundRect">
            <a:avLst>
              <a:gd name="adj" fmla="val 13684"/>
            </a:avLst>
          </a:prstGeom>
          <a:solidFill>
            <a:srgbClr val="159C8E"/>
          </a:solidFill>
          <a:ln/>
        </p:spPr>
      </p:sp>
      <p:sp>
        <p:nvSpPr>
          <p:cNvPr id="6" name="Text 4"/>
          <p:cNvSpPr/>
          <p:nvPr/>
        </p:nvSpPr>
        <p:spPr>
          <a:xfrm>
            <a:off x="548640" y="1691640"/>
            <a:ext cx="868680" cy="960120"/>
          </a:xfrm>
          <a:prstGeom prst="rect">
            <a:avLst/>
          </a:prstGeom>
          <a:noFill/>
          <a:ln/>
        </p:spPr>
        <p:txBody>
          <a:bodyPr wrap="square" rtlCol="0" anchor="ctr"/>
          <a:lstStyle/>
          <a:p>
            <a:pPr marL="0" indent="0" algn="ctr">
              <a:buNone/>
            </a:pPr>
            <a:r>
              <a:rPr lang="en-US" sz="3400" b="1" dirty="0">
                <a:solidFill>
                  <a:srgbClr val="FFFFFF"/>
                </a:solidFill>
                <a:latin typeface="Calibri" pitchFamily="34" charset="0"/>
                <a:ea typeface="Calibri" pitchFamily="34" charset="-122"/>
                <a:cs typeface="Calibri" pitchFamily="34" charset="-120"/>
              </a:rPr>
              <a:t>1</a:t>
            </a:r>
            <a:endParaRPr lang="en-US" sz="3400" dirty="0"/>
          </a:p>
        </p:txBody>
      </p:sp>
      <p:sp>
        <p:nvSpPr>
          <p:cNvPr id="7" name="Shape 5"/>
          <p:cNvSpPr/>
          <p:nvPr/>
        </p:nvSpPr>
        <p:spPr>
          <a:xfrm>
            <a:off x="1691640" y="1892808"/>
            <a:ext cx="566928" cy="566928"/>
          </a:xfrm>
          <a:prstGeom prst="ellipse">
            <a:avLst/>
          </a:prstGeom>
          <a:solidFill>
            <a:srgbClr val="159C8E"/>
          </a:solidFill>
          <a:ln/>
          <a:effectLst>
            <a:outerShdw blurRad="76200" dist="25400" dir="5400000" algn="bl" rotWithShape="0">
              <a:srgbClr val="B4B4C8">
                <a:alpha val="22000"/>
              </a:srgbClr>
            </a:outerShdw>
          </a:effectLst>
        </p:spPr>
      </p:sp>
      <p:pic>
        <p:nvPicPr>
          <p:cNvPr id="8" name="Image 0" descr="preencoded.png"/>
          <p:cNvPicPr>
            <a:picLocks noChangeAspect="1"/>
          </p:cNvPicPr>
          <p:nvPr/>
        </p:nvPicPr>
        <p:blipFill>
          <a:blip r:embed="rId3"/>
          <a:stretch>
            <a:fillRect/>
          </a:stretch>
        </p:blipFill>
        <p:spPr>
          <a:xfrm>
            <a:off x="1839041" y="2040209"/>
            <a:ext cx="272125" cy="272125"/>
          </a:xfrm>
          <a:prstGeom prst="rect">
            <a:avLst/>
          </a:prstGeom>
        </p:spPr>
      </p:pic>
      <p:sp>
        <p:nvSpPr>
          <p:cNvPr id="9" name="Text 6"/>
          <p:cNvSpPr/>
          <p:nvPr/>
        </p:nvSpPr>
        <p:spPr>
          <a:xfrm>
            <a:off x="2468880" y="1837944"/>
            <a:ext cx="5486400" cy="41148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Grup Kavramı</a:t>
            </a:r>
            <a:endParaRPr lang="en-US" sz="1800" dirty="0"/>
          </a:p>
        </p:txBody>
      </p:sp>
      <p:sp>
        <p:nvSpPr>
          <p:cNvPr id="10" name="Text 7"/>
          <p:cNvSpPr/>
          <p:nvPr/>
        </p:nvSpPr>
        <p:spPr>
          <a:xfrm>
            <a:off x="2468880" y="2221992"/>
            <a:ext cx="8686800" cy="365760"/>
          </a:xfrm>
          <a:prstGeom prst="rect">
            <a:avLst/>
          </a:prstGeom>
          <a:noFill/>
          <a:ln/>
        </p:spPr>
        <p:txBody>
          <a:bodyPr wrap="square" rtlCol="0" anchor="ctr"/>
          <a:lstStyle/>
          <a:p>
            <a:pPr marL="0" indent="0">
              <a:buNone/>
            </a:pPr>
            <a:r>
              <a:rPr lang="en-US" sz="1300" dirty="0">
                <a:solidFill>
                  <a:srgbClr val="6E6E88"/>
                </a:solidFill>
                <a:latin typeface="Calibri" pitchFamily="34" charset="0"/>
                <a:ea typeface="Calibri" pitchFamily="34" charset="-122"/>
                <a:cs typeface="Calibri" pitchFamily="34" charset="-120"/>
              </a:rPr>
              <a:t>Grup nedir, özellikleri neler?</a:t>
            </a:r>
            <a:endParaRPr lang="en-US" sz="1300" dirty="0"/>
          </a:p>
        </p:txBody>
      </p:sp>
      <p:sp>
        <p:nvSpPr>
          <p:cNvPr id="11" name="Shape 8"/>
          <p:cNvSpPr/>
          <p:nvPr/>
        </p:nvSpPr>
        <p:spPr>
          <a:xfrm>
            <a:off x="548640" y="2807208"/>
            <a:ext cx="11091672" cy="960120"/>
          </a:xfrm>
          <a:prstGeom prst="roundRect">
            <a:avLst>
              <a:gd name="adj" fmla="val 12381"/>
            </a:avLst>
          </a:prstGeom>
          <a:solidFill>
            <a:srgbClr val="FFFFFF"/>
          </a:solidFill>
          <a:ln/>
          <a:effectLst>
            <a:outerShdw blurRad="76200" dist="25400" dir="5400000" algn="bl" rotWithShape="0">
              <a:srgbClr val="B4B4C8">
                <a:alpha val="22000"/>
              </a:srgbClr>
            </a:outerShdw>
          </a:effectLst>
        </p:spPr>
      </p:sp>
      <p:sp>
        <p:nvSpPr>
          <p:cNvPr id="12" name="Shape 9"/>
          <p:cNvSpPr/>
          <p:nvPr/>
        </p:nvSpPr>
        <p:spPr>
          <a:xfrm>
            <a:off x="548640" y="2807208"/>
            <a:ext cx="868680" cy="960120"/>
          </a:xfrm>
          <a:prstGeom prst="roundRect">
            <a:avLst>
              <a:gd name="adj" fmla="val 13684"/>
            </a:avLst>
          </a:prstGeom>
          <a:solidFill>
            <a:srgbClr val="E45B4E"/>
          </a:solidFill>
          <a:ln/>
        </p:spPr>
      </p:sp>
      <p:sp>
        <p:nvSpPr>
          <p:cNvPr id="13" name="Text 10"/>
          <p:cNvSpPr/>
          <p:nvPr/>
        </p:nvSpPr>
        <p:spPr>
          <a:xfrm>
            <a:off x="548640" y="2807208"/>
            <a:ext cx="868680" cy="960120"/>
          </a:xfrm>
          <a:prstGeom prst="rect">
            <a:avLst/>
          </a:prstGeom>
          <a:noFill/>
          <a:ln/>
        </p:spPr>
        <p:txBody>
          <a:bodyPr wrap="square" rtlCol="0" anchor="ctr"/>
          <a:lstStyle/>
          <a:p>
            <a:pPr marL="0" indent="0" algn="ctr">
              <a:buNone/>
            </a:pPr>
            <a:r>
              <a:rPr lang="en-US" sz="3400" b="1" dirty="0">
                <a:solidFill>
                  <a:srgbClr val="FFFFFF"/>
                </a:solidFill>
                <a:latin typeface="Calibri" pitchFamily="34" charset="0"/>
                <a:ea typeface="Calibri" pitchFamily="34" charset="-122"/>
                <a:cs typeface="Calibri" pitchFamily="34" charset="-120"/>
              </a:rPr>
              <a:t>2</a:t>
            </a:r>
            <a:endParaRPr lang="en-US" sz="3400" dirty="0"/>
          </a:p>
        </p:txBody>
      </p:sp>
      <p:sp>
        <p:nvSpPr>
          <p:cNvPr id="14" name="Shape 11"/>
          <p:cNvSpPr/>
          <p:nvPr/>
        </p:nvSpPr>
        <p:spPr>
          <a:xfrm>
            <a:off x="1691640" y="3008376"/>
            <a:ext cx="566928" cy="566928"/>
          </a:xfrm>
          <a:prstGeom prst="ellipse">
            <a:avLst/>
          </a:prstGeom>
          <a:solidFill>
            <a:srgbClr val="E45B4E"/>
          </a:solidFill>
          <a:ln/>
          <a:effectLst>
            <a:outerShdw blurRad="76200" dist="25400" dir="5400000" algn="bl" rotWithShape="0">
              <a:srgbClr val="B4B4C8">
                <a:alpha val="22000"/>
              </a:srgbClr>
            </a:outerShdw>
          </a:effectLst>
        </p:spPr>
      </p:sp>
      <p:pic>
        <p:nvPicPr>
          <p:cNvPr id="15" name="Image 1" descr="preencoded.png"/>
          <p:cNvPicPr>
            <a:picLocks noChangeAspect="1"/>
          </p:cNvPicPr>
          <p:nvPr/>
        </p:nvPicPr>
        <p:blipFill>
          <a:blip r:embed="rId4"/>
          <a:stretch>
            <a:fillRect/>
          </a:stretch>
        </p:blipFill>
        <p:spPr>
          <a:xfrm>
            <a:off x="1839041" y="3155777"/>
            <a:ext cx="272125" cy="272125"/>
          </a:xfrm>
          <a:prstGeom prst="rect">
            <a:avLst/>
          </a:prstGeom>
        </p:spPr>
      </p:pic>
      <p:sp>
        <p:nvSpPr>
          <p:cNvPr id="16" name="Text 12"/>
          <p:cNvSpPr/>
          <p:nvPr/>
        </p:nvSpPr>
        <p:spPr>
          <a:xfrm>
            <a:off x="2468880" y="2953512"/>
            <a:ext cx="5486400" cy="41148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Rol Kavramı</a:t>
            </a:r>
            <a:endParaRPr lang="en-US" sz="1800" dirty="0"/>
          </a:p>
        </p:txBody>
      </p:sp>
      <p:sp>
        <p:nvSpPr>
          <p:cNvPr id="17" name="Text 13"/>
          <p:cNvSpPr/>
          <p:nvPr/>
        </p:nvSpPr>
        <p:spPr>
          <a:xfrm>
            <a:off x="2468880" y="3337560"/>
            <a:ext cx="8686800" cy="365760"/>
          </a:xfrm>
          <a:prstGeom prst="rect">
            <a:avLst/>
          </a:prstGeom>
          <a:noFill/>
          <a:ln/>
        </p:spPr>
        <p:txBody>
          <a:bodyPr wrap="square" rtlCol="0" anchor="ctr"/>
          <a:lstStyle/>
          <a:p>
            <a:pPr marL="0" indent="0">
              <a:buNone/>
            </a:pPr>
            <a:r>
              <a:rPr lang="en-US" sz="1300" dirty="0">
                <a:solidFill>
                  <a:srgbClr val="6E6E88"/>
                </a:solidFill>
                <a:latin typeface="Calibri" pitchFamily="34" charset="0"/>
                <a:ea typeface="Calibri" pitchFamily="34" charset="-122"/>
                <a:cs typeface="Calibri" pitchFamily="34" charset="-120"/>
              </a:rPr>
              <a:t>Gruplarda hangi görevleri alırız?</a:t>
            </a:r>
            <a:endParaRPr lang="en-US" sz="1300" dirty="0"/>
          </a:p>
        </p:txBody>
      </p:sp>
      <p:sp>
        <p:nvSpPr>
          <p:cNvPr id="18" name="Shape 14"/>
          <p:cNvSpPr/>
          <p:nvPr/>
        </p:nvSpPr>
        <p:spPr>
          <a:xfrm>
            <a:off x="548640" y="3922776"/>
            <a:ext cx="11091672" cy="960120"/>
          </a:xfrm>
          <a:prstGeom prst="roundRect">
            <a:avLst>
              <a:gd name="adj" fmla="val 12381"/>
            </a:avLst>
          </a:prstGeom>
          <a:solidFill>
            <a:srgbClr val="FFFFFF"/>
          </a:solidFill>
          <a:ln/>
          <a:effectLst>
            <a:outerShdw blurRad="76200" dist="25400" dir="5400000" algn="bl" rotWithShape="0">
              <a:srgbClr val="B4B4C8">
                <a:alpha val="22000"/>
              </a:srgbClr>
            </a:outerShdw>
          </a:effectLst>
        </p:spPr>
      </p:sp>
      <p:sp>
        <p:nvSpPr>
          <p:cNvPr id="19" name="Shape 15"/>
          <p:cNvSpPr/>
          <p:nvPr/>
        </p:nvSpPr>
        <p:spPr>
          <a:xfrm>
            <a:off x="548640" y="3922776"/>
            <a:ext cx="868680" cy="960120"/>
          </a:xfrm>
          <a:prstGeom prst="roundRect">
            <a:avLst>
              <a:gd name="adj" fmla="val 13684"/>
            </a:avLst>
          </a:prstGeom>
          <a:solidFill>
            <a:srgbClr val="E9971B"/>
          </a:solidFill>
          <a:ln/>
        </p:spPr>
      </p:sp>
      <p:sp>
        <p:nvSpPr>
          <p:cNvPr id="20" name="Text 16"/>
          <p:cNvSpPr/>
          <p:nvPr/>
        </p:nvSpPr>
        <p:spPr>
          <a:xfrm>
            <a:off x="548640" y="3922776"/>
            <a:ext cx="868680" cy="960120"/>
          </a:xfrm>
          <a:prstGeom prst="rect">
            <a:avLst/>
          </a:prstGeom>
          <a:noFill/>
          <a:ln/>
        </p:spPr>
        <p:txBody>
          <a:bodyPr wrap="square" rtlCol="0" anchor="ctr"/>
          <a:lstStyle/>
          <a:p>
            <a:pPr marL="0" indent="0" algn="ctr">
              <a:buNone/>
            </a:pPr>
            <a:r>
              <a:rPr lang="en-US" sz="3400" b="1" dirty="0">
                <a:solidFill>
                  <a:srgbClr val="FFFFFF"/>
                </a:solidFill>
                <a:latin typeface="Calibri" pitchFamily="34" charset="0"/>
                <a:ea typeface="Calibri" pitchFamily="34" charset="-122"/>
                <a:cs typeface="Calibri" pitchFamily="34" charset="-120"/>
              </a:rPr>
              <a:t>3</a:t>
            </a:r>
            <a:endParaRPr lang="en-US" sz="3400" dirty="0"/>
          </a:p>
        </p:txBody>
      </p:sp>
      <p:sp>
        <p:nvSpPr>
          <p:cNvPr id="21" name="Shape 17"/>
          <p:cNvSpPr/>
          <p:nvPr/>
        </p:nvSpPr>
        <p:spPr>
          <a:xfrm>
            <a:off x="1691640" y="4123944"/>
            <a:ext cx="566928" cy="566928"/>
          </a:xfrm>
          <a:prstGeom prst="ellipse">
            <a:avLst/>
          </a:prstGeom>
          <a:solidFill>
            <a:srgbClr val="E9971B"/>
          </a:solidFill>
          <a:ln/>
          <a:effectLst>
            <a:outerShdw blurRad="76200" dist="25400" dir="5400000" algn="bl" rotWithShape="0">
              <a:srgbClr val="B4B4C8">
                <a:alpha val="22000"/>
              </a:srgbClr>
            </a:outerShdw>
          </a:effectLst>
        </p:spPr>
      </p:sp>
      <p:pic>
        <p:nvPicPr>
          <p:cNvPr id="22" name="Image 2" descr="preencoded.png"/>
          <p:cNvPicPr>
            <a:picLocks noChangeAspect="1"/>
          </p:cNvPicPr>
          <p:nvPr/>
        </p:nvPicPr>
        <p:blipFill>
          <a:blip r:embed="rId5"/>
          <a:stretch>
            <a:fillRect/>
          </a:stretch>
        </p:blipFill>
        <p:spPr>
          <a:xfrm>
            <a:off x="1839041" y="4271345"/>
            <a:ext cx="272125" cy="272125"/>
          </a:xfrm>
          <a:prstGeom prst="rect">
            <a:avLst/>
          </a:prstGeom>
        </p:spPr>
      </p:pic>
      <p:sp>
        <p:nvSpPr>
          <p:cNvPr id="23" name="Text 18"/>
          <p:cNvSpPr/>
          <p:nvPr/>
        </p:nvSpPr>
        <p:spPr>
          <a:xfrm>
            <a:off x="2468880" y="4069080"/>
            <a:ext cx="5486400" cy="41148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Rollerin Özellikleri</a:t>
            </a:r>
            <a:endParaRPr lang="en-US" sz="1800" dirty="0"/>
          </a:p>
        </p:txBody>
      </p:sp>
      <p:sp>
        <p:nvSpPr>
          <p:cNvPr id="24" name="Text 19"/>
          <p:cNvSpPr/>
          <p:nvPr/>
        </p:nvSpPr>
        <p:spPr>
          <a:xfrm>
            <a:off x="2468880" y="4453128"/>
            <a:ext cx="8686800" cy="365760"/>
          </a:xfrm>
          <a:prstGeom prst="rect">
            <a:avLst/>
          </a:prstGeom>
          <a:noFill/>
          <a:ln/>
        </p:spPr>
        <p:txBody>
          <a:bodyPr wrap="square" rtlCol="0" anchor="ctr"/>
          <a:lstStyle/>
          <a:p>
            <a:pPr marL="0" indent="0">
              <a:buNone/>
            </a:pPr>
            <a:r>
              <a:rPr lang="en-US" sz="1300" dirty="0">
                <a:solidFill>
                  <a:srgbClr val="6E6E88"/>
                </a:solidFill>
                <a:latin typeface="Calibri" pitchFamily="34" charset="0"/>
                <a:ea typeface="Calibri" pitchFamily="34" charset="-122"/>
                <a:cs typeface="Calibri" pitchFamily="34" charset="-120"/>
              </a:rPr>
              <a:t>Doğuştan mı, sonradan mı? Değişir mi?</a:t>
            </a:r>
            <a:endParaRPr lang="en-US" sz="1300" dirty="0"/>
          </a:p>
        </p:txBody>
      </p:sp>
      <p:sp>
        <p:nvSpPr>
          <p:cNvPr id="25" name="Shape 20"/>
          <p:cNvSpPr/>
          <p:nvPr/>
        </p:nvSpPr>
        <p:spPr>
          <a:xfrm>
            <a:off x="548640" y="5038344"/>
            <a:ext cx="11091672" cy="960120"/>
          </a:xfrm>
          <a:prstGeom prst="roundRect">
            <a:avLst>
              <a:gd name="adj" fmla="val 12381"/>
            </a:avLst>
          </a:prstGeom>
          <a:solidFill>
            <a:srgbClr val="FFFFFF"/>
          </a:solidFill>
          <a:ln/>
          <a:effectLst>
            <a:outerShdw blurRad="76200" dist="25400" dir="5400000" algn="bl" rotWithShape="0">
              <a:srgbClr val="B4B4C8">
                <a:alpha val="22000"/>
              </a:srgbClr>
            </a:outerShdw>
          </a:effectLst>
        </p:spPr>
      </p:sp>
      <p:sp>
        <p:nvSpPr>
          <p:cNvPr id="26" name="Shape 21"/>
          <p:cNvSpPr/>
          <p:nvPr/>
        </p:nvSpPr>
        <p:spPr>
          <a:xfrm>
            <a:off x="548640" y="5038344"/>
            <a:ext cx="868680" cy="960120"/>
          </a:xfrm>
          <a:prstGeom prst="roundRect">
            <a:avLst>
              <a:gd name="adj" fmla="val 13684"/>
            </a:avLst>
          </a:prstGeom>
          <a:solidFill>
            <a:srgbClr val="2E2A6B"/>
          </a:solidFill>
          <a:ln/>
        </p:spPr>
      </p:sp>
      <p:sp>
        <p:nvSpPr>
          <p:cNvPr id="27" name="Text 22"/>
          <p:cNvSpPr/>
          <p:nvPr/>
        </p:nvSpPr>
        <p:spPr>
          <a:xfrm>
            <a:off x="548640" y="5038344"/>
            <a:ext cx="868680" cy="960120"/>
          </a:xfrm>
          <a:prstGeom prst="rect">
            <a:avLst/>
          </a:prstGeom>
          <a:noFill/>
          <a:ln/>
        </p:spPr>
        <p:txBody>
          <a:bodyPr wrap="square" rtlCol="0" anchor="ctr"/>
          <a:lstStyle/>
          <a:p>
            <a:pPr marL="0" indent="0" algn="ctr">
              <a:buNone/>
            </a:pPr>
            <a:r>
              <a:rPr lang="en-US" sz="3400" b="1" dirty="0">
                <a:solidFill>
                  <a:srgbClr val="FFFFFF"/>
                </a:solidFill>
                <a:latin typeface="Calibri" pitchFamily="34" charset="0"/>
                <a:ea typeface="Calibri" pitchFamily="34" charset="-122"/>
                <a:cs typeface="Calibri" pitchFamily="34" charset="-120"/>
              </a:rPr>
              <a:t>4</a:t>
            </a:r>
            <a:endParaRPr lang="en-US" sz="3400" dirty="0"/>
          </a:p>
        </p:txBody>
      </p:sp>
      <p:sp>
        <p:nvSpPr>
          <p:cNvPr id="28" name="Shape 23"/>
          <p:cNvSpPr/>
          <p:nvPr/>
        </p:nvSpPr>
        <p:spPr>
          <a:xfrm>
            <a:off x="1691640" y="5239512"/>
            <a:ext cx="566928" cy="566928"/>
          </a:xfrm>
          <a:prstGeom prst="ellipse">
            <a:avLst/>
          </a:prstGeom>
          <a:solidFill>
            <a:srgbClr val="2E2A6B"/>
          </a:solidFill>
          <a:ln/>
          <a:effectLst>
            <a:outerShdw blurRad="76200" dist="25400" dir="5400000" algn="bl" rotWithShape="0">
              <a:srgbClr val="B4B4C8">
                <a:alpha val="22000"/>
              </a:srgbClr>
            </a:outerShdw>
          </a:effectLst>
        </p:spPr>
      </p:sp>
      <p:pic>
        <p:nvPicPr>
          <p:cNvPr id="29" name="Image 3" descr="preencoded.png"/>
          <p:cNvPicPr>
            <a:picLocks noChangeAspect="1"/>
          </p:cNvPicPr>
          <p:nvPr/>
        </p:nvPicPr>
        <p:blipFill>
          <a:blip r:embed="rId6"/>
          <a:stretch>
            <a:fillRect/>
          </a:stretch>
        </p:blipFill>
        <p:spPr>
          <a:xfrm>
            <a:off x="1839041" y="5386913"/>
            <a:ext cx="272125" cy="272125"/>
          </a:xfrm>
          <a:prstGeom prst="rect">
            <a:avLst/>
          </a:prstGeom>
        </p:spPr>
      </p:pic>
      <p:sp>
        <p:nvSpPr>
          <p:cNvPr id="30" name="Text 24"/>
          <p:cNvSpPr/>
          <p:nvPr/>
        </p:nvSpPr>
        <p:spPr>
          <a:xfrm>
            <a:off x="2468880" y="5184648"/>
            <a:ext cx="5486400" cy="41148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Hak ve Sorumluluk</a:t>
            </a:r>
            <a:endParaRPr lang="en-US" sz="1800" dirty="0"/>
          </a:p>
        </p:txBody>
      </p:sp>
      <p:sp>
        <p:nvSpPr>
          <p:cNvPr id="31" name="Text 25"/>
          <p:cNvSpPr/>
          <p:nvPr/>
        </p:nvSpPr>
        <p:spPr>
          <a:xfrm>
            <a:off x="2468880" y="5568696"/>
            <a:ext cx="8686800" cy="365760"/>
          </a:xfrm>
          <a:prstGeom prst="rect">
            <a:avLst/>
          </a:prstGeom>
          <a:noFill/>
          <a:ln/>
        </p:spPr>
        <p:txBody>
          <a:bodyPr wrap="square" rtlCol="0" anchor="ctr"/>
          <a:lstStyle/>
          <a:p>
            <a:pPr marL="0" indent="0">
              <a:buNone/>
            </a:pPr>
            <a:r>
              <a:rPr lang="en-US" sz="1300" dirty="0">
                <a:solidFill>
                  <a:srgbClr val="6E6E88"/>
                </a:solidFill>
                <a:latin typeface="Calibri" pitchFamily="34" charset="0"/>
                <a:ea typeface="Calibri" pitchFamily="34" charset="-122"/>
                <a:cs typeface="Calibri" pitchFamily="34" charset="-120"/>
              </a:rPr>
              <a:t>Rollerimiz bize ne kazandırır, ne yükler?</a:t>
            </a:r>
            <a:endParaRPr lang="en-US" sz="1300" dirty="0"/>
          </a:p>
        </p:txBody>
      </p:sp>
      <p:sp>
        <p:nvSpPr>
          <p:cNvPr id="32" name="Text 26"/>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4</a:t>
            </a:r>
            <a:endParaRPr lang="en-US" sz="900" dirty="0"/>
          </a:p>
        </p:txBody>
      </p:sp>
      <p:pic>
        <p:nvPicPr>
          <p:cNvPr id="33" name="Image 4" descr="preencoded.png"/>
          <p:cNvPicPr>
            <a:picLocks noChangeAspect="1"/>
          </p:cNvPicPr>
          <p:nvPr/>
        </p:nvPicPr>
        <p:blipFill>
          <a:blip r:embed="rId7">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BE0DC"/>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E45B4E"/>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ETKİNLİK</a:t>
            </a:r>
            <a:endParaRPr lang="en-US" sz="1100" dirty="0"/>
          </a:p>
        </p:txBody>
      </p:sp>
      <p:sp>
        <p:nvSpPr>
          <p:cNvPr id="5" name="Text 2"/>
          <p:cNvSpPr/>
          <p:nvPr/>
        </p:nvSpPr>
        <p:spPr>
          <a:xfrm>
            <a:off x="548640" y="960120"/>
            <a:ext cx="10972800" cy="731520"/>
          </a:xfrm>
          <a:prstGeom prst="rect">
            <a:avLst/>
          </a:prstGeom>
          <a:noFill/>
          <a:ln/>
        </p:spPr>
        <p:txBody>
          <a:bodyPr wrap="square" rtlCol="0" anchor="ctr"/>
          <a:lstStyle/>
          <a:p>
            <a:pPr marL="0" indent="0">
              <a:buNone/>
            </a:pPr>
            <a:r>
              <a:rPr lang="en-US" sz="3000" b="1" dirty="0">
                <a:solidFill>
                  <a:srgbClr val="2E2A6B"/>
                </a:solidFill>
                <a:latin typeface="Calibri" pitchFamily="34" charset="0"/>
                <a:ea typeface="Calibri" pitchFamily="34" charset="-122"/>
                <a:cs typeface="Calibri" pitchFamily="34" charset="-120"/>
              </a:rPr>
              <a:t>Tahmin Et: Bugün Kaç Gruba Girdin?</a:t>
            </a:r>
            <a:endParaRPr lang="en-US" sz="3000" dirty="0"/>
          </a:p>
        </p:txBody>
      </p:sp>
      <p:sp>
        <p:nvSpPr>
          <p:cNvPr id="6" name="Shape 3"/>
          <p:cNvSpPr/>
          <p:nvPr/>
        </p:nvSpPr>
        <p:spPr>
          <a:xfrm>
            <a:off x="548640" y="1874520"/>
            <a:ext cx="6766560" cy="4160520"/>
          </a:xfrm>
          <a:prstGeom prst="roundRect">
            <a:avLst>
              <a:gd name="adj" fmla="val 2857"/>
            </a:avLst>
          </a:prstGeom>
          <a:solidFill>
            <a:srgbClr val="FFFFFF"/>
          </a:solidFill>
          <a:ln/>
          <a:effectLst>
            <a:outerShdw blurRad="76200" dist="25400" dir="5400000" algn="bl" rotWithShape="0">
              <a:srgbClr val="B4B4C8">
                <a:alpha val="22000"/>
              </a:srgbClr>
            </a:outerShdw>
          </a:effectLst>
        </p:spPr>
      </p:sp>
      <p:sp>
        <p:nvSpPr>
          <p:cNvPr id="7" name="Text 4"/>
          <p:cNvSpPr/>
          <p:nvPr/>
        </p:nvSpPr>
        <p:spPr>
          <a:xfrm>
            <a:off x="914400" y="2148840"/>
            <a:ext cx="6035040" cy="457200"/>
          </a:xfrm>
          <a:prstGeom prst="rect">
            <a:avLst/>
          </a:prstGeom>
          <a:noFill/>
          <a:ln/>
        </p:spPr>
        <p:txBody>
          <a:bodyPr wrap="square" rtlCol="0" anchor="ctr"/>
          <a:lstStyle/>
          <a:p>
            <a:pPr marL="0" indent="0">
              <a:buNone/>
            </a:pPr>
            <a:r>
              <a:rPr lang="en-US" sz="1600" b="1" dirty="0">
                <a:solidFill>
                  <a:srgbClr val="24243E"/>
                </a:solidFill>
                <a:latin typeface="Calibri" pitchFamily="34" charset="0"/>
                <a:ea typeface="Calibri" pitchFamily="34" charset="-122"/>
                <a:cs typeface="Calibri" pitchFamily="34" charset="-120"/>
              </a:rPr>
              <a:t>Sabah uyandığından beri geçen zamanı düşün.</a:t>
            </a:r>
            <a:endParaRPr lang="en-US" sz="1600" dirty="0"/>
          </a:p>
        </p:txBody>
      </p:sp>
      <p:sp>
        <p:nvSpPr>
          <p:cNvPr id="8" name="Shape 5"/>
          <p:cNvSpPr/>
          <p:nvPr/>
        </p:nvSpPr>
        <p:spPr>
          <a:xfrm>
            <a:off x="914400" y="2743200"/>
            <a:ext cx="384048" cy="384048"/>
          </a:xfrm>
          <a:prstGeom prst="ellipse">
            <a:avLst/>
          </a:prstGeom>
          <a:solidFill>
            <a:srgbClr val="E45B4E"/>
          </a:solidFill>
          <a:ln/>
          <a:effectLst>
            <a:outerShdw blurRad="76200" dist="25400" dir="5400000" algn="bl" rotWithShape="0">
              <a:srgbClr val="B4B4C8">
                <a:alpha val="22000"/>
              </a:srgbClr>
            </a:outerShdw>
          </a:effectLst>
        </p:spPr>
      </p:sp>
      <p:pic>
        <p:nvPicPr>
          <p:cNvPr id="9" name="Image 1" descr="preencoded.png"/>
          <p:cNvPicPr>
            <a:picLocks noChangeAspect="1"/>
          </p:cNvPicPr>
          <p:nvPr/>
        </p:nvPicPr>
        <p:blipFill>
          <a:blip r:embed="rId4"/>
          <a:stretch>
            <a:fillRect/>
          </a:stretch>
        </p:blipFill>
        <p:spPr>
          <a:xfrm>
            <a:off x="1014252" y="2843052"/>
            <a:ext cx="184343" cy="184343"/>
          </a:xfrm>
          <a:prstGeom prst="rect">
            <a:avLst/>
          </a:prstGeom>
        </p:spPr>
      </p:pic>
      <p:sp>
        <p:nvSpPr>
          <p:cNvPr id="10" name="Text 6"/>
          <p:cNvSpPr/>
          <p:nvPr/>
        </p:nvSpPr>
        <p:spPr>
          <a:xfrm>
            <a:off x="1463040" y="2743200"/>
            <a:ext cx="5486400" cy="384048"/>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Ailen</a:t>
            </a:r>
            <a:endParaRPr lang="en-US" sz="1500" dirty="0"/>
          </a:p>
        </p:txBody>
      </p:sp>
      <p:sp>
        <p:nvSpPr>
          <p:cNvPr id="11" name="Shape 7"/>
          <p:cNvSpPr/>
          <p:nvPr/>
        </p:nvSpPr>
        <p:spPr>
          <a:xfrm>
            <a:off x="914400" y="3310128"/>
            <a:ext cx="384048" cy="384048"/>
          </a:xfrm>
          <a:prstGeom prst="ellipse">
            <a:avLst/>
          </a:prstGeom>
          <a:solidFill>
            <a:srgbClr val="159C8E"/>
          </a:solidFill>
          <a:ln/>
          <a:effectLst>
            <a:outerShdw blurRad="76200" dist="25400" dir="5400000" algn="bl" rotWithShape="0">
              <a:srgbClr val="B4B4C8">
                <a:alpha val="22000"/>
              </a:srgbClr>
            </a:outerShdw>
          </a:effectLst>
        </p:spPr>
      </p:sp>
      <p:pic>
        <p:nvPicPr>
          <p:cNvPr id="12" name="Image 2" descr="preencoded.png"/>
          <p:cNvPicPr>
            <a:picLocks noChangeAspect="1"/>
          </p:cNvPicPr>
          <p:nvPr/>
        </p:nvPicPr>
        <p:blipFill>
          <a:blip r:embed="rId4"/>
          <a:stretch>
            <a:fillRect/>
          </a:stretch>
        </p:blipFill>
        <p:spPr>
          <a:xfrm>
            <a:off x="1014252" y="3409980"/>
            <a:ext cx="184343" cy="184343"/>
          </a:xfrm>
          <a:prstGeom prst="rect">
            <a:avLst/>
          </a:prstGeom>
        </p:spPr>
      </p:pic>
      <p:sp>
        <p:nvSpPr>
          <p:cNvPr id="13" name="Text 8"/>
          <p:cNvSpPr/>
          <p:nvPr/>
        </p:nvSpPr>
        <p:spPr>
          <a:xfrm>
            <a:off x="1463040" y="3310128"/>
            <a:ext cx="5486400" cy="384048"/>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Sınıfın</a:t>
            </a:r>
            <a:endParaRPr lang="en-US" sz="1500" dirty="0"/>
          </a:p>
        </p:txBody>
      </p:sp>
      <p:sp>
        <p:nvSpPr>
          <p:cNvPr id="14" name="Shape 9"/>
          <p:cNvSpPr/>
          <p:nvPr/>
        </p:nvSpPr>
        <p:spPr>
          <a:xfrm>
            <a:off x="914400" y="3877056"/>
            <a:ext cx="384048" cy="384048"/>
          </a:xfrm>
          <a:prstGeom prst="ellipse">
            <a:avLst/>
          </a:prstGeom>
          <a:solidFill>
            <a:srgbClr val="E45B4E"/>
          </a:solidFill>
          <a:ln/>
          <a:effectLst>
            <a:outerShdw blurRad="76200" dist="25400" dir="5400000" algn="bl" rotWithShape="0">
              <a:srgbClr val="B4B4C8">
                <a:alpha val="22000"/>
              </a:srgbClr>
            </a:outerShdw>
          </a:effectLst>
        </p:spPr>
      </p:sp>
      <p:pic>
        <p:nvPicPr>
          <p:cNvPr id="15" name="Image 3" descr="preencoded.png"/>
          <p:cNvPicPr>
            <a:picLocks noChangeAspect="1"/>
          </p:cNvPicPr>
          <p:nvPr/>
        </p:nvPicPr>
        <p:blipFill>
          <a:blip r:embed="rId4"/>
          <a:stretch>
            <a:fillRect/>
          </a:stretch>
        </p:blipFill>
        <p:spPr>
          <a:xfrm>
            <a:off x="1014252" y="3976908"/>
            <a:ext cx="184343" cy="184343"/>
          </a:xfrm>
          <a:prstGeom prst="rect">
            <a:avLst/>
          </a:prstGeom>
        </p:spPr>
      </p:pic>
      <p:sp>
        <p:nvSpPr>
          <p:cNvPr id="16" name="Text 10"/>
          <p:cNvSpPr/>
          <p:nvPr/>
        </p:nvSpPr>
        <p:spPr>
          <a:xfrm>
            <a:off x="1463040" y="3877056"/>
            <a:ext cx="5486400" cy="384048"/>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Servis / yol arkadaşların</a:t>
            </a:r>
            <a:endParaRPr lang="en-US" sz="1500" dirty="0"/>
          </a:p>
        </p:txBody>
      </p:sp>
      <p:sp>
        <p:nvSpPr>
          <p:cNvPr id="17" name="Shape 11"/>
          <p:cNvSpPr/>
          <p:nvPr/>
        </p:nvSpPr>
        <p:spPr>
          <a:xfrm>
            <a:off x="914400" y="4443984"/>
            <a:ext cx="384048" cy="384048"/>
          </a:xfrm>
          <a:prstGeom prst="ellipse">
            <a:avLst/>
          </a:prstGeom>
          <a:solidFill>
            <a:srgbClr val="159C8E"/>
          </a:solidFill>
          <a:ln/>
          <a:effectLst>
            <a:outerShdw blurRad="76200" dist="25400" dir="5400000" algn="bl" rotWithShape="0">
              <a:srgbClr val="B4B4C8">
                <a:alpha val="22000"/>
              </a:srgbClr>
            </a:outerShdw>
          </a:effectLst>
        </p:spPr>
      </p:sp>
      <p:pic>
        <p:nvPicPr>
          <p:cNvPr id="18" name="Image 4" descr="preencoded.png"/>
          <p:cNvPicPr>
            <a:picLocks noChangeAspect="1"/>
          </p:cNvPicPr>
          <p:nvPr/>
        </p:nvPicPr>
        <p:blipFill>
          <a:blip r:embed="rId4"/>
          <a:stretch>
            <a:fillRect/>
          </a:stretch>
        </p:blipFill>
        <p:spPr>
          <a:xfrm>
            <a:off x="1014252" y="4543836"/>
            <a:ext cx="184343" cy="184343"/>
          </a:xfrm>
          <a:prstGeom prst="rect">
            <a:avLst/>
          </a:prstGeom>
        </p:spPr>
      </p:pic>
      <p:sp>
        <p:nvSpPr>
          <p:cNvPr id="19" name="Text 12"/>
          <p:cNvSpPr/>
          <p:nvPr/>
        </p:nvSpPr>
        <p:spPr>
          <a:xfrm>
            <a:off x="1463040" y="4443984"/>
            <a:ext cx="5486400" cy="384048"/>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Bir spor takımı ya da kulüp</a:t>
            </a:r>
            <a:endParaRPr lang="en-US" sz="1500" dirty="0"/>
          </a:p>
        </p:txBody>
      </p:sp>
      <p:sp>
        <p:nvSpPr>
          <p:cNvPr id="20" name="Shape 13"/>
          <p:cNvSpPr/>
          <p:nvPr/>
        </p:nvSpPr>
        <p:spPr>
          <a:xfrm>
            <a:off x="914400" y="5010912"/>
            <a:ext cx="384048" cy="384048"/>
          </a:xfrm>
          <a:prstGeom prst="ellipse">
            <a:avLst/>
          </a:prstGeom>
          <a:solidFill>
            <a:srgbClr val="E45B4E"/>
          </a:solidFill>
          <a:ln/>
          <a:effectLst>
            <a:outerShdw blurRad="76200" dist="25400" dir="5400000" algn="bl" rotWithShape="0">
              <a:srgbClr val="B4B4C8">
                <a:alpha val="22000"/>
              </a:srgbClr>
            </a:outerShdw>
          </a:effectLst>
        </p:spPr>
      </p:sp>
      <p:pic>
        <p:nvPicPr>
          <p:cNvPr id="21" name="Image 5" descr="preencoded.png"/>
          <p:cNvPicPr>
            <a:picLocks noChangeAspect="1"/>
          </p:cNvPicPr>
          <p:nvPr/>
        </p:nvPicPr>
        <p:blipFill>
          <a:blip r:embed="rId4"/>
          <a:stretch>
            <a:fillRect/>
          </a:stretch>
        </p:blipFill>
        <p:spPr>
          <a:xfrm>
            <a:off x="1014252" y="5110764"/>
            <a:ext cx="184343" cy="184343"/>
          </a:xfrm>
          <a:prstGeom prst="rect">
            <a:avLst/>
          </a:prstGeom>
        </p:spPr>
      </p:pic>
      <p:sp>
        <p:nvSpPr>
          <p:cNvPr id="22" name="Text 14"/>
          <p:cNvSpPr/>
          <p:nvPr/>
        </p:nvSpPr>
        <p:spPr>
          <a:xfrm>
            <a:off x="1463040" y="5010912"/>
            <a:ext cx="5486400" cy="384048"/>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Arkadaş grubun</a:t>
            </a:r>
            <a:endParaRPr lang="en-US" sz="1500" dirty="0"/>
          </a:p>
        </p:txBody>
      </p:sp>
      <p:sp>
        <p:nvSpPr>
          <p:cNvPr id="23" name="Text 15"/>
          <p:cNvSpPr/>
          <p:nvPr/>
        </p:nvSpPr>
        <p:spPr>
          <a:xfrm>
            <a:off x="914400" y="5532120"/>
            <a:ext cx="6035040" cy="365760"/>
          </a:xfrm>
          <a:prstGeom prst="rect">
            <a:avLst/>
          </a:prstGeom>
          <a:noFill/>
          <a:ln/>
        </p:spPr>
        <p:txBody>
          <a:bodyPr wrap="square" rtlCol="0" anchor="ctr"/>
          <a:lstStyle/>
          <a:p>
            <a:pPr marL="0" indent="0">
              <a:buNone/>
            </a:pPr>
            <a:r>
              <a:rPr lang="en-US" sz="1400" b="1" i="1" dirty="0">
                <a:solidFill>
                  <a:srgbClr val="E45B4E"/>
                </a:solidFill>
                <a:latin typeface="Calibri" pitchFamily="34" charset="0"/>
                <a:ea typeface="Calibri" pitchFamily="34" charset="-122"/>
                <a:cs typeface="Calibri" pitchFamily="34" charset="-120"/>
              </a:rPr>
              <a:t>Kaç farklı gruba dâhil oldun? Bir sayı tahmin et!</a:t>
            </a:r>
            <a:endParaRPr lang="en-US" sz="1400" dirty="0"/>
          </a:p>
        </p:txBody>
      </p:sp>
      <p:sp>
        <p:nvSpPr>
          <p:cNvPr id="24" name="Shape 16"/>
          <p:cNvSpPr/>
          <p:nvPr/>
        </p:nvSpPr>
        <p:spPr>
          <a:xfrm>
            <a:off x="7543800" y="1874520"/>
            <a:ext cx="4096512" cy="4160520"/>
          </a:xfrm>
          <a:prstGeom prst="roundRect">
            <a:avLst>
              <a:gd name="adj" fmla="val 2902"/>
            </a:avLst>
          </a:prstGeom>
          <a:solidFill>
            <a:srgbClr val="2E2A6B"/>
          </a:solidFill>
          <a:ln/>
          <a:effectLst>
            <a:outerShdw blurRad="76200" dist="25400" dir="5400000" algn="bl" rotWithShape="0">
              <a:srgbClr val="B4B4C8">
                <a:alpha val="22000"/>
              </a:srgbClr>
            </a:outerShdw>
          </a:effectLst>
        </p:spPr>
      </p:sp>
      <p:pic>
        <p:nvPicPr>
          <p:cNvPr id="25" name="Image 6" descr="preencoded.png"/>
          <p:cNvPicPr>
            <a:picLocks noChangeAspect="1"/>
          </p:cNvPicPr>
          <p:nvPr/>
        </p:nvPicPr>
        <p:blipFill>
          <a:blip r:embed="rId5"/>
          <a:stretch>
            <a:fillRect/>
          </a:stretch>
        </p:blipFill>
        <p:spPr>
          <a:xfrm>
            <a:off x="8915400" y="2103120"/>
            <a:ext cx="1371600" cy="1371600"/>
          </a:xfrm>
          <a:prstGeom prst="rect">
            <a:avLst/>
          </a:prstGeom>
        </p:spPr>
      </p:pic>
      <p:sp>
        <p:nvSpPr>
          <p:cNvPr id="26" name="Text 17"/>
          <p:cNvSpPr/>
          <p:nvPr/>
        </p:nvSpPr>
        <p:spPr>
          <a:xfrm>
            <a:off x="7635240" y="3429000"/>
            <a:ext cx="3913632" cy="822960"/>
          </a:xfrm>
          <a:prstGeom prst="rect">
            <a:avLst/>
          </a:prstGeom>
          <a:noFill/>
          <a:ln/>
        </p:spPr>
        <p:txBody>
          <a:bodyPr wrap="square" rtlCol="0" anchor="ctr"/>
          <a:lstStyle/>
          <a:p>
            <a:pPr marL="0" indent="0" algn="ctr">
              <a:lnSpc>
                <a:spcPts val="2200"/>
              </a:lnSpc>
              <a:buNone/>
            </a:pPr>
            <a:r>
              <a:rPr lang="en-US" sz="2200" b="1" dirty="0">
                <a:solidFill>
                  <a:srgbClr val="FFFFFF"/>
                </a:solidFill>
                <a:latin typeface="Calibri" pitchFamily="34" charset="0"/>
                <a:ea typeface="Calibri" pitchFamily="34" charset="-122"/>
                <a:cs typeface="Calibri" pitchFamily="34" charset="-120"/>
              </a:rPr>
              <a:t>PARMAK</a:t>
            </a:r>
            <a:endParaRPr lang="en-US" sz="2200" dirty="0"/>
          </a:p>
          <a:p>
            <a:pPr marL="0" indent="0" algn="ctr">
              <a:lnSpc>
                <a:spcPts val="2200"/>
              </a:lnSpc>
              <a:buNone/>
            </a:pPr>
            <a:r>
              <a:rPr lang="en-US" sz="2200" b="1" dirty="0">
                <a:solidFill>
                  <a:srgbClr val="FFFFFF"/>
                </a:solidFill>
                <a:latin typeface="Calibri" pitchFamily="34" charset="0"/>
                <a:ea typeface="Calibri" pitchFamily="34" charset="-122"/>
                <a:cs typeface="Calibri" pitchFamily="34" charset="-120"/>
              </a:rPr>
              <a:t>KALDIR</a:t>
            </a:r>
            <a:endParaRPr lang="en-US" sz="2200" dirty="0"/>
          </a:p>
        </p:txBody>
      </p:sp>
      <p:sp>
        <p:nvSpPr>
          <p:cNvPr id="27" name="Text 18"/>
          <p:cNvSpPr/>
          <p:nvPr/>
        </p:nvSpPr>
        <p:spPr>
          <a:xfrm>
            <a:off x="7772400" y="4389120"/>
            <a:ext cx="3657600" cy="1371600"/>
          </a:xfrm>
          <a:prstGeom prst="rect">
            <a:avLst/>
          </a:prstGeom>
          <a:noFill/>
          <a:ln/>
        </p:spPr>
        <p:txBody>
          <a:bodyPr wrap="square" rtlCol="0" anchor="ctr"/>
          <a:lstStyle/>
          <a:p>
            <a:pPr marL="0" indent="0" algn="ctr">
              <a:buNone/>
            </a:pPr>
            <a:r>
              <a:rPr lang="en-US" sz="1400" dirty="0">
                <a:solidFill>
                  <a:srgbClr val="C9C8E8"/>
                </a:solidFill>
                <a:latin typeface="Calibri" pitchFamily="34" charset="0"/>
                <a:ea typeface="Calibri" pitchFamily="34" charset="-122"/>
                <a:cs typeface="Calibri" pitchFamily="34" charset="-120"/>
              </a:rPr>
              <a:t>“1–2 grup” diyen eller… “3–4 grup” diyen eller… “5+ grup” diyen eller!</a:t>
            </a:r>
            <a:endParaRPr lang="en-US" sz="1400" dirty="0"/>
          </a:p>
        </p:txBody>
      </p:sp>
      <p:sp>
        <p:nvSpPr>
          <p:cNvPr id="28" name="Text 19"/>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5</a:t>
            </a:r>
            <a:endParaRPr lang="en-US" sz="900" dirty="0"/>
          </a:p>
        </p:txBody>
      </p:sp>
      <p:pic>
        <p:nvPicPr>
          <p:cNvPr id="29" name="Image 7" descr="preencoded.png"/>
          <p:cNvPicPr>
            <a:picLocks noChangeAspect="1"/>
          </p:cNvPicPr>
          <p:nvPr/>
        </p:nvPicPr>
        <p:blipFill>
          <a:blip r:embed="rId6">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159C8E"/>
                </a:solidFill>
                <a:latin typeface="Calibri" pitchFamily="34" charset="0"/>
                <a:ea typeface="Calibri" pitchFamily="34" charset="-122"/>
                <a:cs typeface="Calibri" pitchFamily="34" charset="-120"/>
              </a:rPr>
              <a:t>1. DURAK · GRUP KAVRAMI</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Grup Nedir?</a:t>
            </a:r>
            <a:endParaRPr lang="en-US" sz="3100" dirty="0"/>
          </a:p>
        </p:txBody>
      </p:sp>
      <p:sp>
        <p:nvSpPr>
          <p:cNvPr id="4" name="Shape 2"/>
          <p:cNvSpPr/>
          <p:nvPr/>
        </p:nvSpPr>
        <p:spPr>
          <a:xfrm>
            <a:off x="548640" y="1600200"/>
            <a:ext cx="11091672" cy="1234440"/>
          </a:xfrm>
          <a:prstGeom prst="roundRect">
            <a:avLst>
              <a:gd name="adj" fmla="val 9630"/>
            </a:avLst>
          </a:prstGeom>
          <a:solidFill>
            <a:srgbClr val="D9F1EE"/>
          </a:solidFill>
          <a:ln/>
          <a:effectLst>
            <a:outerShdw blurRad="76200" dist="25400" dir="5400000" algn="bl" rotWithShape="0">
              <a:srgbClr val="B4B4C8">
                <a:alpha val="22000"/>
              </a:srgbClr>
            </a:outerShdw>
          </a:effectLst>
        </p:spPr>
      </p:sp>
      <p:sp>
        <p:nvSpPr>
          <p:cNvPr id="5" name="Shape 3"/>
          <p:cNvSpPr/>
          <p:nvPr/>
        </p:nvSpPr>
        <p:spPr>
          <a:xfrm>
            <a:off x="914400" y="1874520"/>
            <a:ext cx="713232" cy="713232"/>
          </a:xfrm>
          <a:prstGeom prst="ellipse">
            <a:avLst/>
          </a:prstGeom>
          <a:solidFill>
            <a:srgbClr val="159C8E"/>
          </a:solidFill>
          <a:ln/>
          <a:effectLst>
            <a:outerShdw blurRad="76200" dist="25400" dir="5400000" algn="bl" rotWithShape="0">
              <a:srgbClr val="B4B4C8">
                <a:alpha val="22000"/>
              </a:srgbClr>
            </a:outerShdw>
          </a:effectLst>
        </p:spPr>
      </p:sp>
      <p:pic>
        <p:nvPicPr>
          <p:cNvPr id="6" name="Image 0" descr="preencoded.png"/>
          <p:cNvPicPr>
            <a:picLocks noChangeAspect="1"/>
          </p:cNvPicPr>
          <p:nvPr/>
        </p:nvPicPr>
        <p:blipFill>
          <a:blip r:embed="rId3"/>
          <a:stretch>
            <a:fillRect/>
          </a:stretch>
        </p:blipFill>
        <p:spPr>
          <a:xfrm>
            <a:off x="1099840" y="2059960"/>
            <a:ext cx="342351" cy="342351"/>
          </a:xfrm>
          <a:prstGeom prst="rect">
            <a:avLst/>
          </a:prstGeom>
        </p:spPr>
      </p:pic>
      <p:sp>
        <p:nvSpPr>
          <p:cNvPr id="7" name="Text 4"/>
          <p:cNvSpPr/>
          <p:nvPr/>
        </p:nvSpPr>
        <p:spPr>
          <a:xfrm>
            <a:off x="1828800" y="1737360"/>
            <a:ext cx="9509760" cy="960120"/>
          </a:xfrm>
          <a:prstGeom prst="rect">
            <a:avLst/>
          </a:prstGeom>
          <a:noFill/>
          <a:ln/>
        </p:spPr>
        <p:txBody>
          <a:bodyPr wrap="square" rtlCol="0" anchor="ctr"/>
          <a:lstStyle/>
          <a:p>
            <a:pPr marL="0" indent="0">
              <a:buNone/>
            </a:pPr>
            <a:r>
              <a:rPr lang="en-US" sz="1300" b="1" dirty="0">
                <a:solidFill>
                  <a:srgbClr val="159C8E"/>
                </a:solidFill>
                <a:latin typeface="Calibri" pitchFamily="34" charset="0"/>
                <a:ea typeface="Calibri" pitchFamily="34" charset="-122"/>
                <a:cs typeface="Calibri" pitchFamily="34" charset="-120"/>
              </a:rPr>
              <a:t>TANIM  </a:t>
            </a:r>
            <a:r>
              <a:rPr lang="en-US" sz="1600" dirty="0">
                <a:solidFill>
                  <a:srgbClr val="24243E"/>
                </a:solidFill>
                <a:latin typeface="Calibri" pitchFamily="34" charset="0"/>
                <a:ea typeface="Calibri" pitchFamily="34" charset="-122"/>
                <a:cs typeface="Calibri" pitchFamily="34" charset="-120"/>
              </a:rPr>
              <a:t>Görüşleri, amaçları ve çıkarları ortak olan kişilerin bir araya gelmesiyle oluşan topluluğa </a:t>
            </a:r>
            <a:r>
              <a:rPr lang="en-US" sz="1600" b="1" dirty="0">
                <a:solidFill>
                  <a:srgbClr val="159C8E"/>
                </a:solidFill>
                <a:latin typeface="Calibri" pitchFamily="34" charset="0"/>
                <a:ea typeface="Calibri" pitchFamily="34" charset="-122"/>
                <a:cs typeface="Calibri" pitchFamily="34" charset="-120"/>
              </a:rPr>
              <a:t>grup</a:t>
            </a:r>
            <a:r>
              <a:rPr lang="en-US" sz="1600" dirty="0">
                <a:solidFill>
                  <a:srgbClr val="24243E"/>
                </a:solidFill>
                <a:latin typeface="Calibri" pitchFamily="34" charset="0"/>
                <a:ea typeface="Calibri" pitchFamily="34" charset="-122"/>
                <a:cs typeface="Calibri" pitchFamily="34" charset="-120"/>
              </a:rPr>
              <a:t> denir.</a:t>
            </a:r>
            <a:endParaRPr lang="en-US" sz="1600" dirty="0"/>
          </a:p>
        </p:txBody>
      </p:sp>
      <p:sp>
        <p:nvSpPr>
          <p:cNvPr id="8" name="Shape 5"/>
          <p:cNvSpPr/>
          <p:nvPr/>
        </p:nvSpPr>
        <p:spPr>
          <a:xfrm>
            <a:off x="548640" y="3108960"/>
            <a:ext cx="3566160" cy="2331720"/>
          </a:xfrm>
          <a:prstGeom prst="roundRect">
            <a:avLst>
              <a:gd name="adj" fmla="val 5098"/>
            </a:avLst>
          </a:prstGeom>
          <a:solidFill>
            <a:srgbClr val="FFFFFF"/>
          </a:solidFill>
          <a:ln/>
          <a:effectLst>
            <a:outerShdw blurRad="76200" dist="25400" dir="5400000" algn="bl" rotWithShape="0">
              <a:srgbClr val="B4B4C8">
                <a:alpha val="22000"/>
              </a:srgbClr>
            </a:outerShdw>
          </a:effectLst>
        </p:spPr>
      </p:sp>
      <p:pic>
        <p:nvPicPr>
          <p:cNvPr id="9" name="Image 1" descr="preencoded.png"/>
          <p:cNvPicPr>
            <a:picLocks noChangeAspect="1"/>
          </p:cNvPicPr>
          <p:nvPr/>
        </p:nvPicPr>
        <p:blipFill>
          <a:blip r:embed="rId4"/>
          <a:stretch>
            <a:fillRect/>
          </a:stretch>
        </p:blipFill>
        <p:spPr>
          <a:xfrm>
            <a:off x="1805940" y="3332988"/>
            <a:ext cx="1051560" cy="1051560"/>
          </a:xfrm>
          <a:prstGeom prst="rect">
            <a:avLst/>
          </a:prstGeom>
        </p:spPr>
      </p:pic>
      <p:sp>
        <p:nvSpPr>
          <p:cNvPr id="10" name="Text 6"/>
          <p:cNvSpPr/>
          <p:nvPr/>
        </p:nvSpPr>
        <p:spPr>
          <a:xfrm>
            <a:off x="685800" y="4434840"/>
            <a:ext cx="3291840" cy="411480"/>
          </a:xfrm>
          <a:prstGeom prst="rect">
            <a:avLst/>
          </a:prstGeom>
          <a:noFill/>
          <a:ln/>
        </p:spPr>
        <p:txBody>
          <a:bodyPr wrap="square" rtlCol="0" anchor="ctr"/>
          <a:lstStyle/>
          <a:p>
            <a:pPr marL="0" indent="0" algn="ctr">
              <a:buNone/>
            </a:pPr>
            <a:r>
              <a:rPr lang="en-US" sz="1900" b="1" dirty="0">
                <a:solidFill>
                  <a:srgbClr val="2E2A6B"/>
                </a:solidFill>
                <a:latin typeface="Calibri" pitchFamily="34" charset="0"/>
                <a:ea typeface="Calibri" pitchFamily="34" charset="-122"/>
                <a:cs typeface="Calibri" pitchFamily="34" charset="-120"/>
              </a:rPr>
              <a:t>Aile</a:t>
            </a:r>
            <a:endParaRPr lang="en-US" sz="1900" dirty="0"/>
          </a:p>
        </p:txBody>
      </p:sp>
      <p:sp>
        <p:nvSpPr>
          <p:cNvPr id="11" name="Text 7"/>
          <p:cNvSpPr/>
          <p:nvPr/>
        </p:nvSpPr>
        <p:spPr>
          <a:xfrm>
            <a:off x="777240" y="4846320"/>
            <a:ext cx="3108960" cy="548640"/>
          </a:xfrm>
          <a:prstGeom prst="rect">
            <a:avLst/>
          </a:prstGeom>
          <a:noFill/>
          <a:ln/>
        </p:spPr>
        <p:txBody>
          <a:bodyPr wrap="square" rtlCol="0" anchor="ctr"/>
          <a:lstStyle/>
          <a:p>
            <a:pPr marL="0" indent="0" algn="ctr">
              <a:buNone/>
            </a:pPr>
            <a:r>
              <a:rPr lang="en-US" sz="1300" dirty="0">
                <a:solidFill>
                  <a:srgbClr val="6E6E88"/>
                </a:solidFill>
                <a:latin typeface="Calibri" pitchFamily="34" charset="0"/>
                <a:ea typeface="Calibri" pitchFamily="34" charset="-122"/>
                <a:cs typeface="Calibri" pitchFamily="34" charset="-120"/>
              </a:rPr>
              <a:t>İçinde yer aldığımız ilk gruptur.</a:t>
            </a:r>
            <a:endParaRPr lang="en-US" sz="1300" dirty="0"/>
          </a:p>
        </p:txBody>
      </p:sp>
      <p:sp>
        <p:nvSpPr>
          <p:cNvPr id="12" name="Shape 8"/>
          <p:cNvSpPr/>
          <p:nvPr/>
        </p:nvSpPr>
        <p:spPr>
          <a:xfrm>
            <a:off x="4306824" y="3108960"/>
            <a:ext cx="3566160" cy="2331720"/>
          </a:xfrm>
          <a:prstGeom prst="roundRect">
            <a:avLst>
              <a:gd name="adj" fmla="val 5098"/>
            </a:avLst>
          </a:prstGeom>
          <a:solidFill>
            <a:srgbClr val="FFFFFF"/>
          </a:solidFill>
          <a:ln/>
          <a:effectLst>
            <a:outerShdw blurRad="76200" dist="25400" dir="5400000" algn="bl" rotWithShape="0">
              <a:srgbClr val="B4B4C8">
                <a:alpha val="22000"/>
              </a:srgbClr>
            </a:outerShdw>
          </a:effectLst>
        </p:spPr>
      </p:sp>
      <p:pic>
        <p:nvPicPr>
          <p:cNvPr id="13" name="Image 2" descr="preencoded.png"/>
          <p:cNvPicPr>
            <a:picLocks noChangeAspect="1"/>
          </p:cNvPicPr>
          <p:nvPr/>
        </p:nvPicPr>
        <p:blipFill>
          <a:blip r:embed="rId5"/>
          <a:stretch>
            <a:fillRect/>
          </a:stretch>
        </p:blipFill>
        <p:spPr>
          <a:xfrm>
            <a:off x="5564124" y="3332988"/>
            <a:ext cx="1051560" cy="1051560"/>
          </a:xfrm>
          <a:prstGeom prst="rect">
            <a:avLst/>
          </a:prstGeom>
        </p:spPr>
      </p:pic>
      <p:sp>
        <p:nvSpPr>
          <p:cNvPr id="14" name="Text 9"/>
          <p:cNvSpPr/>
          <p:nvPr/>
        </p:nvSpPr>
        <p:spPr>
          <a:xfrm>
            <a:off x="4443984" y="4434840"/>
            <a:ext cx="3291840" cy="411480"/>
          </a:xfrm>
          <a:prstGeom prst="rect">
            <a:avLst/>
          </a:prstGeom>
          <a:noFill/>
          <a:ln/>
        </p:spPr>
        <p:txBody>
          <a:bodyPr wrap="square" rtlCol="0" anchor="ctr"/>
          <a:lstStyle/>
          <a:p>
            <a:pPr marL="0" indent="0" algn="ctr">
              <a:buNone/>
            </a:pPr>
            <a:r>
              <a:rPr lang="en-US" sz="1900" b="1" dirty="0">
                <a:solidFill>
                  <a:srgbClr val="2E2A6B"/>
                </a:solidFill>
                <a:latin typeface="Calibri" pitchFamily="34" charset="0"/>
                <a:ea typeface="Calibri" pitchFamily="34" charset="-122"/>
                <a:cs typeface="Calibri" pitchFamily="34" charset="-120"/>
              </a:rPr>
              <a:t>Sınıf</a:t>
            </a:r>
            <a:endParaRPr lang="en-US" sz="1900" dirty="0"/>
          </a:p>
        </p:txBody>
      </p:sp>
      <p:sp>
        <p:nvSpPr>
          <p:cNvPr id="15" name="Text 10"/>
          <p:cNvSpPr/>
          <p:nvPr/>
        </p:nvSpPr>
        <p:spPr>
          <a:xfrm>
            <a:off x="4535424" y="4846320"/>
            <a:ext cx="3108960" cy="548640"/>
          </a:xfrm>
          <a:prstGeom prst="rect">
            <a:avLst/>
          </a:prstGeom>
          <a:noFill/>
          <a:ln/>
        </p:spPr>
        <p:txBody>
          <a:bodyPr wrap="square" rtlCol="0" anchor="ctr"/>
          <a:lstStyle/>
          <a:p>
            <a:pPr marL="0" indent="0" algn="ctr">
              <a:buNone/>
            </a:pPr>
            <a:r>
              <a:rPr lang="en-US" sz="1300" dirty="0">
                <a:solidFill>
                  <a:srgbClr val="6E6E88"/>
                </a:solidFill>
                <a:latin typeface="Calibri" pitchFamily="34" charset="0"/>
                <a:ea typeface="Calibri" pitchFamily="34" charset="-122"/>
                <a:cs typeface="Calibri" pitchFamily="34" charset="-120"/>
              </a:rPr>
              <a:t>Belirli bir yaştan sonra dâhil oluruz.</a:t>
            </a:r>
            <a:endParaRPr lang="en-US" sz="1300" dirty="0"/>
          </a:p>
        </p:txBody>
      </p:sp>
      <p:sp>
        <p:nvSpPr>
          <p:cNvPr id="16" name="Shape 11"/>
          <p:cNvSpPr/>
          <p:nvPr/>
        </p:nvSpPr>
        <p:spPr>
          <a:xfrm>
            <a:off x="8065008" y="3108960"/>
            <a:ext cx="3566160" cy="2331720"/>
          </a:xfrm>
          <a:prstGeom prst="roundRect">
            <a:avLst>
              <a:gd name="adj" fmla="val 5098"/>
            </a:avLst>
          </a:prstGeom>
          <a:solidFill>
            <a:srgbClr val="FFFFFF"/>
          </a:solidFill>
          <a:ln/>
          <a:effectLst>
            <a:outerShdw blurRad="76200" dist="25400" dir="5400000" algn="bl" rotWithShape="0">
              <a:srgbClr val="B4B4C8">
                <a:alpha val="22000"/>
              </a:srgbClr>
            </a:outerShdw>
          </a:effectLst>
        </p:spPr>
      </p:sp>
      <p:pic>
        <p:nvPicPr>
          <p:cNvPr id="17" name="Image 3" descr="preencoded.png"/>
          <p:cNvPicPr>
            <a:picLocks noChangeAspect="1"/>
          </p:cNvPicPr>
          <p:nvPr/>
        </p:nvPicPr>
        <p:blipFill>
          <a:blip r:embed="rId6"/>
          <a:stretch>
            <a:fillRect/>
          </a:stretch>
        </p:blipFill>
        <p:spPr>
          <a:xfrm>
            <a:off x="9322308" y="3332988"/>
            <a:ext cx="1051560" cy="1051560"/>
          </a:xfrm>
          <a:prstGeom prst="rect">
            <a:avLst/>
          </a:prstGeom>
        </p:spPr>
      </p:pic>
      <p:sp>
        <p:nvSpPr>
          <p:cNvPr id="18" name="Text 12"/>
          <p:cNvSpPr/>
          <p:nvPr/>
        </p:nvSpPr>
        <p:spPr>
          <a:xfrm>
            <a:off x="8202168" y="4434840"/>
            <a:ext cx="3291840" cy="411480"/>
          </a:xfrm>
          <a:prstGeom prst="rect">
            <a:avLst/>
          </a:prstGeom>
          <a:noFill/>
          <a:ln/>
        </p:spPr>
        <p:txBody>
          <a:bodyPr wrap="square" rtlCol="0" anchor="ctr"/>
          <a:lstStyle/>
          <a:p>
            <a:pPr marL="0" indent="0" algn="ctr">
              <a:buNone/>
            </a:pPr>
            <a:r>
              <a:rPr lang="en-US" sz="1900" b="1" dirty="0">
                <a:solidFill>
                  <a:srgbClr val="2E2A6B"/>
                </a:solidFill>
                <a:latin typeface="Calibri" pitchFamily="34" charset="0"/>
                <a:ea typeface="Calibri" pitchFamily="34" charset="-122"/>
                <a:cs typeface="Calibri" pitchFamily="34" charset="-120"/>
              </a:rPr>
              <a:t>Spor Takımı</a:t>
            </a:r>
            <a:endParaRPr lang="en-US" sz="1900" dirty="0"/>
          </a:p>
        </p:txBody>
      </p:sp>
      <p:sp>
        <p:nvSpPr>
          <p:cNvPr id="19" name="Text 13"/>
          <p:cNvSpPr/>
          <p:nvPr/>
        </p:nvSpPr>
        <p:spPr>
          <a:xfrm>
            <a:off x="8293608" y="4846320"/>
            <a:ext cx="3108960" cy="548640"/>
          </a:xfrm>
          <a:prstGeom prst="rect">
            <a:avLst/>
          </a:prstGeom>
          <a:noFill/>
          <a:ln/>
        </p:spPr>
        <p:txBody>
          <a:bodyPr wrap="square" rtlCol="0" anchor="ctr"/>
          <a:lstStyle/>
          <a:p>
            <a:pPr marL="0" indent="0" algn="ctr">
              <a:buNone/>
            </a:pPr>
            <a:r>
              <a:rPr lang="en-US" sz="1300" dirty="0">
                <a:solidFill>
                  <a:srgbClr val="6E6E88"/>
                </a:solidFill>
                <a:latin typeface="Calibri" pitchFamily="34" charset="0"/>
                <a:ea typeface="Calibri" pitchFamily="34" charset="-122"/>
                <a:cs typeface="Calibri" pitchFamily="34" charset="-120"/>
              </a:rPr>
              <a:t>İlgi ve yeteneğimize göre katılırız.</a:t>
            </a:r>
            <a:endParaRPr lang="en-US" sz="1300" dirty="0"/>
          </a:p>
        </p:txBody>
      </p:sp>
      <p:sp>
        <p:nvSpPr>
          <p:cNvPr id="20" name="Text 14"/>
          <p:cNvSpPr/>
          <p:nvPr/>
        </p:nvSpPr>
        <p:spPr>
          <a:xfrm>
            <a:off x="548640" y="5669280"/>
            <a:ext cx="11091672" cy="457200"/>
          </a:xfrm>
          <a:prstGeom prst="rect">
            <a:avLst/>
          </a:prstGeom>
          <a:noFill/>
          <a:ln/>
        </p:spPr>
        <p:txBody>
          <a:bodyPr wrap="square" rtlCol="0" anchor="ctr"/>
          <a:lstStyle/>
          <a:p>
            <a:pPr marL="0" indent="0" algn="ctr">
              <a:buNone/>
            </a:pPr>
            <a:r>
              <a:rPr lang="en-US" sz="1400" b="1" i="1" dirty="0">
                <a:solidFill>
                  <a:srgbClr val="159C8E"/>
                </a:solidFill>
                <a:latin typeface="Calibri" pitchFamily="34" charset="0"/>
                <a:ea typeface="Calibri" pitchFamily="34" charset="-122"/>
                <a:cs typeface="Calibri" pitchFamily="34" charset="-120"/>
              </a:rPr>
              <a:t>Hayatımız boyunca birden fazla gruba dâhil oluruz; hangi gruplara katıldığın zamanla değişir.</a:t>
            </a:r>
            <a:endParaRPr lang="en-US" sz="1400" dirty="0"/>
          </a:p>
        </p:txBody>
      </p:sp>
      <p:sp>
        <p:nvSpPr>
          <p:cNvPr id="21" name="Text 15"/>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6</a:t>
            </a:r>
            <a:endParaRPr lang="en-US" sz="900" dirty="0"/>
          </a:p>
        </p:txBody>
      </p:sp>
      <p:pic>
        <p:nvPicPr>
          <p:cNvPr id="22" name="Image 4" descr="preencoded.png"/>
          <p:cNvPicPr>
            <a:picLocks noChangeAspect="1"/>
          </p:cNvPicPr>
          <p:nvPr/>
        </p:nvPicPr>
        <p:blipFill>
          <a:blip r:embed="rId7">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159C8E"/>
                </a:solidFill>
                <a:latin typeface="Calibri" pitchFamily="34" charset="0"/>
                <a:ea typeface="Calibri" pitchFamily="34" charset="-122"/>
                <a:cs typeface="Calibri" pitchFamily="34" charset="-120"/>
              </a:rPr>
              <a:t>GRUP KAVRAMI</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Bir Grubun 4 Özelliği</a:t>
            </a:r>
            <a:endParaRPr lang="en-US" sz="3100" dirty="0"/>
          </a:p>
        </p:txBody>
      </p:sp>
      <p:sp>
        <p:nvSpPr>
          <p:cNvPr id="4" name="Shape 2"/>
          <p:cNvSpPr/>
          <p:nvPr/>
        </p:nvSpPr>
        <p:spPr>
          <a:xfrm>
            <a:off x="548640" y="1645920"/>
            <a:ext cx="5440680" cy="1600200"/>
          </a:xfrm>
          <a:prstGeom prst="roundRect">
            <a:avLst>
              <a:gd name="adj" fmla="val 7429"/>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548640" y="1645920"/>
            <a:ext cx="1005840" cy="1600200"/>
          </a:xfrm>
          <a:prstGeom prst="roundRect">
            <a:avLst>
              <a:gd name="adj" fmla="val 11818"/>
            </a:avLst>
          </a:prstGeom>
          <a:solidFill>
            <a:srgbClr val="159C8E"/>
          </a:solidFill>
          <a:ln/>
        </p:spPr>
      </p:sp>
      <p:sp>
        <p:nvSpPr>
          <p:cNvPr id="6" name="Text 4"/>
          <p:cNvSpPr/>
          <p:nvPr/>
        </p:nvSpPr>
        <p:spPr>
          <a:xfrm>
            <a:off x="548640" y="1645920"/>
            <a:ext cx="1005840" cy="1600200"/>
          </a:xfrm>
          <a:prstGeom prst="rect">
            <a:avLst/>
          </a:prstGeom>
          <a:noFill/>
          <a:ln/>
        </p:spPr>
        <p:txBody>
          <a:bodyPr wrap="square" rtlCol="0" anchor="ctr"/>
          <a:lstStyle/>
          <a:p>
            <a:pPr marL="0" indent="0" algn="ctr">
              <a:buNone/>
            </a:pPr>
            <a:r>
              <a:rPr lang="en-US" sz="4000" b="1" dirty="0">
                <a:solidFill>
                  <a:srgbClr val="FFFFFF"/>
                </a:solidFill>
                <a:latin typeface="Calibri" pitchFamily="34" charset="0"/>
                <a:ea typeface="Calibri" pitchFamily="34" charset="-122"/>
                <a:cs typeface="Calibri" pitchFamily="34" charset="-120"/>
              </a:rPr>
              <a:t>1</a:t>
            </a:r>
            <a:endParaRPr lang="en-US" sz="4000" dirty="0"/>
          </a:p>
        </p:txBody>
      </p:sp>
      <p:sp>
        <p:nvSpPr>
          <p:cNvPr id="7" name="Text 5"/>
          <p:cNvSpPr/>
          <p:nvPr/>
        </p:nvSpPr>
        <p:spPr>
          <a:xfrm>
            <a:off x="1783080" y="1901952"/>
            <a:ext cx="4023360" cy="50292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En az iki kişi</a:t>
            </a:r>
            <a:endParaRPr lang="en-US" sz="1800" dirty="0"/>
          </a:p>
        </p:txBody>
      </p:sp>
      <p:sp>
        <p:nvSpPr>
          <p:cNvPr id="8" name="Text 6"/>
          <p:cNvSpPr/>
          <p:nvPr/>
        </p:nvSpPr>
        <p:spPr>
          <a:xfrm>
            <a:off x="1783080" y="2423160"/>
            <a:ext cx="4069080" cy="640080"/>
          </a:xfrm>
          <a:prstGeom prst="rect">
            <a:avLst/>
          </a:prstGeom>
          <a:noFill/>
          <a:ln/>
        </p:spPr>
        <p:txBody>
          <a:bodyPr wrap="square" rtlCol="0" anchor="ctr"/>
          <a:lstStyle/>
          <a:p>
            <a:pPr marL="0" indent="0">
              <a:buNone/>
            </a:pPr>
            <a:r>
              <a:rPr lang="en-US" sz="1350" dirty="0">
                <a:solidFill>
                  <a:srgbClr val="6E6E88"/>
                </a:solidFill>
                <a:latin typeface="Calibri" pitchFamily="34" charset="0"/>
                <a:ea typeface="Calibri" pitchFamily="34" charset="-122"/>
                <a:cs typeface="Calibri" pitchFamily="34" charset="-120"/>
              </a:rPr>
              <a:t>Tek kişi grup oluşturamaz.</a:t>
            </a:r>
            <a:endParaRPr lang="en-US" sz="1350" dirty="0"/>
          </a:p>
        </p:txBody>
      </p:sp>
      <p:sp>
        <p:nvSpPr>
          <p:cNvPr id="9" name="Shape 7"/>
          <p:cNvSpPr/>
          <p:nvPr/>
        </p:nvSpPr>
        <p:spPr>
          <a:xfrm>
            <a:off x="6181344" y="1645920"/>
            <a:ext cx="5440680" cy="1600200"/>
          </a:xfrm>
          <a:prstGeom prst="roundRect">
            <a:avLst>
              <a:gd name="adj" fmla="val 7429"/>
            </a:avLst>
          </a:prstGeom>
          <a:solidFill>
            <a:srgbClr val="FFFFFF"/>
          </a:solidFill>
          <a:ln/>
          <a:effectLst>
            <a:outerShdw blurRad="76200" dist="25400" dir="5400000" algn="bl" rotWithShape="0">
              <a:srgbClr val="B4B4C8">
                <a:alpha val="22000"/>
              </a:srgbClr>
            </a:outerShdw>
          </a:effectLst>
        </p:spPr>
      </p:sp>
      <p:sp>
        <p:nvSpPr>
          <p:cNvPr id="10" name="Shape 8"/>
          <p:cNvSpPr/>
          <p:nvPr/>
        </p:nvSpPr>
        <p:spPr>
          <a:xfrm>
            <a:off x="6181344" y="1645920"/>
            <a:ext cx="1005840" cy="1600200"/>
          </a:xfrm>
          <a:prstGeom prst="roundRect">
            <a:avLst>
              <a:gd name="adj" fmla="val 11818"/>
            </a:avLst>
          </a:prstGeom>
          <a:solidFill>
            <a:srgbClr val="E45B4E"/>
          </a:solidFill>
          <a:ln/>
        </p:spPr>
      </p:sp>
      <p:sp>
        <p:nvSpPr>
          <p:cNvPr id="11" name="Text 9"/>
          <p:cNvSpPr/>
          <p:nvPr/>
        </p:nvSpPr>
        <p:spPr>
          <a:xfrm>
            <a:off x="6181344" y="1645920"/>
            <a:ext cx="1005840" cy="1600200"/>
          </a:xfrm>
          <a:prstGeom prst="rect">
            <a:avLst/>
          </a:prstGeom>
          <a:noFill/>
          <a:ln/>
        </p:spPr>
        <p:txBody>
          <a:bodyPr wrap="square" rtlCol="0" anchor="ctr"/>
          <a:lstStyle/>
          <a:p>
            <a:pPr marL="0" indent="0" algn="ctr">
              <a:buNone/>
            </a:pPr>
            <a:r>
              <a:rPr lang="en-US" sz="4000" b="1" dirty="0">
                <a:solidFill>
                  <a:srgbClr val="FFFFFF"/>
                </a:solidFill>
                <a:latin typeface="Calibri" pitchFamily="34" charset="0"/>
                <a:ea typeface="Calibri" pitchFamily="34" charset="-122"/>
                <a:cs typeface="Calibri" pitchFamily="34" charset="-120"/>
              </a:rPr>
              <a:t>2</a:t>
            </a:r>
            <a:endParaRPr lang="en-US" sz="4000" dirty="0"/>
          </a:p>
        </p:txBody>
      </p:sp>
      <p:sp>
        <p:nvSpPr>
          <p:cNvPr id="12" name="Text 10"/>
          <p:cNvSpPr/>
          <p:nvPr/>
        </p:nvSpPr>
        <p:spPr>
          <a:xfrm>
            <a:off x="7415784" y="1901952"/>
            <a:ext cx="4023360" cy="50292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Ortak amaç</a:t>
            </a:r>
            <a:endParaRPr lang="en-US" sz="1800" dirty="0"/>
          </a:p>
        </p:txBody>
      </p:sp>
      <p:sp>
        <p:nvSpPr>
          <p:cNvPr id="13" name="Text 11"/>
          <p:cNvSpPr/>
          <p:nvPr/>
        </p:nvSpPr>
        <p:spPr>
          <a:xfrm>
            <a:off x="7415784" y="2423160"/>
            <a:ext cx="4069080" cy="640080"/>
          </a:xfrm>
          <a:prstGeom prst="rect">
            <a:avLst/>
          </a:prstGeom>
          <a:noFill/>
          <a:ln/>
        </p:spPr>
        <p:txBody>
          <a:bodyPr wrap="square" rtlCol="0" anchor="ctr"/>
          <a:lstStyle/>
          <a:p>
            <a:pPr marL="0" indent="0">
              <a:buNone/>
            </a:pPr>
            <a:r>
              <a:rPr lang="en-US" sz="1350" dirty="0">
                <a:solidFill>
                  <a:srgbClr val="6E6E88"/>
                </a:solidFill>
                <a:latin typeface="Calibri" pitchFamily="34" charset="0"/>
                <a:ea typeface="Calibri" pitchFamily="34" charset="-122"/>
                <a:cs typeface="Calibri" pitchFamily="34" charset="-120"/>
              </a:rPr>
              <a:t>Üyelerin ortak bir hedefi vardır.</a:t>
            </a:r>
            <a:endParaRPr lang="en-US" sz="1350" dirty="0"/>
          </a:p>
        </p:txBody>
      </p:sp>
      <p:sp>
        <p:nvSpPr>
          <p:cNvPr id="14" name="Shape 12"/>
          <p:cNvSpPr/>
          <p:nvPr/>
        </p:nvSpPr>
        <p:spPr>
          <a:xfrm>
            <a:off x="548640" y="3429000"/>
            <a:ext cx="5440680" cy="1600200"/>
          </a:xfrm>
          <a:prstGeom prst="roundRect">
            <a:avLst>
              <a:gd name="adj" fmla="val 7429"/>
            </a:avLst>
          </a:prstGeom>
          <a:solidFill>
            <a:srgbClr val="FFFFFF"/>
          </a:solidFill>
          <a:ln/>
          <a:effectLst>
            <a:outerShdw blurRad="76200" dist="25400" dir="5400000" algn="bl" rotWithShape="0">
              <a:srgbClr val="B4B4C8">
                <a:alpha val="22000"/>
              </a:srgbClr>
            </a:outerShdw>
          </a:effectLst>
        </p:spPr>
      </p:sp>
      <p:sp>
        <p:nvSpPr>
          <p:cNvPr id="15" name="Shape 13"/>
          <p:cNvSpPr/>
          <p:nvPr/>
        </p:nvSpPr>
        <p:spPr>
          <a:xfrm>
            <a:off x="548640" y="3429000"/>
            <a:ext cx="1005840" cy="1600200"/>
          </a:xfrm>
          <a:prstGeom prst="roundRect">
            <a:avLst>
              <a:gd name="adj" fmla="val 11818"/>
            </a:avLst>
          </a:prstGeom>
          <a:solidFill>
            <a:srgbClr val="E9971B"/>
          </a:solidFill>
          <a:ln/>
        </p:spPr>
      </p:sp>
      <p:sp>
        <p:nvSpPr>
          <p:cNvPr id="16" name="Text 14"/>
          <p:cNvSpPr/>
          <p:nvPr/>
        </p:nvSpPr>
        <p:spPr>
          <a:xfrm>
            <a:off x="548640" y="3429000"/>
            <a:ext cx="1005840" cy="1600200"/>
          </a:xfrm>
          <a:prstGeom prst="rect">
            <a:avLst/>
          </a:prstGeom>
          <a:noFill/>
          <a:ln/>
        </p:spPr>
        <p:txBody>
          <a:bodyPr wrap="square" rtlCol="0" anchor="ctr"/>
          <a:lstStyle/>
          <a:p>
            <a:pPr marL="0" indent="0" algn="ctr">
              <a:buNone/>
            </a:pPr>
            <a:r>
              <a:rPr lang="en-US" sz="4000" b="1" dirty="0">
                <a:solidFill>
                  <a:srgbClr val="FFFFFF"/>
                </a:solidFill>
                <a:latin typeface="Calibri" pitchFamily="34" charset="0"/>
                <a:ea typeface="Calibri" pitchFamily="34" charset="-122"/>
                <a:cs typeface="Calibri" pitchFamily="34" charset="-120"/>
              </a:rPr>
              <a:t>3</a:t>
            </a:r>
            <a:endParaRPr lang="en-US" sz="4000" dirty="0"/>
          </a:p>
        </p:txBody>
      </p:sp>
      <p:sp>
        <p:nvSpPr>
          <p:cNvPr id="17" name="Text 15"/>
          <p:cNvSpPr/>
          <p:nvPr/>
        </p:nvSpPr>
        <p:spPr>
          <a:xfrm>
            <a:off x="1783080" y="3685032"/>
            <a:ext cx="4023360" cy="50292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Üyeler birbirini tanır</a:t>
            </a:r>
            <a:endParaRPr lang="en-US" sz="1800" dirty="0"/>
          </a:p>
        </p:txBody>
      </p:sp>
      <p:sp>
        <p:nvSpPr>
          <p:cNvPr id="18" name="Text 16"/>
          <p:cNvSpPr/>
          <p:nvPr/>
        </p:nvSpPr>
        <p:spPr>
          <a:xfrm>
            <a:off x="1783080" y="4206240"/>
            <a:ext cx="4069080" cy="640080"/>
          </a:xfrm>
          <a:prstGeom prst="rect">
            <a:avLst/>
          </a:prstGeom>
          <a:noFill/>
          <a:ln/>
        </p:spPr>
        <p:txBody>
          <a:bodyPr wrap="square" rtlCol="0" anchor="ctr"/>
          <a:lstStyle/>
          <a:p>
            <a:pPr marL="0" indent="0">
              <a:buNone/>
            </a:pPr>
            <a:r>
              <a:rPr lang="en-US" sz="1350" dirty="0">
                <a:solidFill>
                  <a:srgbClr val="6E6E88"/>
                </a:solidFill>
                <a:latin typeface="Calibri" pitchFamily="34" charset="0"/>
                <a:ea typeface="Calibri" pitchFamily="34" charset="-122"/>
                <a:cs typeface="Calibri" pitchFamily="34" charset="-120"/>
              </a:rPr>
              <a:t>Grup üyeleri birbirinden haberdardır.</a:t>
            </a:r>
            <a:endParaRPr lang="en-US" sz="1350" dirty="0"/>
          </a:p>
        </p:txBody>
      </p:sp>
      <p:sp>
        <p:nvSpPr>
          <p:cNvPr id="19" name="Shape 17"/>
          <p:cNvSpPr/>
          <p:nvPr/>
        </p:nvSpPr>
        <p:spPr>
          <a:xfrm>
            <a:off x="6181344" y="3429000"/>
            <a:ext cx="5440680" cy="1600200"/>
          </a:xfrm>
          <a:prstGeom prst="roundRect">
            <a:avLst>
              <a:gd name="adj" fmla="val 7429"/>
            </a:avLst>
          </a:prstGeom>
          <a:solidFill>
            <a:srgbClr val="FFFFFF"/>
          </a:solidFill>
          <a:ln/>
          <a:effectLst>
            <a:outerShdw blurRad="76200" dist="25400" dir="5400000" algn="bl" rotWithShape="0">
              <a:srgbClr val="B4B4C8">
                <a:alpha val="22000"/>
              </a:srgbClr>
            </a:outerShdw>
          </a:effectLst>
        </p:spPr>
      </p:sp>
      <p:sp>
        <p:nvSpPr>
          <p:cNvPr id="20" name="Shape 18"/>
          <p:cNvSpPr/>
          <p:nvPr/>
        </p:nvSpPr>
        <p:spPr>
          <a:xfrm>
            <a:off x="6181344" y="3429000"/>
            <a:ext cx="1005840" cy="1600200"/>
          </a:xfrm>
          <a:prstGeom prst="roundRect">
            <a:avLst>
              <a:gd name="adj" fmla="val 11818"/>
            </a:avLst>
          </a:prstGeom>
          <a:solidFill>
            <a:srgbClr val="2E2A6B"/>
          </a:solidFill>
          <a:ln/>
        </p:spPr>
      </p:sp>
      <p:sp>
        <p:nvSpPr>
          <p:cNvPr id="21" name="Text 19"/>
          <p:cNvSpPr/>
          <p:nvPr/>
        </p:nvSpPr>
        <p:spPr>
          <a:xfrm>
            <a:off x="6181344" y="3429000"/>
            <a:ext cx="1005840" cy="1600200"/>
          </a:xfrm>
          <a:prstGeom prst="rect">
            <a:avLst/>
          </a:prstGeom>
          <a:noFill/>
          <a:ln/>
        </p:spPr>
        <p:txBody>
          <a:bodyPr wrap="square" rtlCol="0" anchor="ctr"/>
          <a:lstStyle/>
          <a:p>
            <a:pPr marL="0" indent="0" algn="ctr">
              <a:buNone/>
            </a:pPr>
            <a:r>
              <a:rPr lang="en-US" sz="4000" b="1" dirty="0">
                <a:solidFill>
                  <a:srgbClr val="FFFFFF"/>
                </a:solidFill>
                <a:latin typeface="Calibri" pitchFamily="34" charset="0"/>
                <a:ea typeface="Calibri" pitchFamily="34" charset="-122"/>
                <a:cs typeface="Calibri" pitchFamily="34" charset="-120"/>
              </a:rPr>
              <a:t>4</a:t>
            </a:r>
            <a:endParaRPr lang="en-US" sz="4000" dirty="0"/>
          </a:p>
        </p:txBody>
      </p:sp>
      <p:sp>
        <p:nvSpPr>
          <p:cNvPr id="22" name="Text 20"/>
          <p:cNvSpPr/>
          <p:nvPr/>
        </p:nvSpPr>
        <p:spPr>
          <a:xfrm>
            <a:off x="7415784" y="3685032"/>
            <a:ext cx="4023360" cy="502920"/>
          </a:xfrm>
          <a:prstGeom prst="rect">
            <a:avLst/>
          </a:prstGeom>
          <a:noFill/>
          <a:ln/>
        </p:spPr>
        <p:txBody>
          <a:bodyPr wrap="square" rtlCol="0" anchor="ctr"/>
          <a:lstStyle/>
          <a:p>
            <a:pPr marL="0" indent="0">
              <a:buNone/>
            </a:pPr>
            <a:r>
              <a:rPr lang="en-US" sz="1800" b="1" dirty="0">
                <a:solidFill>
                  <a:srgbClr val="2E2A6B"/>
                </a:solidFill>
                <a:latin typeface="Calibri" pitchFamily="34" charset="0"/>
                <a:ea typeface="Calibri" pitchFamily="34" charset="-122"/>
                <a:cs typeface="Calibri" pitchFamily="34" charset="-120"/>
              </a:rPr>
              <a:t>Yazılı / yazısız kurallar</a:t>
            </a:r>
            <a:endParaRPr lang="en-US" sz="1800" dirty="0"/>
          </a:p>
        </p:txBody>
      </p:sp>
      <p:sp>
        <p:nvSpPr>
          <p:cNvPr id="23" name="Text 21"/>
          <p:cNvSpPr/>
          <p:nvPr/>
        </p:nvSpPr>
        <p:spPr>
          <a:xfrm>
            <a:off x="7415784" y="4206240"/>
            <a:ext cx="4069080" cy="640080"/>
          </a:xfrm>
          <a:prstGeom prst="rect">
            <a:avLst/>
          </a:prstGeom>
          <a:noFill/>
          <a:ln/>
        </p:spPr>
        <p:txBody>
          <a:bodyPr wrap="square" rtlCol="0" anchor="ctr"/>
          <a:lstStyle/>
          <a:p>
            <a:pPr marL="0" indent="0">
              <a:buNone/>
            </a:pPr>
            <a:r>
              <a:rPr lang="en-US" sz="1350" dirty="0">
                <a:solidFill>
                  <a:srgbClr val="6E6E88"/>
                </a:solidFill>
                <a:latin typeface="Calibri" pitchFamily="34" charset="0"/>
                <a:ea typeface="Calibri" pitchFamily="34" charset="-122"/>
                <a:cs typeface="Calibri" pitchFamily="34" charset="-120"/>
              </a:rPr>
              <a:t>Her grubun kuralları vardır.</a:t>
            </a:r>
            <a:endParaRPr lang="en-US" sz="1350" dirty="0"/>
          </a:p>
        </p:txBody>
      </p:sp>
      <p:sp>
        <p:nvSpPr>
          <p:cNvPr id="24" name="Shape 22"/>
          <p:cNvSpPr/>
          <p:nvPr/>
        </p:nvSpPr>
        <p:spPr>
          <a:xfrm>
            <a:off x="548640" y="5349240"/>
            <a:ext cx="11091672" cy="777240"/>
          </a:xfrm>
          <a:prstGeom prst="roundRect">
            <a:avLst>
              <a:gd name="adj" fmla="val 14118"/>
            </a:avLst>
          </a:prstGeom>
          <a:solidFill>
            <a:srgbClr val="E4E3F2"/>
          </a:solidFill>
          <a:ln/>
        </p:spPr>
      </p:sp>
      <p:sp>
        <p:nvSpPr>
          <p:cNvPr id="25" name="Shape 23"/>
          <p:cNvSpPr/>
          <p:nvPr/>
        </p:nvSpPr>
        <p:spPr>
          <a:xfrm>
            <a:off x="822960" y="5486400"/>
            <a:ext cx="502920" cy="502920"/>
          </a:xfrm>
          <a:prstGeom prst="ellipse">
            <a:avLst/>
          </a:prstGeom>
          <a:solidFill>
            <a:srgbClr val="2E2A6B"/>
          </a:solidFill>
          <a:ln/>
          <a:effectLst>
            <a:outerShdw blurRad="76200" dist="25400" dir="5400000" algn="bl" rotWithShape="0">
              <a:srgbClr val="B4B4C8">
                <a:alpha val="22000"/>
              </a:srgbClr>
            </a:outerShdw>
          </a:effectLst>
        </p:spPr>
      </p:sp>
      <p:pic>
        <p:nvPicPr>
          <p:cNvPr id="26" name="Image 0" descr="preencoded.png"/>
          <p:cNvPicPr>
            <a:picLocks noChangeAspect="1"/>
          </p:cNvPicPr>
          <p:nvPr/>
        </p:nvPicPr>
        <p:blipFill>
          <a:blip r:embed="rId3"/>
          <a:stretch>
            <a:fillRect/>
          </a:stretch>
        </p:blipFill>
        <p:spPr>
          <a:xfrm>
            <a:off x="953719" y="5617159"/>
            <a:ext cx="241402" cy="241402"/>
          </a:xfrm>
          <a:prstGeom prst="rect">
            <a:avLst/>
          </a:prstGeom>
        </p:spPr>
      </p:pic>
      <p:sp>
        <p:nvSpPr>
          <p:cNvPr id="27" name="Text 24"/>
          <p:cNvSpPr/>
          <p:nvPr/>
        </p:nvSpPr>
        <p:spPr>
          <a:xfrm>
            <a:off x="1508760" y="5349240"/>
            <a:ext cx="9875520" cy="777240"/>
          </a:xfrm>
          <a:prstGeom prst="rect">
            <a:avLst/>
          </a:prstGeom>
          <a:noFill/>
          <a:ln/>
        </p:spPr>
        <p:txBody>
          <a:bodyPr wrap="square" rtlCol="0" anchor="ctr"/>
          <a:lstStyle/>
          <a:p>
            <a:pPr marL="0" indent="0">
              <a:buNone/>
            </a:pPr>
            <a:r>
              <a:rPr lang="en-US" sz="1500" b="1" dirty="0">
                <a:solidFill>
                  <a:srgbClr val="2E2A6B"/>
                </a:solidFill>
                <a:latin typeface="Calibri" pitchFamily="34" charset="0"/>
                <a:ea typeface="Calibri" pitchFamily="34" charset="-122"/>
                <a:cs typeface="Calibri" pitchFamily="34" charset="-120"/>
              </a:rPr>
              <a:t>Bu dört özelliği taşımayan bir topluluk, grup olarak kabul edilmez.</a:t>
            </a:r>
            <a:endParaRPr lang="en-US" sz="1500" dirty="0"/>
          </a:p>
        </p:txBody>
      </p:sp>
      <p:sp>
        <p:nvSpPr>
          <p:cNvPr id="28" name="Text 25"/>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7</a:t>
            </a:r>
            <a:endParaRPr lang="en-US" sz="900" dirty="0"/>
          </a:p>
        </p:txBody>
      </p:sp>
      <p:pic>
        <p:nvPicPr>
          <p:cNvPr id="29" name="Image 1" descr="preencoded.png"/>
          <p:cNvPicPr>
            <a:picLocks noChangeAspect="1"/>
          </p:cNvPicPr>
          <p:nvPr/>
        </p:nvPicPr>
        <p:blipFill>
          <a:blip r:embed="rId4">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BEBCB"/>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E9971B"/>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YILDIZ GÖREVİ</a:t>
            </a:r>
            <a:endParaRPr lang="en-US" sz="1100" dirty="0"/>
          </a:p>
        </p:txBody>
      </p:sp>
      <p:sp>
        <p:nvSpPr>
          <p:cNvPr id="5" name="Text 2"/>
          <p:cNvSpPr/>
          <p:nvPr/>
        </p:nvSpPr>
        <p:spPr>
          <a:xfrm>
            <a:off x="548640" y="960120"/>
            <a:ext cx="10972800" cy="685800"/>
          </a:xfrm>
          <a:prstGeom prst="rect">
            <a:avLst/>
          </a:prstGeom>
          <a:noFill/>
          <a:ln/>
        </p:spPr>
        <p:txBody>
          <a:bodyPr wrap="square" rtlCol="0" anchor="ctr"/>
          <a:lstStyle/>
          <a:p>
            <a:pPr marL="0" indent="0">
              <a:buNone/>
            </a:pPr>
            <a:r>
              <a:rPr lang="en-US" sz="3000" b="1" dirty="0">
                <a:solidFill>
                  <a:srgbClr val="2E2A6B"/>
                </a:solidFill>
                <a:latin typeface="Calibri" pitchFamily="34" charset="0"/>
                <a:ea typeface="Calibri" pitchFamily="34" charset="-122"/>
                <a:cs typeface="Calibri" pitchFamily="34" charset="-120"/>
              </a:rPr>
              <a:t>⭐ Görev 1: Grup Avcısı</a:t>
            </a:r>
            <a:endParaRPr lang="en-US" sz="3000" dirty="0"/>
          </a:p>
        </p:txBody>
      </p:sp>
      <p:sp>
        <p:nvSpPr>
          <p:cNvPr id="6" name="Text 3"/>
          <p:cNvSpPr/>
          <p:nvPr/>
        </p:nvSpPr>
        <p:spPr>
          <a:xfrm>
            <a:off x="548640" y="1645920"/>
            <a:ext cx="10972800" cy="411480"/>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Aşağıdakilerden hangisi gruptur? Grubunla karar ver — cevapları öğretmenin açacak!</a:t>
            </a:r>
            <a:endParaRPr lang="en-US" sz="1500" dirty="0"/>
          </a:p>
        </p:txBody>
      </p:sp>
      <p:sp>
        <p:nvSpPr>
          <p:cNvPr id="7" name="Shape 4"/>
          <p:cNvSpPr/>
          <p:nvPr/>
        </p:nvSpPr>
        <p:spPr>
          <a:xfrm>
            <a:off x="548640" y="224028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8" name="Shape 5"/>
          <p:cNvSpPr/>
          <p:nvPr/>
        </p:nvSpPr>
        <p:spPr>
          <a:xfrm>
            <a:off x="822960" y="260604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9" name="Image 1" descr="preencoded.png"/>
          <p:cNvPicPr>
            <a:picLocks noChangeAspect="1"/>
          </p:cNvPicPr>
          <p:nvPr/>
        </p:nvPicPr>
        <p:blipFill>
          <a:blip r:embed="rId4"/>
          <a:stretch>
            <a:fillRect/>
          </a:stretch>
        </p:blipFill>
        <p:spPr>
          <a:xfrm>
            <a:off x="1025042" y="2808122"/>
            <a:ext cx="373075" cy="373075"/>
          </a:xfrm>
          <a:prstGeom prst="rect">
            <a:avLst/>
          </a:prstGeom>
        </p:spPr>
      </p:pic>
      <p:sp>
        <p:nvSpPr>
          <p:cNvPr id="10" name="Text 6"/>
          <p:cNvSpPr/>
          <p:nvPr/>
        </p:nvSpPr>
        <p:spPr>
          <a:xfrm>
            <a:off x="1783080" y="242316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Okul voleybol takımı</a:t>
            </a:r>
            <a:endParaRPr lang="en-US" sz="1650" dirty="0"/>
          </a:p>
        </p:txBody>
      </p:sp>
      <p:sp>
        <p:nvSpPr>
          <p:cNvPr id="11" name="Shape 7"/>
          <p:cNvSpPr/>
          <p:nvPr/>
        </p:nvSpPr>
        <p:spPr>
          <a:xfrm>
            <a:off x="4526280" y="2743200"/>
            <a:ext cx="1280160" cy="502920"/>
          </a:xfrm>
          <a:prstGeom prst="roundRect">
            <a:avLst>
              <a:gd name="adj" fmla="val 49091"/>
            </a:avLst>
          </a:prstGeom>
          <a:solidFill>
            <a:srgbClr val="FFFFFF"/>
          </a:solidFill>
          <a:ln w="15875">
            <a:solidFill>
              <a:srgbClr val="6E6E88"/>
            </a:solidFill>
            <a:prstDash val="dash"/>
          </a:ln>
        </p:spPr>
      </p:sp>
      <p:sp>
        <p:nvSpPr>
          <p:cNvPr id="12" name="Text 8"/>
          <p:cNvSpPr/>
          <p:nvPr/>
        </p:nvSpPr>
        <p:spPr>
          <a:xfrm>
            <a:off x="4526280" y="2743200"/>
            <a:ext cx="1280160" cy="502920"/>
          </a:xfrm>
          <a:prstGeom prst="rect">
            <a:avLst/>
          </a:prstGeom>
          <a:noFill/>
          <a:ln/>
        </p:spPr>
        <p:txBody>
          <a:bodyPr wrap="square" rtlCol="0" anchor="ctr"/>
          <a:lstStyle/>
          <a:p>
            <a:pPr marL="0" indent="0" algn="ctr">
              <a:buNone/>
            </a:pPr>
            <a:r>
              <a:rPr lang="en-US" sz="1600" b="1" dirty="0">
                <a:solidFill>
                  <a:srgbClr val="6E6E88"/>
                </a:solidFill>
                <a:latin typeface="Calibri" pitchFamily="34" charset="0"/>
                <a:ea typeface="Calibri" pitchFamily="34" charset="-122"/>
                <a:cs typeface="Calibri" pitchFamily="34" charset="-120"/>
              </a:rPr>
              <a:t>?</a:t>
            </a:r>
            <a:endParaRPr lang="en-US" sz="1600" dirty="0"/>
          </a:p>
        </p:txBody>
      </p:sp>
      <p:sp>
        <p:nvSpPr>
          <p:cNvPr id="13" name="Shape 9"/>
          <p:cNvSpPr/>
          <p:nvPr/>
        </p:nvSpPr>
        <p:spPr>
          <a:xfrm>
            <a:off x="6181344" y="224028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14" name="Shape 10"/>
          <p:cNvSpPr/>
          <p:nvPr/>
        </p:nvSpPr>
        <p:spPr>
          <a:xfrm>
            <a:off x="6455664" y="260604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15" name="Image 2" descr="preencoded.png"/>
          <p:cNvPicPr>
            <a:picLocks noChangeAspect="1"/>
          </p:cNvPicPr>
          <p:nvPr/>
        </p:nvPicPr>
        <p:blipFill>
          <a:blip r:embed="rId4"/>
          <a:stretch>
            <a:fillRect/>
          </a:stretch>
        </p:blipFill>
        <p:spPr>
          <a:xfrm>
            <a:off x="6657746" y="2808122"/>
            <a:ext cx="373075" cy="373075"/>
          </a:xfrm>
          <a:prstGeom prst="rect">
            <a:avLst/>
          </a:prstGeom>
        </p:spPr>
      </p:pic>
      <p:sp>
        <p:nvSpPr>
          <p:cNvPr id="16" name="Text 11"/>
          <p:cNvSpPr/>
          <p:nvPr/>
        </p:nvSpPr>
        <p:spPr>
          <a:xfrm>
            <a:off x="7415784" y="242316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Otobüs durağında bekleyenler</a:t>
            </a:r>
            <a:endParaRPr lang="en-US" sz="1650" dirty="0"/>
          </a:p>
        </p:txBody>
      </p:sp>
      <p:sp>
        <p:nvSpPr>
          <p:cNvPr id="17" name="Shape 12"/>
          <p:cNvSpPr/>
          <p:nvPr/>
        </p:nvSpPr>
        <p:spPr>
          <a:xfrm>
            <a:off x="10158984" y="2743200"/>
            <a:ext cx="1280160" cy="502920"/>
          </a:xfrm>
          <a:prstGeom prst="roundRect">
            <a:avLst>
              <a:gd name="adj" fmla="val 49091"/>
            </a:avLst>
          </a:prstGeom>
          <a:solidFill>
            <a:srgbClr val="FFFFFF"/>
          </a:solidFill>
          <a:ln w="15875">
            <a:solidFill>
              <a:srgbClr val="6E6E88"/>
            </a:solidFill>
            <a:prstDash val="dash"/>
          </a:ln>
        </p:spPr>
      </p:sp>
      <p:sp>
        <p:nvSpPr>
          <p:cNvPr id="18" name="Text 13"/>
          <p:cNvSpPr/>
          <p:nvPr/>
        </p:nvSpPr>
        <p:spPr>
          <a:xfrm>
            <a:off x="10158984" y="2743200"/>
            <a:ext cx="1280160" cy="502920"/>
          </a:xfrm>
          <a:prstGeom prst="rect">
            <a:avLst/>
          </a:prstGeom>
          <a:noFill/>
          <a:ln/>
        </p:spPr>
        <p:txBody>
          <a:bodyPr wrap="square" rtlCol="0" anchor="ctr"/>
          <a:lstStyle/>
          <a:p>
            <a:pPr marL="0" indent="0" algn="ctr">
              <a:buNone/>
            </a:pPr>
            <a:r>
              <a:rPr lang="en-US" sz="1600" b="1" dirty="0">
                <a:solidFill>
                  <a:srgbClr val="6E6E88"/>
                </a:solidFill>
                <a:latin typeface="Calibri" pitchFamily="34" charset="0"/>
                <a:ea typeface="Calibri" pitchFamily="34" charset="-122"/>
                <a:cs typeface="Calibri" pitchFamily="34" charset="-120"/>
              </a:rPr>
              <a:t>?</a:t>
            </a:r>
            <a:endParaRPr lang="en-US" sz="1600" dirty="0"/>
          </a:p>
        </p:txBody>
      </p:sp>
      <p:sp>
        <p:nvSpPr>
          <p:cNvPr id="19" name="Shape 14"/>
          <p:cNvSpPr/>
          <p:nvPr/>
        </p:nvSpPr>
        <p:spPr>
          <a:xfrm>
            <a:off x="548640" y="397764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20" name="Shape 15"/>
          <p:cNvSpPr/>
          <p:nvPr/>
        </p:nvSpPr>
        <p:spPr>
          <a:xfrm>
            <a:off x="822960" y="434340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21" name="Image 3" descr="preencoded.png"/>
          <p:cNvPicPr>
            <a:picLocks noChangeAspect="1"/>
          </p:cNvPicPr>
          <p:nvPr/>
        </p:nvPicPr>
        <p:blipFill>
          <a:blip r:embed="rId4"/>
          <a:stretch>
            <a:fillRect/>
          </a:stretch>
        </p:blipFill>
        <p:spPr>
          <a:xfrm>
            <a:off x="1025042" y="4545482"/>
            <a:ext cx="373075" cy="373075"/>
          </a:xfrm>
          <a:prstGeom prst="rect">
            <a:avLst/>
          </a:prstGeom>
        </p:spPr>
      </p:pic>
      <p:sp>
        <p:nvSpPr>
          <p:cNvPr id="22" name="Text 16"/>
          <p:cNvSpPr/>
          <p:nvPr/>
        </p:nvSpPr>
        <p:spPr>
          <a:xfrm>
            <a:off x="1783080" y="416052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Proje ödevi yapan öğrenciler</a:t>
            </a:r>
            <a:endParaRPr lang="en-US" sz="1650" dirty="0"/>
          </a:p>
        </p:txBody>
      </p:sp>
      <p:sp>
        <p:nvSpPr>
          <p:cNvPr id="23" name="Shape 17"/>
          <p:cNvSpPr/>
          <p:nvPr/>
        </p:nvSpPr>
        <p:spPr>
          <a:xfrm>
            <a:off x="4526280" y="4480560"/>
            <a:ext cx="1280160" cy="502920"/>
          </a:xfrm>
          <a:prstGeom prst="roundRect">
            <a:avLst>
              <a:gd name="adj" fmla="val 49091"/>
            </a:avLst>
          </a:prstGeom>
          <a:solidFill>
            <a:srgbClr val="FFFFFF"/>
          </a:solidFill>
          <a:ln w="15875">
            <a:solidFill>
              <a:srgbClr val="6E6E88"/>
            </a:solidFill>
            <a:prstDash val="dash"/>
          </a:ln>
        </p:spPr>
      </p:sp>
      <p:sp>
        <p:nvSpPr>
          <p:cNvPr id="24" name="Text 18"/>
          <p:cNvSpPr/>
          <p:nvPr/>
        </p:nvSpPr>
        <p:spPr>
          <a:xfrm>
            <a:off x="4526280" y="4480560"/>
            <a:ext cx="1280160" cy="502920"/>
          </a:xfrm>
          <a:prstGeom prst="rect">
            <a:avLst/>
          </a:prstGeom>
          <a:noFill/>
          <a:ln/>
        </p:spPr>
        <p:txBody>
          <a:bodyPr wrap="square" rtlCol="0" anchor="ctr"/>
          <a:lstStyle/>
          <a:p>
            <a:pPr marL="0" indent="0" algn="ctr">
              <a:buNone/>
            </a:pPr>
            <a:r>
              <a:rPr lang="en-US" sz="1600" b="1" dirty="0">
                <a:solidFill>
                  <a:srgbClr val="6E6E88"/>
                </a:solidFill>
                <a:latin typeface="Calibri" pitchFamily="34" charset="0"/>
                <a:ea typeface="Calibri" pitchFamily="34" charset="-122"/>
                <a:cs typeface="Calibri" pitchFamily="34" charset="-120"/>
              </a:rPr>
              <a:t>?</a:t>
            </a:r>
            <a:endParaRPr lang="en-US" sz="1600" dirty="0"/>
          </a:p>
        </p:txBody>
      </p:sp>
      <p:sp>
        <p:nvSpPr>
          <p:cNvPr id="25" name="Shape 19"/>
          <p:cNvSpPr/>
          <p:nvPr/>
        </p:nvSpPr>
        <p:spPr>
          <a:xfrm>
            <a:off x="6181344" y="397764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26" name="Shape 20"/>
          <p:cNvSpPr/>
          <p:nvPr/>
        </p:nvSpPr>
        <p:spPr>
          <a:xfrm>
            <a:off x="6455664" y="434340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27" name="Image 4" descr="preencoded.png"/>
          <p:cNvPicPr>
            <a:picLocks noChangeAspect="1"/>
          </p:cNvPicPr>
          <p:nvPr/>
        </p:nvPicPr>
        <p:blipFill>
          <a:blip r:embed="rId4"/>
          <a:stretch>
            <a:fillRect/>
          </a:stretch>
        </p:blipFill>
        <p:spPr>
          <a:xfrm>
            <a:off x="6657746" y="4545482"/>
            <a:ext cx="373075" cy="373075"/>
          </a:xfrm>
          <a:prstGeom prst="rect">
            <a:avLst/>
          </a:prstGeom>
        </p:spPr>
      </p:pic>
      <p:sp>
        <p:nvSpPr>
          <p:cNvPr id="28" name="Text 21"/>
          <p:cNvSpPr/>
          <p:nvPr/>
        </p:nvSpPr>
        <p:spPr>
          <a:xfrm>
            <a:off x="7415784" y="416052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Sokakta yürüyen insanlar</a:t>
            </a:r>
            <a:endParaRPr lang="en-US" sz="1650" dirty="0"/>
          </a:p>
        </p:txBody>
      </p:sp>
      <p:sp>
        <p:nvSpPr>
          <p:cNvPr id="29" name="Shape 22"/>
          <p:cNvSpPr/>
          <p:nvPr/>
        </p:nvSpPr>
        <p:spPr>
          <a:xfrm>
            <a:off x="10158984" y="4480560"/>
            <a:ext cx="1280160" cy="502920"/>
          </a:xfrm>
          <a:prstGeom prst="roundRect">
            <a:avLst>
              <a:gd name="adj" fmla="val 49091"/>
            </a:avLst>
          </a:prstGeom>
          <a:solidFill>
            <a:srgbClr val="FFFFFF"/>
          </a:solidFill>
          <a:ln w="15875">
            <a:solidFill>
              <a:srgbClr val="6E6E88"/>
            </a:solidFill>
            <a:prstDash val="dash"/>
          </a:ln>
        </p:spPr>
      </p:sp>
      <p:sp>
        <p:nvSpPr>
          <p:cNvPr id="30" name="Text 23"/>
          <p:cNvSpPr/>
          <p:nvPr/>
        </p:nvSpPr>
        <p:spPr>
          <a:xfrm>
            <a:off x="10158984" y="4480560"/>
            <a:ext cx="1280160" cy="502920"/>
          </a:xfrm>
          <a:prstGeom prst="rect">
            <a:avLst/>
          </a:prstGeom>
          <a:noFill/>
          <a:ln/>
        </p:spPr>
        <p:txBody>
          <a:bodyPr wrap="square" rtlCol="0" anchor="ctr"/>
          <a:lstStyle/>
          <a:p>
            <a:pPr marL="0" indent="0" algn="ctr">
              <a:buNone/>
            </a:pPr>
            <a:r>
              <a:rPr lang="en-US" sz="1600" b="1" dirty="0">
                <a:solidFill>
                  <a:srgbClr val="6E6E88"/>
                </a:solidFill>
                <a:latin typeface="Calibri" pitchFamily="34" charset="0"/>
                <a:ea typeface="Calibri" pitchFamily="34" charset="-122"/>
                <a:cs typeface="Calibri" pitchFamily="34" charset="-120"/>
              </a:rPr>
              <a:t>?</a:t>
            </a:r>
            <a:endParaRPr lang="en-US" sz="1600" dirty="0"/>
          </a:p>
        </p:txBody>
      </p:sp>
      <p:sp>
        <p:nvSpPr>
          <p:cNvPr id="31" name="Shape 24"/>
          <p:cNvSpPr/>
          <p:nvPr/>
        </p:nvSpPr>
        <p:spPr>
          <a:xfrm>
            <a:off x="548640" y="5943600"/>
            <a:ext cx="11091672" cy="502920"/>
          </a:xfrm>
          <a:prstGeom prst="roundRect">
            <a:avLst>
              <a:gd name="adj" fmla="val 18182"/>
            </a:avLst>
          </a:prstGeom>
          <a:solidFill>
            <a:srgbClr val="E4E3F2"/>
          </a:solidFill>
          <a:ln/>
        </p:spPr>
      </p:sp>
      <p:sp>
        <p:nvSpPr>
          <p:cNvPr id="32" name="Text 25"/>
          <p:cNvSpPr/>
          <p:nvPr/>
        </p:nvSpPr>
        <p:spPr>
          <a:xfrm>
            <a:off x="548640" y="5943600"/>
            <a:ext cx="11091672" cy="502920"/>
          </a:xfrm>
          <a:prstGeom prst="rect">
            <a:avLst/>
          </a:prstGeom>
          <a:noFill/>
          <a:ln/>
        </p:spPr>
        <p:txBody>
          <a:bodyPr wrap="square" rtlCol="0" anchor="ctr"/>
          <a:lstStyle/>
          <a:p>
            <a:pPr marL="0" indent="0" algn="ctr">
              <a:buNone/>
            </a:pPr>
            <a:r>
              <a:rPr lang="en-US" sz="1350" b="1" i="1" dirty="0">
                <a:solidFill>
                  <a:srgbClr val="2E2A6B"/>
                </a:solidFill>
                <a:latin typeface="Calibri" pitchFamily="34" charset="0"/>
                <a:ea typeface="Calibri" pitchFamily="34" charset="-122"/>
                <a:cs typeface="Calibri" pitchFamily="34" charset="-120"/>
              </a:rPr>
              <a:t>Her grup kararını versin… Hazır olunca ileri gidip cevapları açıyoruz!  ➡️</a:t>
            </a:r>
            <a:endParaRPr lang="en-US" sz="1350" dirty="0"/>
          </a:p>
        </p:txBody>
      </p:sp>
      <p:sp>
        <p:nvSpPr>
          <p:cNvPr id="33" name="Text 26"/>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8</a:t>
            </a:r>
            <a:endParaRPr lang="en-US" sz="900" dirty="0"/>
          </a:p>
        </p:txBody>
      </p:sp>
      <p:pic>
        <p:nvPicPr>
          <p:cNvPr id="34" name="Image 5" descr="preencoded.png"/>
          <p:cNvPicPr>
            <a:picLocks noChangeAspect="1"/>
          </p:cNvPicPr>
          <p:nvPr/>
        </p:nvPicPr>
        <p:blipFill>
          <a:blip r:embed="rId5">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BEBCB"/>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E9971B"/>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YILDIZ GÖREVİ</a:t>
            </a:r>
            <a:endParaRPr lang="en-US" sz="1100" dirty="0"/>
          </a:p>
        </p:txBody>
      </p:sp>
      <p:sp>
        <p:nvSpPr>
          <p:cNvPr id="5" name="Text 2"/>
          <p:cNvSpPr/>
          <p:nvPr/>
        </p:nvSpPr>
        <p:spPr>
          <a:xfrm>
            <a:off x="548640" y="960120"/>
            <a:ext cx="10972800" cy="685800"/>
          </a:xfrm>
          <a:prstGeom prst="rect">
            <a:avLst/>
          </a:prstGeom>
          <a:noFill/>
          <a:ln/>
        </p:spPr>
        <p:txBody>
          <a:bodyPr wrap="square" rtlCol="0" anchor="ctr"/>
          <a:lstStyle/>
          <a:p>
            <a:pPr marL="0" indent="0">
              <a:buNone/>
            </a:pPr>
            <a:r>
              <a:rPr lang="en-US" sz="3000" b="1" dirty="0">
                <a:solidFill>
                  <a:srgbClr val="2E2A6B"/>
                </a:solidFill>
                <a:latin typeface="Calibri" pitchFamily="34" charset="0"/>
                <a:ea typeface="Calibri" pitchFamily="34" charset="-122"/>
                <a:cs typeface="Calibri" pitchFamily="34" charset="-120"/>
              </a:rPr>
              <a:t>✅ Görev 1: Cevaplar</a:t>
            </a:r>
            <a:endParaRPr lang="en-US" sz="3000" dirty="0"/>
          </a:p>
        </p:txBody>
      </p:sp>
      <p:sp>
        <p:nvSpPr>
          <p:cNvPr id="6" name="Text 3"/>
          <p:cNvSpPr/>
          <p:nvPr/>
        </p:nvSpPr>
        <p:spPr>
          <a:xfrm>
            <a:off x="548640" y="1645920"/>
            <a:ext cx="10972800" cy="411480"/>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Durakta bekleyenlerin ve sokaktakilerin ortak amacı yoktur — bu yüzden grup değildirler.</a:t>
            </a:r>
            <a:endParaRPr lang="en-US" sz="1500" dirty="0"/>
          </a:p>
        </p:txBody>
      </p:sp>
      <p:sp>
        <p:nvSpPr>
          <p:cNvPr id="7" name="Shape 4"/>
          <p:cNvSpPr/>
          <p:nvPr/>
        </p:nvSpPr>
        <p:spPr>
          <a:xfrm>
            <a:off x="548640" y="224028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8" name="Shape 5"/>
          <p:cNvSpPr/>
          <p:nvPr/>
        </p:nvSpPr>
        <p:spPr>
          <a:xfrm>
            <a:off x="822960" y="2606040"/>
            <a:ext cx="777240" cy="777240"/>
          </a:xfrm>
          <a:prstGeom prst="ellipse">
            <a:avLst/>
          </a:prstGeom>
          <a:solidFill>
            <a:srgbClr val="159C8E"/>
          </a:solidFill>
          <a:ln/>
          <a:effectLst>
            <a:outerShdw blurRad="76200" dist="25400" dir="5400000" algn="bl" rotWithShape="0">
              <a:srgbClr val="B4B4C8">
                <a:alpha val="22000"/>
              </a:srgbClr>
            </a:outerShdw>
          </a:effectLst>
        </p:spPr>
      </p:sp>
      <p:pic>
        <p:nvPicPr>
          <p:cNvPr id="9" name="Image 1" descr="preencoded.png"/>
          <p:cNvPicPr>
            <a:picLocks noChangeAspect="1"/>
          </p:cNvPicPr>
          <p:nvPr/>
        </p:nvPicPr>
        <p:blipFill>
          <a:blip r:embed="rId4"/>
          <a:stretch>
            <a:fillRect/>
          </a:stretch>
        </p:blipFill>
        <p:spPr>
          <a:xfrm>
            <a:off x="1025042" y="2808122"/>
            <a:ext cx="373075" cy="373075"/>
          </a:xfrm>
          <a:prstGeom prst="rect">
            <a:avLst/>
          </a:prstGeom>
        </p:spPr>
      </p:pic>
      <p:sp>
        <p:nvSpPr>
          <p:cNvPr id="10" name="Text 6"/>
          <p:cNvSpPr/>
          <p:nvPr/>
        </p:nvSpPr>
        <p:spPr>
          <a:xfrm>
            <a:off x="1783080" y="242316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Okul voleybol takımı</a:t>
            </a:r>
            <a:endParaRPr lang="en-US" sz="1650" dirty="0"/>
          </a:p>
        </p:txBody>
      </p:sp>
      <p:sp>
        <p:nvSpPr>
          <p:cNvPr id="11" name="Shape 7"/>
          <p:cNvSpPr/>
          <p:nvPr/>
        </p:nvSpPr>
        <p:spPr>
          <a:xfrm>
            <a:off x="4526280" y="2743200"/>
            <a:ext cx="1280160" cy="502920"/>
          </a:xfrm>
          <a:prstGeom prst="roundRect">
            <a:avLst>
              <a:gd name="adj" fmla="val 49091"/>
            </a:avLst>
          </a:prstGeom>
          <a:solidFill>
            <a:srgbClr val="159C8E"/>
          </a:solidFill>
          <a:ln/>
        </p:spPr>
      </p:sp>
      <p:sp>
        <p:nvSpPr>
          <p:cNvPr id="12" name="Text 8"/>
          <p:cNvSpPr/>
          <p:nvPr/>
        </p:nvSpPr>
        <p:spPr>
          <a:xfrm>
            <a:off x="4526280" y="2743200"/>
            <a:ext cx="1280160" cy="502920"/>
          </a:xfrm>
          <a:prstGeom prst="rect">
            <a:avLst/>
          </a:prstGeom>
          <a:noFill/>
          <a:ln/>
        </p:spPr>
        <p:txBody>
          <a:bodyPr wrap="square"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GRUP</a:t>
            </a:r>
            <a:endParaRPr lang="en-US" sz="1300" dirty="0"/>
          </a:p>
        </p:txBody>
      </p:sp>
      <p:sp>
        <p:nvSpPr>
          <p:cNvPr id="13" name="Shape 9"/>
          <p:cNvSpPr/>
          <p:nvPr/>
        </p:nvSpPr>
        <p:spPr>
          <a:xfrm>
            <a:off x="6181344" y="224028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14" name="Shape 10"/>
          <p:cNvSpPr/>
          <p:nvPr/>
        </p:nvSpPr>
        <p:spPr>
          <a:xfrm>
            <a:off x="6455664" y="2606040"/>
            <a:ext cx="777240" cy="777240"/>
          </a:xfrm>
          <a:prstGeom prst="ellipse">
            <a:avLst/>
          </a:prstGeom>
          <a:solidFill>
            <a:srgbClr val="E45B4E"/>
          </a:solidFill>
          <a:ln/>
          <a:effectLst>
            <a:outerShdw blurRad="76200" dist="25400" dir="5400000" algn="bl" rotWithShape="0">
              <a:srgbClr val="B4B4C8">
                <a:alpha val="22000"/>
              </a:srgbClr>
            </a:outerShdw>
          </a:effectLst>
        </p:spPr>
      </p:sp>
      <p:pic>
        <p:nvPicPr>
          <p:cNvPr id="15" name="Image 2" descr="preencoded.png"/>
          <p:cNvPicPr>
            <a:picLocks noChangeAspect="1"/>
          </p:cNvPicPr>
          <p:nvPr/>
        </p:nvPicPr>
        <p:blipFill>
          <a:blip r:embed="rId5"/>
          <a:stretch>
            <a:fillRect/>
          </a:stretch>
        </p:blipFill>
        <p:spPr>
          <a:xfrm>
            <a:off x="6657746" y="2808122"/>
            <a:ext cx="373075" cy="373075"/>
          </a:xfrm>
          <a:prstGeom prst="rect">
            <a:avLst/>
          </a:prstGeom>
        </p:spPr>
      </p:pic>
      <p:sp>
        <p:nvSpPr>
          <p:cNvPr id="16" name="Text 11"/>
          <p:cNvSpPr/>
          <p:nvPr/>
        </p:nvSpPr>
        <p:spPr>
          <a:xfrm>
            <a:off x="7415784" y="242316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Otobüs durağında bekleyenler</a:t>
            </a:r>
            <a:endParaRPr lang="en-US" sz="1650" dirty="0"/>
          </a:p>
        </p:txBody>
      </p:sp>
      <p:sp>
        <p:nvSpPr>
          <p:cNvPr id="17" name="Shape 12"/>
          <p:cNvSpPr/>
          <p:nvPr/>
        </p:nvSpPr>
        <p:spPr>
          <a:xfrm>
            <a:off x="10158984" y="2743200"/>
            <a:ext cx="1280160" cy="502920"/>
          </a:xfrm>
          <a:prstGeom prst="roundRect">
            <a:avLst>
              <a:gd name="adj" fmla="val 49091"/>
            </a:avLst>
          </a:prstGeom>
          <a:solidFill>
            <a:srgbClr val="E45B4E"/>
          </a:solidFill>
          <a:ln/>
        </p:spPr>
      </p:sp>
      <p:sp>
        <p:nvSpPr>
          <p:cNvPr id="18" name="Text 13"/>
          <p:cNvSpPr/>
          <p:nvPr/>
        </p:nvSpPr>
        <p:spPr>
          <a:xfrm>
            <a:off x="10158984" y="2743200"/>
            <a:ext cx="1280160" cy="502920"/>
          </a:xfrm>
          <a:prstGeom prst="rect">
            <a:avLst/>
          </a:prstGeom>
          <a:noFill/>
          <a:ln/>
        </p:spPr>
        <p:txBody>
          <a:bodyPr wrap="square"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DEĞİL</a:t>
            </a:r>
            <a:endParaRPr lang="en-US" sz="1300" dirty="0"/>
          </a:p>
        </p:txBody>
      </p:sp>
      <p:sp>
        <p:nvSpPr>
          <p:cNvPr id="19" name="Shape 14"/>
          <p:cNvSpPr/>
          <p:nvPr/>
        </p:nvSpPr>
        <p:spPr>
          <a:xfrm>
            <a:off x="548640" y="397764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20" name="Shape 15"/>
          <p:cNvSpPr/>
          <p:nvPr/>
        </p:nvSpPr>
        <p:spPr>
          <a:xfrm>
            <a:off x="822960" y="4343400"/>
            <a:ext cx="777240" cy="777240"/>
          </a:xfrm>
          <a:prstGeom prst="ellipse">
            <a:avLst/>
          </a:prstGeom>
          <a:solidFill>
            <a:srgbClr val="159C8E"/>
          </a:solidFill>
          <a:ln/>
          <a:effectLst>
            <a:outerShdw blurRad="76200" dist="25400" dir="5400000" algn="bl" rotWithShape="0">
              <a:srgbClr val="B4B4C8">
                <a:alpha val="22000"/>
              </a:srgbClr>
            </a:outerShdw>
          </a:effectLst>
        </p:spPr>
      </p:sp>
      <p:pic>
        <p:nvPicPr>
          <p:cNvPr id="21" name="Image 3" descr="preencoded.png"/>
          <p:cNvPicPr>
            <a:picLocks noChangeAspect="1"/>
          </p:cNvPicPr>
          <p:nvPr/>
        </p:nvPicPr>
        <p:blipFill>
          <a:blip r:embed="rId4"/>
          <a:stretch>
            <a:fillRect/>
          </a:stretch>
        </p:blipFill>
        <p:spPr>
          <a:xfrm>
            <a:off x="1025042" y="4545482"/>
            <a:ext cx="373075" cy="373075"/>
          </a:xfrm>
          <a:prstGeom prst="rect">
            <a:avLst/>
          </a:prstGeom>
        </p:spPr>
      </p:pic>
      <p:sp>
        <p:nvSpPr>
          <p:cNvPr id="22" name="Text 16"/>
          <p:cNvSpPr/>
          <p:nvPr/>
        </p:nvSpPr>
        <p:spPr>
          <a:xfrm>
            <a:off x="1783080" y="416052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Proje ödevi yapan öğrenciler</a:t>
            </a:r>
            <a:endParaRPr lang="en-US" sz="1650" dirty="0"/>
          </a:p>
        </p:txBody>
      </p:sp>
      <p:sp>
        <p:nvSpPr>
          <p:cNvPr id="23" name="Shape 17"/>
          <p:cNvSpPr/>
          <p:nvPr/>
        </p:nvSpPr>
        <p:spPr>
          <a:xfrm>
            <a:off x="4526280" y="4480560"/>
            <a:ext cx="1280160" cy="502920"/>
          </a:xfrm>
          <a:prstGeom prst="roundRect">
            <a:avLst>
              <a:gd name="adj" fmla="val 49091"/>
            </a:avLst>
          </a:prstGeom>
          <a:solidFill>
            <a:srgbClr val="159C8E"/>
          </a:solidFill>
          <a:ln/>
        </p:spPr>
      </p:sp>
      <p:sp>
        <p:nvSpPr>
          <p:cNvPr id="24" name="Text 18"/>
          <p:cNvSpPr/>
          <p:nvPr/>
        </p:nvSpPr>
        <p:spPr>
          <a:xfrm>
            <a:off x="4526280" y="4480560"/>
            <a:ext cx="1280160" cy="502920"/>
          </a:xfrm>
          <a:prstGeom prst="rect">
            <a:avLst/>
          </a:prstGeom>
          <a:noFill/>
          <a:ln/>
        </p:spPr>
        <p:txBody>
          <a:bodyPr wrap="square"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GRUP</a:t>
            </a:r>
            <a:endParaRPr lang="en-US" sz="1300" dirty="0"/>
          </a:p>
        </p:txBody>
      </p:sp>
      <p:sp>
        <p:nvSpPr>
          <p:cNvPr id="25" name="Shape 19"/>
          <p:cNvSpPr/>
          <p:nvPr/>
        </p:nvSpPr>
        <p:spPr>
          <a:xfrm>
            <a:off x="6181344" y="397764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26" name="Shape 20"/>
          <p:cNvSpPr/>
          <p:nvPr/>
        </p:nvSpPr>
        <p:spPr>
          <a:xfrm>
            <a:off x="6455664" y="4343400"/>
            <a:ext cx="777240" cy="777240"/>
          </a:xfrm>
          <a:prstGeom prst="ellipse">
            <a:avLst/>
          </a:prstGeom>
          <a:solidFill>
            <a:srgbClr val="E45B4E"/>
          </a:solidFill>
          <a:ln/>
          <a:effectLst>
            <a:outerShdw blurRad="76200" dist="25400" dir="5400000" algn="bl" rotWithShape="0">
              <a:srgbClr val="B4B4C8">
                <a:alpha val="22000"/>
              </a:srgbClr>
            </a:outerShdw>
          </a:effectLst>
        </p:spPr>
      </p:sp>
      <p:pic>
        <p:nvPicPr>
          <p:cNvPr id="27" name="Image 4" descr="preencoded.png"/>
          <p:cNvPicPr>
            <a:picLocks noChangeAspect="1"/>
          </p:cNvPicPr>
          <p:nvPr/>
        </p:nvPicPr>
        <p:blipFill>
          <a:blip r:embed="rId5"/>
          <a:stretch>
            <a:fillRect/>
          </a:stretch>
        </p:blipFill>
        <p:spPr>
          <a:xfrm>
            <a:off x="6657746" y="4545482"/>
            <a:ext cx="373075" cy="373075"/>
          </a:xfrm>
          <a:prstGeom prst="rect">
            <a:avLst/>
          </a:prstGeom>
        </p:spPr>
      </p:pic>
      <p:sp>
        <p:nvSpPr>
          <p:cNvPr id="28" name="Text 21"/>
          <p:cNvSpPr/>
          <p:nvPr/>
        </p:nvSpPr>
        <p:spPr>
          <a:xfrm>
            <a:off x="7415784" y="4160520"/>
            <a:ext cx="4023360" cy="1143000"/>
          </a:xfrm>
          <a:prstGeom prst="rect">
            <a:avLst/>
          </a:prstGeom>
          <a:noFill/>
          <a:ln/>
        </p:spPr>
        <p:txBody>
          <a:bodyPr wrap="square" rtlCol="0" anchor="ctr"/>
          <a:lstStyle/>
          <a:p>
            <a:pPr marL="0" indent="0">
              <a:buNone/>
            </a:pPr>
            <a:r>
              <a:rPr lang="en-US" sz="1650" b="1" dirty="0">
                <a:solidFill>
                  <a:srgbClr val="2E2A6B"/>
                </a:solidFill>
                <a:latin typeface="Calibri" pitchFamily="34" charset="0"/>
                <a:ea typeface="Calibri" pitchFamily="34" charset="-122"/>
                <a:cs typeface="Calibri" pitchFamily="34" charset="-120"/>
              </a:rPr>
              <a:t>Sokakta yürüyen insanlar</a:t>
            </a:r>
            <a:endParaRPr lang="en-US" sz="1650" dirty="0"/>
          </a:p>
        </p:txBody>
      </p:sp>
      <p:sp>
        <p:nvSpPr>
          <p:cNvPr id="29" name="Shape 22"/>
          <p:cNvSpPr/>
          <p:nvPr/>
        </p:nvSpPr>
        <p:spPr>
          <a:xfrm>
            <a:off x="10158984" y="4480560"/>
            <a:ext cx="1280160" cy="502920"/>
          </a:xfrm>
          <a:prstGeom prst="roundRect">
            <a:avLst>
              <a:gd name="adj" fmla="val 49091"/>
            </a:avLst>
          </a:prstGeom>
          <a:solidFill>
            <a:srgbClr val="E45B4E"/>
          </a:solidFill>
          <a:ln/>
        </p:spPr>
      </p:sp>
      <p:sp>
        <p:nvSpPr>
          <p:cNvPr id="30" name="Text 23"/>
          <p:cNvSpPr/>
          <p:nvPr/>
        </p:nvSpPr>
        <p:spPr>
          <a:xfrm>
            <a:off x="10158984" y="4480560"/>
            <a:ext cx="1280160" cy="502920"/>
          </a:xfrm>
          <a:prstGeom prst="rect">
            <a:avLst/>
          </a:prstGeom>
          <a:noFill/>
          <a:ln/>
        </p:spPr>
        <p:txBody>
          <a:bodyPr wrap="square"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DEĞİL</a:t>
            </a:r>
            <a:endParaRPr lang="en-US" sz="1300" dirty="0"/>
          </a:p>
        </p:txBody>
      </p:sp>
      <p:sp>
        <p:nvSpPr>
          <p:cNvPr id="31" name="Text 24"/>
          <p:cNvSpPr/>
          <p:nvPr/>
        </p:nvSpPr>
        <p:spPr>
          <a:xfrm>
            <a:off x="548640" y="5989320"/>
            <a:ext cx="11091672" cy="365760"/>
          </a:xfrm>
          <a:prstGeom prst="rect">
            <a:avLst/>
          </a:prstGeom>
          <a:noFill/>
          <a:ln/>
        </p:spPr>
        <p:txBody>
          <a:bodyPr wrap="square" rtlCol="0" anchor="ctr"/>
          <a:lstStyle/>
          <a:p>
            <a:pPr marL="0" indent="0" algn="ctr">
              <a:buNone/>
            </a:pPr>
            <a:r>
              <a:rPr lang="en-US" sz="1400" b="1" i="1" dirty="0">
                <a:solidFill>
                  <a:srgbClr val="E9971B"/>
                </a:solidFill>
                <a:latin typeface="Calibri" pitchFamily="34" charset="0"/>
                <a:ea typeface="Calibri" pitchFamily="34" charset="-122"/>
                <a:cs typeface="Calibri" pitchFamily="34" charset="-120"/>
              </a:rPr>
              <a:t>Doğru bilen her grup 1 YILDIZ kazanır!  ⭐</a:t>
            </a:r>
            <a:endParaRPr lang="en-US" sz="1400" dirty="0"/>
          </a:p>
        </p:txBody>
      </p:sp>
      <p:sp>
        <p:nvSpPr>
          <p:cNvPr id="32" name="Text 25"/>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9</a:t>
            </a:r>
            <a:endParaRPr lang="en-US" sz="900" dirty="0"/>
          </a:p>
        </p:txBody>
      </p:sp>
      <p:pic>
        <p:nvPicPr>
          <p:cNvPr id="33" name="Image 5" descr="preencoded.png"/>
          <p:cNvPicPr>
            <a:picLocks noChangeAspect="1"/>
          </p:cNvPicPr>
          <p:nvPr/>
        </p:nvPicPr>
        <p:blipFill>
          <a:blip r:embed="rId6">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45B4E"/>
                </a:solidFill>
                <a:latin typeface="Calibri" pitchFamily="34" charset="0"/>
                <a:ea typeface="Calibri" pitchFamily="34" charset="-122"/>
                <a:cs typeface="Calibri" pitchFamily="34" charset="-120"/>
              </a:rPr>
              <a:t>2. DURAK · ROL KAVRAMI</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Rol Nedir?</a:t>
            </a:r>
            <a:endParaRPr lang="en-US" sz="3100" dirty="0"/>
          </a:p>
        </p:txBody>
      </p:sp>
      <p:sp>
        <p:nvSpPr>
          <p:cNvPr id="4" name="Shape 2"/>
          <p:cNvSpPr/>
          <p:nvPr/>
        </p:nvSpPr>
        <p:spPr>
          <a:xfrm>
            <a:off x="548640" y="1600200"/>
            <a:ext cx="6766560" cy="4434840"/>
          </a:xfrm>
          <a:prstGeom prst="roundRect">
            <a:avLst>
              <a:gd name="adj" fmla="val 2680"/>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868680" y="1920240"/>
            <a:ext cx="822960" cy="822960"/>
          </a:xfrm>
          <a:prstGeom prst="ellipse">
            <a:avLst/>
          </a:prstGeom>
          <a:solidFill>
            <a:srgbClr val="E45B4E"/>
          </a:solidFill>
          <a:ln/>
          <a:effectLst>
            <a:outerShdw blurRad="76200" dist="25400" dir="5400000" algn="bl" rotWithShape="0">
              <a:srgbClr val="B4B4C8">
                <a:alpha val="22000"/>
              </a:srgbClr>
            </a:outerShdw>
          </a:effectLst>
        </p:spPr>
      </p:sp>
      <p:pic>
        <p:nvPicPr>
          <p:cNvPr id="6" name="Image 0" descr="preencoded.png"/>
          <p:cNvPicPr>
            <a:picLocks noChangeAspect="1"/>
          </p:cNvPicPr>
          <p:nvPr/>
        </p:nvPicPr>
        <p:blipFill>
          <a:blip r:embed="rId3"/>
          <a:stretch>
            <a:fillRect/>
          </a:stretch>
        </p:blipFill>
        <p:spPr>
          <a:xfrm>
            <a:off x="1082650" y="2134210"/>
            <a:ext cx="395021" cy="395021"/>
          </a:xfrm>
          <a:prstGeom prst="rect">
            <a:avLst/>
          </a:prstGeom>
        </p:spPr>
      </p:pic>
      <p:sp>
        <p:nvSpPr>
          <p:cNvPr id="7" name="Text 4"/>
          <p:cNvSpPr/>
          <p:nvPr/>
        </p:nvSpPr>
        <p:spPr>
          <a:xfrm>
            <a:off x="1920240" y="1965960"/>
            <a:ext cx="4572000" cy="365760"/>
          </a:xfrm>
          <a:prstGeom prst="rect">
            <a:avLst/>
          </a:prstGeom>
          <a:noFill/>
          <a:ln/>
        </p:spPr>
        <p:txBody>
          <a:bodyPr wrap="square" rtlCol="0" anchor="ctr"/>
          <a:lstStyle/>
          <a:p>
            <a:pPr marL="0" indent="0">
              <a:buNone/>
            </a:pPr>
            <a:r>
              <a:rPr lang="en-US" sz="1400" b="1" dirty="0">
                <a:solidFill>
                  <a:srgbClr val="E45B4E"/>
                </a:solidFill>
              </a:rPr>
              <a:t>TANIM</a:t>
            </a:r>
            <a:endParaRPr lang="en-US" sz="1400" dirty="0"/>
          </a:p>
        </p:txBody>
      </p:sp>
      <p:sp>
        <p:nvSpPr>
          <p:cNvPr id="8" name="Text 5"/>
          <p:cNvSpPr/>
          <p:nvPr/>
        </p:nvSpPr>
        <p:spPr>
          <a:xfrm>
            <a:off x="1920240" y="2331720"/>
            <a:ext cx="5212080" cy="822960"/>
          </a:xfrm>
          <a:prstGeom prst="rect">
            <a:avLst/>
          </a:prstGeom>
          <a:noFill/>
          <a:ln/>
        </p:spPr>
        <p:txBody>
          <a:bodyPr wrap="square" rtlCol="0" anchor="t"/>
          <a:lstStyle/>
          <a:p>
            <a:pPr marL="0" indent="0">
              <a:buNone/>
            </a:pPr>
            <a:r>
              <a:rPr lang="en-US" sz="1650" dirty="0">
                <a:solidFill>
                  <a:srgbClr val="24243E"/>
                </a:solidFill>
                <a:latin typeface="Calibri" pitchFamily="34" charset="0"/>
                <a:ea typeface="Calibri" pitchFamily="34" charset="-122"/>
                <a:cs typeface="Calibri" pitchFamily="34" charset="-120"/>
              </a:rPr>
              <a:t>İnsanların yer aldıkları gruplarda üstlendikleri görevlere rol denir.</a:t>
            </a:r>
            <a:endParaRPr lang="en-US" sz="1650" dirty="0"/>
          </a:p>
        </p:txBody>
      </p:sp>
      <p:sp>
        <p:nvSpPr>
          <p:cNvPr id="9" name="Shape 6"/>
          <p:cNvSpPr/>
          <p:nvPr/>
        </p:nvSpPr>
        <p:spPr>
          <a:xfrm>
            <a:off x="914400" y="3383280"/>
            <a:ext cx="6035040" cy="0"/>
          </a:xfrm>
          <a:prstGeom prst="line">
            <a:avLst/>
          </a:prstGeom>
          <a:noFill/>
          <a:ln w="19050">
            <a:solidFill>
              <a:srgbClr val="E7E7F5"/>
            </a:solidFill>
            <a:prstDash val="solid"/>
          </a:ln>
        </p:spPr>
      </p:sp>
      <p:sp>
        <p:nvSpPr>
          <p:cNvPr id="10" name="Text 7"/>
          <p:cNvSpPr/>
          <p:nvPr/>
        </p:nvSpPr>
        <p:spPr>
          <a:xfrm>
            <a:off x="914400" y="3520440"/>
            <a:ext cx="6035040" cy="365760"/>
          </a:xfrm>
          <a:prstGeom prst="rect">
            <a:avLst/>
          </a:prstGeom>
          <a:noFill/>
          <a:ln/>
        </p:spPr>
        <p:txBody>
          <a:bodyPr wrap="square" rtlCol="0" anchor="ctr"/>
          <a:lstStyle/>
          <a:p>
            <a:pPr marL="0" indent="0">
              <a:buNone/>
            </a:pPr>
            <a:r>
              <a:rPr lang="en-US" sz="1400" b="1" dirty="0">
                <a:solidFill>
                  <a:srgbClr val="2E2A6B"/>
                </a:solidFill>
                <a:latin typeface="Calibri" pitchFamily="34" charset="0"/>
                <a:ea typeface="Calibri" pitchFamily="34" charset="-122"/>
                <a:cs typeface="Calibri" pitchFamily="34" charset="-120"/>
              </a:rPr>
              <a:t>Aynı kişi, farklı gruplarda farklı roller üstlenir:</a:t>
            </a:r>
            <a:endParaRPr lang="en-US" sz="1400" dirty="0"/>
          </a:p>
        </p:txBody>
      </p:sp>
      <p:sp>
        <p:nvSpPr>
          <p:cNvPr id="11" name="Shape 8"/>
          <p:cNvSpPr/>
          <p:nvPr/>
        </p:nvSpPr>
        <p:spPr>
          <a:xfrm>
            <a:off x="914400" y="3977640"/>
            <a:ext cx="2286000" cy="530352"/>
          </a:xfrm>
          <a:prstGeom prst="roundRect">
            <a:avLst>
              <a:gd name="adj" fmla="val 17241"/>
            </a:avLst>
          </a:prstGeom>
          <a:solidFill>
            <a:srgbClr val="E4E3F2"/>
          </a:solidFill>
          <a:ln/>
        </p:spPr>
      </p:sp>
      <p:sp>
        <p:nvSpPr>
          <p:cNvPr id="12" name="Text 9"/>
          <p:cNvSpPr/>
          <p:nvPr/>
        </p:nvSpPr>
        <p:spPr>
          <a:xfrm>
            <a:off x="1051560" y="3977640"/>
            <a:ext cx="2103120" cy="530352"/>
          </a:xfrm>
          <a:prstGeom prst="rect">
            <a:avLst/>
          </a:prstGeom>
          <a:noFill/>
          <a:ln/>
        </p:spPr>
        <p:txBody>
          <a:bodyPr wrap="square" rtlCol="0" anchor="ctr"/>
          <a:lstStyle/>
          <a:p>
            <a:pPr marL="0" indent="0">
              <a:buNone/>
            </a:pPr>
            <a:r>
              <a:rPr lang="en-US" sz="1400" dirty="0">
                <a:solidFill>
                  <a:srgbClr val="2E2A6B"/>
                </a:solidFill>
                <a:latin typeface="Calibri" pitchFamily="34" charset="0"/>
                <a:ea typeface="Calibri" pitchFamily="34" charset="-122"/>
                <a:cs typeface="Calibri" pitchFamily="34" charset="-120"/>
              </a:rPr>
              <a:t>Ailede</a:t>
            </a:r>
            <a:endParaRPr lang="en-US" sz="1400" dirty="0"/>
          </a:p>
        </p:txBody>
      </p:sp>
      <p:sp>
        <p:nvSpPr>
          <p:cNvPr id="13" name="Shape 10"/>
          <p:cNvSpPr/>
          <p:nvPr/>
        </p:nvSpPr>
        <p:spPr>
          <a:xfrm>
            <a:off x="3383280" y="3977640"/>
            <a:ext cx="3566160" cy="530352"/>
          </a:xfrm>
          <a:prstGeom prst="roundRect">
            <a:avLst>
              <a:gd name="adj" fmla="val 17241"/>
            </a:avLst>
          </a:prstGeom>
          <a:solidFill>
            <a:srgbClr val="E45B4E"/>
          </a:solidFill>
          <a:ln/>
        </p:spPr>
      </p:sp>
      <p:sp>
        <p:nvSpPr>
          <p:cNvPr id="14" name="Text 11"/>
          <p:cNvSpPr/>
          <p:nvPr/>
        </p:nvSpPr>
        <p:spPr>
          <a:xfrm>
            <a:off x="3520440" y="3977640"/>
            <a:ext cx="3383280" cy="530352"/>
          </a:xfrm>
          <a:prstGeom prst="rect">
            <a:avLst/>
          </a:prstGeom>
          <a:noFill/>
          <a:ln/>
        </p:spPr>
        <p:txBody>
          <a:bodyPr wrap="square"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Evlat</a:t>
            </a:r>
            <a:endParaRPr lang="en-US" sz="1500" dirty="0"/>
          </a:p>
        </p:txBody>
      </p:sp>
      <p:sp>
        <p:nvSpPr>
          <p:cNvPr id="15" name="Shape 12"/>
          <p:cNvSpPr/>
          <p:nvPr/>
        </p:nvSpPr>
        <p:spPr>
          <a:xfrm>
            <a:off x="914400" y="4636008"/>
            <a:ext cx="2286000" cy="530352"/>
          </a:xfrm>
          <a:prstGeom prst="roundRect">
            <a:avLst>
              <a:gd name="adj" fmla="val 17241"/>
            </a:avLst>
          </a:prstGeom>
          <a:solidFill>
            <a:srgbClr val="E4E3F2"/>
          </a:solidFill>
          <a:ln/>
        </p:spPr>
      </p:sp>
      <p:sp>
        <p:nvSpPr>
          <p:cNvPr id="16" name="Text 13"/>
          <p:cNvSpPr/>
          <p:nvPr/>
        </p:nvSpPr>
        <p:spPr>
          <a:xfrm>
            <a:off x="1051560" y="4636008"/>
            <a:ext cx="2103120" cy="530352"/>
          </a:xfrm>
          <a:prstGeom prst="rect">
            <a:avLst/>
          </a:prstGeom>
          <a:noFill/>
          <a:ln/>
        </p:spPr>
        <p:txBody>
          <a:bodyPr wrap="square" rtlCol="0" anchor="ctr"/>
          <a:lstStyle/>
          <a:p>
            <a:pPr marL="0" indent="0">
              <a:buNone/>
            </a:pPr>
            <a:r>
              <a:rPr lang="en-US" sz="1400" dirty="0">
                <a:solidFill>
                  <a:srgbClr val="2E2A6B"/>
                </a:solidFill>
                <a:latin typeface="Calibri" pitchFamily="34" charset="0"/>
                <a:ea typeface="Calibri" pitchFamily="34" charset="-122"/>
                <a:cs typeface="Calibri" pitchFamily="34" charset="-120"/>
              </a:rPr>
              <a:t>Sınıfta</a:t>
            </a:r>
            <a:endParaRPr lang="en-US" sz="1400" dirty="0"/>
          </a:p>
        </p:txBody>
      </p:sp>
      <p:sp>
        <p:nvSpPr>
          <p:cNvPr id="17" name="Shape 14"/>
          <p:cNvSpPr/>
          <p:nvPr/>
        </p:nvSpPr>
        <p:spPr>
          <a:xfrm>
            <a:off x="3383280" y="4636008"/>
            <a:ext cx="3566160" cy="530352"/>
          </a:xfrm>
          <a:prstGeom prst="roundRect">
            <a:avLst>
              <a:gd name="adj" fmla="val 17241"/>
            </a:avLst>
          </a:prstGeom>
          <a:solidFill>
            <a:srgbClr val="E45B4E"/>
          </a:solidFill>
          <a:ln/>
        </p:spPr>
      </p:sp>
      <p:sp>
        <p:nvSpPr>
          <p:cNvPr id="18" name="Text 15"/>
          <p:cNvSpPr/>
          <p:nvPr/>
        </p:nvSpPr>
        <p:spPr>
          <a:xfrm>
            <a:off x="3520440" y="4636008"/>
            <a:ext cx="3383280" cy="530352"/>
          </a:xfrm>
          <a:prstGeom prst="rect">
            <a:avLst/>
          </a:prstGeom>
          <a:noFill/>
          <a:ln/>
        </p:spPr>
        <p:txBody>
          <a:bodyPr wrap="square"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Öğrenci</a:t>
            </a:r>
            <a:endParaRPr lang="en-US" sz="1500" dirty="0"/>
          </a:p>
        </p:txBody>
      </p:sp>
      <p:sp>
        <p:nvSpPr>
          <p:cNvPr id="19" name="Shape 16"/>
          <p:cNvSpPr/>
          <p:nvPr/>
        </p:nvSpPr>
        <p:spPr>
          <a:xfrm>
            <a:off x="914400" y="5294376"/>
            <a:ext cx="2286000" cy="530352"/>
          </a:xfrm>
          <a:prstGeom prst="roundRect">
            <a:avLst>
              <a:gd name="adj" fmla="val 17241"/>
            </a:avLst>
          </a:prstGeom>
          <a:solidFill>
            <a:srgbClr val="E4E3F2"/>
          </a:solidFill>
          <a:ln/>
        </p:spPr>
      </p:sp>
      <p:sp>
        <p:nvSpPr>
          <p:cNvPr id="20" name="Text 17"/>
          <p:cNvSpPr/>
          <p:nvPr/>
        </p:nvSpPr>
        <p:spPr>
          <a:xfrm>
            <a:off x="1051560" y="5294376"/>
            <a:ext cx="2103120" cy="530352"/>
          </a:xfrm>
          <a:prstGeom prst="rect">
            <a:avLst/>
          </a:prstGeom>
          <a:noFill/>
          <a:ln/>
        </p:spPr>
        <p:txBody>
          <a:bodyPr wrap="square" rtlCol="0" anchor="ctr"/>
          <a:lstStyle/>
          <a:p>
            <a:pPr marL="0" indent="0">
              <a:buNone/>
            </a:pPr>
            <a:r>
              <a:rPr lang="en-US" sz="1400" dirty="0">
                <a:solidFill>
                  <a:srgbClr val="2E2A6B"/>
                </a:solidFill>
                <a:latin typeface="Calibri" pitchFamily="34" charset="0"/>
                <a:ea typeface="Calibri" pitchFamily="34" charset="-122"/>
                <a:cs typeface="Calibri" pitchFamily="34" charset="-120"/>
              </a:rPr>
              <a:t>Takımda</a:t>
            </a:r>
            <a:endParaRPr lang="en-US" sz="1400" dirty="0"/>
          </a:p>
        </p:txBody>
      </p:sp>
      <p:sp>
        <p:nvSpPr>
          <p:cNvPr id="21" name="Shape 18"/>
          <p:cNvSpPr/>
          <p:nvPr/>
        </p:nvSpPr>
        <p:spPr>
          <a:xfrm>
            <a:off x="3383280" y="5294376"/>
            <a:ext cx="3566160" cy="530352"/>
          </a:xfrm>
          <a:prstGeom prst="roundRect">
            <a:avLst>
              <a:gd name="adj" fmla="val 17241"/>
            </a:avLst>
          </a:prstGeom>
          <a:solidFill>
            <a:srgbClr val="E45B4E"/>
          </a:solidFill>
          <a:ln/>
        </p:spPr>
      </p:sp>
      <p:sp>
        <p:nvSpPr>
          <p:cNvPr id="22" name="Text 19"/>
          <p:cNvSpPr/>
          <p:nvPr/>
        </p:nvSpPr>
        <p:spPr>
          <a:xfrm>
            <a:off x="3520440" y="5294376"/>
            <a:ext cx="3383280" cy="530352"/>
          </a:xfrm>
          <a:prstGeom prst="rect">
            <a:avLst/>
          </a:prstGeom>
          <a:noFill/>
          <a:ln/>
        </p:spPr>
        <p:txBody>
          <a:bodyPr wrap="square"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Kaleci</a:t>
            </a:r>
            <a:endParaRPr lang="en-US" sz="1500" dirty="0"/>
          </a:p>
        </p:txBody>
      </p:sp>
      <p:sp>
        <p:nvSpPr>
          <p:cNvPr id="23" name="Shape 20"/>
          <p:cNvSpPr/>
          <p:nvPr/>
        </p:nvSpPr>
        <p:spPr>
          <a:xfrm>
            <a:off x="7543800" y="1600200"/>
            <a:ext cx="4096512" cy="4434840"/>
          </a:xfrm>
          <a:prstGeom prst="roundRect">
            <a:avLst>
              <a:gd name="adj" fmla="val 2902"/>
            </a:avLst>
          </a:prstGeom>
          <a:solidFill>
            <a:srgbClr val="2E2A6B"/>
          </a:solidFill>
          <a:ln/>
          <a:effectLst>
            <a:outerShdw blurRad="76200" dist="25400" dir="5400000" algn="bl" rotWithShape="0">
              <a:srgbClr val="B4B4C8">
                <a:alpha val="22000"/>
              </a:srgbClr>
            </a:outerShdw>
          </a:effectLst>
        </p:spPr>
      </p:sp>
      <p:sp>
        <p:nvSpPr>
          <p:cNvPr id="24" name="Shape 21"/>
          <p:cNvSpPr/>
          <p:nvPr/>
        </p:nvSpPr>
        <p:spPr>
          <a:xfrm>
            <a:off x="9098280" y="2057400"/>
            <a:ext cx="1005840" cy="1005840"/>
          </a:xfrm>
          <a:prstGeom prst="ellipse">
            <a:avLst/>
          </a:prstGeom>
          <a:solidFill>
            <a:srgbClr val="E9971B"/>
          </a:solidFill>
          <a:ln/>
          <a:effectLst>
            <a:outerShdw blurRad="76200" dist="25400" dir="5400000" algn="bl" rotWithShape="0">
              <a:srgbClr val="B4B4C8">
                <a:alpha val="22000"/>
              </a:srgbClr>
            </a:outerShdw>
          </a:effectLst>
        </p:spPr>
      </p:sp>
      <p:pic>
        <p:nvPicPr>
          <p:cNvPr id="25" name="Image 1" descr="preencoded.png"/>
          <p:cNvPicPr>
            <a:picLocks noChangeAspect="1"/>
          </p:cNvPicPr>
          <p:nvPr/>
        </p:nvPicPr>
        <p:blipFill>
          <a:blip r:embed="rId3"/>
          <a:stretch>
            <a:fillRect/>
          </a:stretch>
        </p:blipFill>
        <p:spPr>
          <a:xfrm>
            <a:off x="9359798" y="2318918"/>
            <a:ext cx="482803" cy="482803"/>
          </a:xfrm>
          <a:prstGeom prst="rect">
            <a:avLst/>
          </a:prstGeom>
        </p:spPr>
      </p:pic>
      <p:sp>
        <p:nvSpPr>
          <p:cNvPr id="26" name="Text 22"/>
          <p:cNvSpPr/>
          <p:nvPr/>
        </p:nvSpPr>
        <p:spPr>
          <a:xfrm>
            <a:off x="7680960" y="3246120"/>
            <a:ext cx="3822192" cy="1005840"/>
          </a:xfrm>
          <a:prstGeom prst="rect">
            <a:avLst/>
          </a:prstGeom>
          <a:noFill/>
          <a:ln/>
        </p:spPr>
        <p:txBody>
          <a:bodyPr wrap="square" rtlCol="0" anchor="ctr"/>
          <a:lstStyle/>
          <a:p>
            <a:pPr marL="0" indent="0" algn="ctr">
              <a:lnSpc>
                <a:spcPts val="2200"/>
              </a:lnSpc>
              <a:buNone/>
            </a:pPr>
            <a:r>
              <a:rPr lang="en-US" sz="1900" b="1" i="1" dirty="0">
                <a:solidFill>
                  <a:srgbClr val="FFFFFF"/>
                </a:solidFill>
                <a:latin typeface="Calibri" pitchFamily="34" charset="0"/>
                <a:ea typeface="Calibri" pitchFamily="34" charset="-122"/>
                <a:cs typeface="Calibri" pitchFamily="34" charset="-120"/>
              </a:rPr>
              <a:t>“Her grup, bize</a:t>
            </a:r>
            <a:endParaRPr lang="en-US" sz="1900" dirty="0"/>
          </a:p>
          <a:p>
            <a:pPr marL="0" indent="0" algn="ctr">
              <a:lnSpc>
                <a:spcPts val="2200"/>
              </a:lnSpc>
              <a:buNone/>
            </a:pPr>
            <a:r>
              <a:rPr lang="en-US" sz="1900" b="1" i="1" dirty="0">
                <a:solidFill>
                  <a:srgbClr val="FFFFFF"/>
                </a:solidFill>
                <a:latin typeface="Calibri" pitchFamily="34" charset="0"/>
                <a:ea typeface="Calibri" pitchFamily="34" charset="-122"/>
                <a:cs typeface="Calibri" pitchFamily="34" charset="-120"/>
              </a:rPr>
              <a:t>farklı bir rol yükler.”</a:t>
            </a:r>
            <a:endParaRPr lang="en-US" sz="1900" dirty="0"/>
          </a:p>
        </p:txBody>
      </p:sp>
      <p:sp>
        <p:nvSpPr>
          <p:cNvPr id="27" name="Text 23"/>
          <p:cNvSpPr/>
          <p:nvPr/>
        </p:nvSpPr>
        <p:spPr>
          <a:xfrm>
            <a:off x="7818120" y="4480560"/>
            <a:ext cx="3566160" cy="1097280"/>
          </a:xfrm>
          <a:prstGeom prst="rect">
            <a:avLst/>
          </a:prstGeom>
          <a:noFill/>
          <a:ln/>
        </p:spPr>
        <p:txBody>
          <a:bodyPr wrap="square" rtlCol="0" anchor="ctr"/>
          <a:lstStyle/>
          <a:p>
            <a:pPr marL="0" indent="0" algn="ctr">
              <a:buNone/>
            </a:pPr>
            <a:r>
              <a:rPr lang="en-US" sz="1400" dirty="0">
                <a:solidFill>
                  <a:srgbClr val="C9C8E8"/>
                </a:solidFill>
                <a:latin typeface="Calibri" pitchFamily="34" charset="0"/>
                <a:ea typeface="Calibri" pitchFamily="34" charset="-122"/>
                <a:cs typeface="Calibri" pitchFamily="34" charset="-120"/>
              </a:rPr>
              <a:t>Sen bir kişisin — ama pek çok rolün var!</a:t>
            </a:r>
            <a:endParaRPr lang="en-US" sz="1400" dirty="0"/>
          </a:p>
        </p:txBody>
      </p:sp>
      <p:sp>
        <p:nvSpPr>
          <p:cNvPr id="28" name="Text 24"/>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10</a:t>
            </a:r>
            <a:endParaRPr lang="en-US" sz="900" dirty="0"/>
          </a:p>
        </p:txBody>
      </p:sp>
      <p:pic>
        <p:nvPicPr>
          <p:cNvPr id="29" name="Image 2" descr="preencoded.png"/>
          <p:cNvPicPr>
            <a:picLocks noChangeAspect="1"/>
          </p:cNvPicPr>
          <p:nvPr/>
        </p:nvPicPr>
        <p:blipFill>
          <a:blip r:embed="rId4">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45B4E"/>
                </a:solidFill>
                <a:latin typeface="Calibri" pitchFamily="34" charset="0"/>
                <a:ea typeface="Calibri" pitchFamily="34" charset="-122"/>
                <a:cs typeface="Calibri" pitchFamily="34" charset="-120"/>
              </a:rPr>
              <a:t>ROL KAVRAMI</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Bazı Rollerimiz</a:t>
            </a:r>
            <a:endParaRPr lang="en-US" sz="3100" dirty="0"/>
          </a:p>
        </p:txBody>
      </p:sp>
      <p:sp>
        <p:nvSpPr>
          <p:cNvPr id="4" name="Shape 2"/>
          <p:cNvSpPr/>
          <p:nvPr/>
        </p:nvSpPr>
        <p:spPr>
          <a:xfrm>
            <a:off x="548640" y="1645920"/>
            <a:ext cx="3566160" cy="4206240"/>
          </a:xfrm>
          <a:prstGeom prst="roundRect">
            <a:avLst>
              <a:gd name="adj" fmla="val 3333"/>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548640" y="1645920"/>
            <a:ext cx="3566160" cy="777240"/>
          </a:xfrm>
          <a:prstGeom prst="roundRect">
            <a:avLst>
              <a:gd name="adj" fmla="val 15294"/>
            </a:avLst>
          </a:prstGeom>
          <a:solidFill>
            <a:srgbClr val="E45B4E"/>
          </a:solidFill>
          <a:ln/>
        </p:spPr>
      </p:sp>
      <p:sp>
        <p:nvSpPr>
          <p:cNvPr id="6" name="Text 4"/>
          <p:cNvSpPr/>
          <p:nvPr/>
        </p:nvSpPr>
        <p:spPr>
          <a:xfrm>
            <a:off x="548640" y="1645920"/>
            <a:ext cx="3566160" cy="77724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Aile Grubunda</a:t>
            </a:r>
            <a:endParaRPr lang="en-US" sz="1600" dirty="0"/>
          </a:p>
        </p:txBody>
      </p:sp>
      <p:sp>
        <p:nvSpPr>
          <p:cNvPr id="7" name="Shape 5"/>
          <p:cNvSpPr/>
          <p:nvPr/>
        </p:nvSpPr>
        <p:spPr>
          <a:xfrm>
            <a:off x="868680" y="2651760"/>
            <a:ext cx="2926080" cy="749808"/>
          </a:xfrm>
          <a:prstGeom prst="roundRect">
            <a:avLst>
              <a:gd name="adj" fmla="val 12195"/>
            </a:avLst>
          </a:prstGeom>
          <a:solidFill>
            <a:srgbClr val="F3F4FB"/>
          </a:solidFill>
          <a:ln/>
        </p:spPr>
      </p:sp>
      <p:sp>
        <p:nvSpPr>
          <p:cNvPr id="8" name="Shape 6"/>
          <p:cNvSpPr/>
          <p:nvPr/>
        </p:nvSpPr>
        <p:spPr>
          <a:xfrm>
            <a:off x="1005840" y="2798064"/>
            <a:ext cx="457200" cy="457200"/>
          </a:xfrm>
          <a:prstGeom prst="ellipse">
            <a:avLst/>
          </a:prstGeom>
          <a:solidFill>
            <a:srgbClr val="E45B4E"/>
          </a:solidFill>
          <a:ln/>
          <a:effectLst>
            <a:outerShdw blurRad="76200" dist="25400" dir="5400000" algn="bl" rotWithShape="0">
              <a:srgbClr val="B4B4C8">
                <a:alpha val="22000"/>
              </a:srgbClr>
            </a:outerShdw>
          </a:effectLst>
        </p:spPr>
      </p:sp>
      <p:pic>
        <p:nvPicPr>
          <p:cNvPr id="9" name="Image 0" descr="preencoded.png"/>
          <p:cNvPicPr>
            <a:picLocks noChangeAspect="1"/>
          </p:cNvPicPr>
          <p:nvPr/>
        </p:nvPicPr>
        <p:blipFill>
          <a:blip r:embed="rId3"/>
          <a:stretch>
            <a:fillRect/>
          </a:stretch>
        </p:blipFill>
        <p:spPr>
          <a:xfrm>
            <a:off x="1124712" y="2916936"/>
            <a:ext cx="219456" cy="219456"/>
          </a:xfrm>
          <a:prstGeom prst="rect">
            <a:avLst/>
          </a:prstGeom>
        </p:spPr>
      </p:pic>
      <p:sp>
        <p:nvSpPr>
          <p:cNvPr id="10" name="Text 7"/>
          <p:cNvSpPr/>
          <p:nvPr/>
        </p:nvSpPr>
        <p:spPr>
          <a:xfrm>
            <a:off x="1600200" y="265176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Evlat</a:t>
            </a:r>
            <a:endParaRPr lang="en-US" sz="1550" dirty="0"/>
          </a:p>
        </p:txBody>
      </p:sp>
      <p:sp>
        <p:nvSpPr>
          <p:cNvPr id="11" name="Shape 8"/>
          <p:cNvSpPr/>
          <p:nvPr/>
        </p:nvSpPr>
        <p:spPr>
          <a:xfrm>
            <a:off x="868680" y="3611880"/>
            <a:ext cx="2926080" cy="749808"/>
          </a:xfrm>
          <a:prstGeom prst="roundRect">
            <a:avLst>
              <a:gd name="adj" fmla="val 12195"/>
            </a:avLst>
          </a:prstGeom>
          <a:solidFill>
            <a:srgbClr val="F3F4FB"/>
          </a:solidFill>
          <a:ln/>
        </p:spPr>
      </p:sp>
      <p:sp>
        <p:nvSpPr>
          <p:cNvPr id="12" name="Shape 9"/>
          <p:cNvSpPr/>
          <p:nvPr/>
        </p:nvSpPr>
        <p:spPr>
          <a:xfrm>
            <a:off x="1005840" y="3758184"/>
            <a:ext cx="457200" cy="457200"/>
          </a:xfrm>
          <a:prstGeom prst="ellipse">
            <a:avLst/>
          </a:prstGeom>
          <a:solidFill>
            <a:srgbClr val="E45B4E"/>
          </a:solidFill>
          <a:ln/>
          <a:effectLst>
            <a:outerShdw blurRad="76200" dist="25400" dir="5400000" algn="bl" rotWithShape="0">
              <a:srgbClr val="B4B4C8">
                <a:alpha val="22000"/>
              </a:srgbClr>
            </a:outerShdw>
          </a:effectLst>
        </p:spPr>
      </p:sp>
      <p:pic>
        <p:nvPicPr>
          <p:cNvPr id="13" name="Image 1" descr="preencoded.png"/>
          <p:cNvPicPr>
            <a:picLocks noChangeAspect="1"/>
          </p:cNvPicPr>
          <p:nvPr/>
        </p:nvPicPr>
        <p:blipFill>
          <a:blip r:embed="rId3"/>
          <a:stretch>
            <a:fillRect/>
          </a:stretch>
        </p:blipFill>
        <p:spPr>
          <a:xfrm>
            <a:off x="1124712" y="3877056"/>
            <a:ext cx="219456" cy="219456"/>
          </a:xfrm>
          <a:prstGeom prst="rect">
            <a:avLst/>
          </a:prstGeom>
        </p:spPr>
      </p:pic>
      <p:sp>
        <p:nvSpPr>
          <p:cNvPr id="14" name="Text 10"/>
          <p:cNvSpPr/>
          <p:nvPr/>
        </p:nvSpPr>
        <p:spPr>
          <a:xfrm>
            <a:off x="1600200" y="361188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Kardeş</a:t>
            </a:r>
            <a:endParaRPr lang="en-US" sz="1550" dirty="0"/>
          </a:p>
        </p:txBody>
      </p:sp>
      <p:sp>
        <p:nvSpPr>
          <p:cNvPr id="15" name="Shape 11"/>
          <p:cNvSpPr/>
          <p:nvPr/>
        </p:nvSpPr>
        <p:spPr>
          <a:xfrm>
            <a:off x="868680" y="4572000"/>
            <a:ext cx="2926080" cy="749808"/>
          </a:xfrm>
          <a:prstGeom prst="roundRect">
            <a:avLst>
              <a:gd name="adj" fmla="val 12195"/>
            </a:avLst>
          </a:prstGeom>
          <a:solidFill>
            <a:srgbClr val="F3F4FB"/>
          </a:solidFill>
          <a:ln/>
        </p:spPr>
      </p:sp>
      <p:sp>
        <p:nvSpPr>
          <p:cNvPr id="16" name="Shape 12"/>
          <p:cNvSpPr/>
          <p:nvPr/>
        </p:nvSpPr>
        <p:spPr>
          <a:xfrm>
            <a:off x="1005840" y="4718304"/>
            <a:ext cx="457200" cy="457200"/>
          </a:xfrm>
          <a:prstGeom prst="ellipse">
            <a:avLst/>
          </a:prstGeom>
          <a:solidFill>
            <a:srgbClr val="E45B4E"/>
          </a:solidFill>
          <a:ln/>
          <a:effectLst>
            <a:outerShdw blurRad="76200" dist="25400" dir="5400000" algn="bl" rotWithShape="0">
              <a:srgbClr val="B4B4C8">
                <a:alpha val="22000"/>
              </a:srgbClr>
            </a:outerShdw>
          </a:effectLst>
        </p:spPr>
      </p:sp>
      <p:pic>
        <p:nvPicPr>
          <p:cNvPr id="17" name="Image 2" descr="preencoded.png"/>
          <p:cNvPicPr>
            <a:picLocks noChangeAspect="1"/>
          </p:cNvPicPr>
          <p:nvPr/>
        </p:nvPicPr>
        <p:blipFill>
          <a:blip r:embed="rId3"/>
          <a:stretch>
            <a:fillRect/>
          </a:stretch>
        </p:blipFill>
        <p:spPr>
          <a:xfrm>
            <a:off x="1124712" y="4837176"/>
            <a:ext cx="219456" cy="219456"/>
          </a:xfrm>
          <a:prstGeom prst="rect">
            <a:avLst/>
          </a:prstGeom>
        </p:spPr>
      </p:pic>
      <p:sp>
        <p:nvSpPr>
          <p:cNvPr id="18" name="Text 13"/>
          <p:cNvSpPr/>
          <p:nvPr/>
        </p:nvSpPr>
        <p:spPr>
          <a:xfrm>
            <a:off x="1600200" y="457200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Torun</a:t>
            </a:r>
            <a:endParaRPr lang="en-US" sz="1550" dirty="0"/>
          </a:p>
        </p:txBody>
      </p:sp>
      <p:sp>
        <p:nvSpPr>
          <p:cNvPr id="19" name="Shape 14"/>
          <p:cNvSpPr/>
          <p:nvPr/>
        </p:nvSpPr>
        <p:spPr>
          <a:xfrm>
            <a:off x="4306824" y="1645920"/>
            <a:ext cx="3566160" cy="4206240"/>
          </a:xfrm>
          <a:prstGeom prst="roundRect">
            <a:avLst>
              <a:gd name="adj" fmla="val 3333"/>
            </a:avLst>
          </a:prstGeom>
          <a:solidFill>
            <a:srgbClr val="FFFFFF"/>
          </a:solidFill>
          <a:ln/>
          <a:effectLst>
            <a:outerShdw blurRad="76200" dist="25400" dir="5400000" algn="bl" rotWithShape="0">
              <a:srgbClr val="B4B4C8">
                <a:alpha val="22000"/>
              </a:srgbClr>
            </a:outerShdw>
          </a:effectLst>
        </p:spPr>
      </p:sp>
      <p:sp>
        <p:nvSpPr>
          <p:cNvPr id="20" name="Shape 15"/>
          <p:cNvSpPr/>
          <p:nvPr/>
        </p:nvSpPr>
        <p:spPr>
          <a:xfrm>
            <a:off x="4306824" y="1645920"/>
            <a:ext cx="3566160" cy="777240"/>
          </a:xfrm>
          <a:prstGeom prst="roundRect">
            <a:avLst>
              <a:gd name="adj" fmla="val 15294"/>
            </a:avLst>
          </a:prstGeom>
          <a:solidFill>
            <a:srgbClr val="159C8E"/>
          </a:solidFill>
          <a:ln/>
        </p:spPr>
      </p:sp>
      <p:sp>
        <p:nvSpPr>
          <p:cNvPr id="21" name="Text 16"/>
          <p:cNvSpPr/>
          <p:nvPr/>
        </p:nvSpPr>
        <p:spPr>
          <a:xfrm>
            <a:off x="4306824" y="1645920"/>
            <a:ext cx="3566160" cy="77724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Sınıf Grubunda</a:t>
            </a:r>
            <a:endParaRPr lang="en-US" sz="1600" dirty="0"/>
          </a:p>
        </p:txBody>
      </p:sp>
      <p:sp>
        <p:nvSpPr>
          <p:cNvPr id="22" name="Shape 17"/>
          <p:cNvSpPr/>
          <p:nvPr/>
        </p:nvSpPr>
        <p:spPr>
          <a:xfrm>
            <a:off x="4626864" y="2651760"/>
            <a:ext cx="2926080" cy="749808"/>
          </a:xfrm>
          <a:prstGeom prst="roundRect">
            <a:avLst>
              <a:gd name="adj" fmla="val 12195"/>
            </a:avLst>
          </a:prstGeom>
          <a:solidFill>
            <a:srgbClr val="F3F4FB"/>
          </a:solidFill>
          <a:ln/>
        </p:spPr>
      </p:sp>
      <p:sp>
        <p:nvSpPr>
          <p:cNvPr id="23" name="Shape 18"/>
          <p:cNvSpPr/>
          <p:nvPr/>
        </p:nvSpPr>
        <p:spPr>
          <a:xfrm>
            <a:off x="4764024" y="2798064"/>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24" name="Image 3" descr="preencoded.png"/>
          <p:cNvPicPr>
            <a:picLocks noChangeAspect="1"/>
          </p:cNvPicPr>
          <p:nvPr/>
        </p:nvPicPr>
        <p:blipFill>
          <a:blip r:embed="rId3"/>
          <a:stretch>
            <a:fillRect/>
          </a:stretch>
        </p:blipFill>
        <p:spPr>
          <a:xfrm>
            <a:off x="4882896" y="2916936"/>
            <a:ext cx="219456" cy="219456"/>
          </a:xfrm>
          <a:prstGeom prst="rect">
            <a:avLst/>
          </a:prstGeom>
        </p:spPr>
      </p:pic>
      <p:sp>
        <p:nvSpPr>
          <p:cNvPr id="25" name="Text 19"/>
          <p:cNvSpPr/>
          <p:nvPr/>
        </p:nvSpPr>
        <p:spPr>
          <a:xfrm>
            <a:off x="5358384" y="265176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Öğrenci</a:t>
            </a:r>
            <a:endParaRPr lang="en-US" sz="1550" dirty="0"/>
          </a:p>
        </p:txBody>
      </p:sp>
      <p:sp>
        <p:nvSpPr>
          <p:cNvPr id="26" name="Shape 20"/>
          <p:cNvSpPr/>
          <p:nvPr/>
        </p:nvSpPr>
        <p:spPr>
          <a:xfrm>
            <a:off x="4626864" y="3611880"/>
            <a:ext cx="2926080" cy="749808"/>
          </a:xfrm>
          <a:prstGeom prst="roundRect">
            <a:avLst>
              <a:gd name="adj" fmla="val 12195"/>
            </a:avLst>
          </a:prstGeom>
          <a:solidFill>
            <a:srgbClr val="F3F4FB"/>
          </a:solidFill>
          <a:ln/>
        </p:spPr>
      </p:sp>
      <p:sp>
        <p:nvSpPr>
          <p:cNvPr id="27" name="Shape 21"/>
          <p:cNvSpPr/>
          <p:nvPr/>
        </p:nvSpPr>
        <p:spPr>
          <a:xfrm>
            <a:off x="4764024" y="3758184"/>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28" name="Image 4" descr="preencoded.png"/>
          <p:cNvPicPr>
            <a:picLocks noChangeAspect="1"/>
          </p:cNvPicPr>
          <p:nvPr/>
        </p:nvPicPr>
        <p:blipFill>
          <a:blip r:embed="rId3"/>
          <a:stretch>
            <a:fillRect/>
          </a:stretch>
        </p:blipFill>
        <p:spPr>
          <a:xfrm>
            <a:off x="4882896" y="3877056"/>
            <a:ext cx="219456" cy="219456"/>
          </a:xfrm>
          <a:prstGeom prst="rect">
            <a:avLst/>
          </a:prstGeom>
        </p:spPr>
      </p:pic>
      <p:sp>
        <p:nvSpPr>
          <p:cNvPr id="29" name="Text 22"/>
          <p:cNvSpPr/>
          <p:nvPr/>
        </p:nvSpPr>
        <p:spPr>
          <a:xfrm>
            <a:off x="5358384" y="361188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Nöbetçi</a:t>
            </a:r>
            <a:endParaRPr lang="en-US" sz="1550" dirty="0"/>
          </a:p>
        </p:txBody>
      </p:sp>
      <p:sp>
        <p:nvSpPr>
          <p:cNvPr id="30" name="Shape 23"/>
          <p:cNvSpPr/>
          <p:nvPr/>
        </p:nvSpPr>
        <p:spPr>
          <a:xfrm>
            <a:off x="4626864" y="4572000"/>
            <a:ext cx="2926080" cy="749808"/>
          </a:xfrm>
          <a:prstGeom prst="roundRect">
            <a:avLst>
              <a:gd name="adj" fmla="val 12195"/>
            </a:avLst>
          </a:prstGeom>
          <a:solidFill>
            <a:srgbClr val="F3F4FB"/>
          </a:solidFill>
          <a:ln/>
        </p:spPr>
      </p:sp>
      <p:sp>
        <p:nvSpPr>
          <p:cNvPr id="31" name="Shape 24"/>
          <p:cNvSpPr/>
          <p:nvPr/>
        </p:nvSpPr>
        <p:spPr>
          <a:xfrm>
            <a:off x="4764024" y="4718304"/>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32" name="Image 5" descr="preencoded.png"/>
          <p:cNvPicPr>
            <a:picLocks noChangeAspect="1"/>
          </p:cNvPicPr>
          <p:nvPr/>
        </p:nvPicPr>
        <p:blipFill>
          <a:blip r:embed="rId3"/>
          <a:stretch>
            <a:fillRect/>
          </a:stretch>
        </p:blipFill>
        <p:spPr>
          <a:xfrm>
            <a:off x="4882896" y="4837176"/>
            <a:ext cx="219456" cy="219456"/>
          </a:xfrm>
          <a:prstGeom prst="rect">
            <a:avLst/>
          </a:prstGeom>
        </p:spPr>
      </p:pic>
      <p:sp>
        <p:nvSpPr>
          <p:cNvPr id="33" name="Text 25"/>
          <p:cNvSpPr/>
          <p:nvPr/>
        </p:nvSpPr>
        <p:spPr>
          <a:xfrm>
            <a:off x="5358384" y="457200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Sınıf Başkanı</a:t>
            </a:r>
            <a:endParaRPr lang="en-US" sz="1550" dirty="0"/>
          </a:p>
        </p:txBody>
      </p:sp>
      <p:sp>
        <p:nvSpPr>
          <p:cNvPr id="34" name="Shape 26"/>
          <p:cNvSpPr/>
          <p:nvPr/>
        </p:nvSpPr>
        <p:spPr>
          <a:xfrm>
            <a:off x="8065008" y="1645920"/>
            <a:ext cx="3566160" cy="4206240"/>
          </a:xfrm>
          <a:prstGeom prst="roundRect">
            <a:avLst>
              <a:gd name="adj" fmla="val 3333"/>
            </a:avLst>
          </a:prstGeom>
          <a:solidFill>
            <a:srgbClr val="FFFFFF"/>
          </a:solidFill>
          <a:ln/>
          <a:effectLst>
            <a:outerShdw blurRad="76200" dist="25400" dir="5400000" algn="bl" rotWithShape="0">
              <a:srgbClr val="B4B4C8">
                <a:alpha val="22000"/>
              </a:srgbClr>
            </a:outerShdw>
          </a:effectLst>
        </p:spPr>
      </p:sp>
      <p:sp>
        <p:nvSpPr>
          <p:cNvPr id="35" name="Shape 27"/>
          <p:cNvSpPr/>
          <p:nvPr/>
        </p:nvSpPr>
        <p:spPr>
          <a:xfrm>
            <a:off x="8065008" y="1645920"/>
            <a:ext cx="3566160" cy="777240"/>
          </a:xfrm>
          <a:prstGeom prst="roundRect">
            <a:avLst>
              <a:gd name="adj" fmla="val 15294"/>
            </a:avLst>
          </a:prstGeom>
          <a:solidFill>
            <a:srgbClr val="E9971B"/>
          </a:solidFill>
          <a:ln/>
        </p:spPr>
      </p:sp>
      <p:sp>
        <p:nvSpPr>
          <p:cNvPr id="36" name="Text 28"/>
          <p:cNvSpPr/>
          <p:nvPr/>
        </p:nvSpPr>
        <p:spPr>
          <a:xfrm>
            <a:off x="8065008" y="1645920"/>
            <a:ext cx="3566160" cy="777240"/>
          </a:xfrm>
          <a:prstGeom prst="rect">
            <a:avLst/>
          </a:prstGeom>
          <a:noFill/>
          <a:ln/>
        </p:spPr>
        <p:txBody>
          <a:bodyPr wrap="square"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Arkadaş Grubunda</a:t>
            </a:r>
            <a:endParaRPr lang="en-US" sz="1600" dirty="0"/>
          </a:p>
        </p:txBody>
      </p:sp>
      <p:sp>
        <p:nvSpPr>
          <p:cNvPr id="37" name="Shape 29"/>
          <p:cNvSpPr/>
          <p:nvPr/>
        </p:nvSpPr>
        <p:spPr>
          <a:xfrm>
            <a:off x="8385048" y="2651760"/>
            <a:ext cx="2926080" cy="749808"/>
          </a:xfrm>
          <a:prstGeom prst="roundRect">
            <a:avLst>
              <a:gd name="adj" fmla="val 12195"/>
            </a:avLst>
          </a:prstGeom>
          <a:solidFill>
            <a:srgbClr val="F3F4FB"/>
          </a:solidFill>
          <a:ln/>
        </p:spPr>
      </p:sp>
      <p:sp>
        <p:nvSpPr>
          <p:cNvPr id="38" name="Shape 30"/>
          <p:cNvSpPr/>
          <p:nvPr/>
        </p:nvSpPr>
        <p:spPr>
          <a:xfrm>
            <a:off x="8522208" y="2798064"/>
            <a:ext cx="457200" cy="457200"/>
          </a:xfrm>
          <a:prstGeom prst="ellipse">
            <a:avLst/>
          </a:prstGeom>
          <a:solidFill>
            <a:srgbClr val="E9971B"/>
          </a:solidFill>
          <a:ln/>
          <a:effectLst>
            <a:outerShdw blurRad="76200" dist="25400" dir="5400000" algn="bl" rotWithShape="0">
              <a:srgbClr val="B4B4C8">
                <a:alpha val="22000"/>
              </a:srgbClr>
            </a:outerShdw>
          </a:effectLst>
        </p:spPr>
      </p:sp>
      <p:pic>
        <p:nvPicPr>
          <p:cNvPr id="39" name="Image 6" descr="preencoded.png"/>
          <p:cNvPicPr>
            <a:picLocks noChangeAspect="1"/>
          </p:cNvPicPr>
          <p:nvPr/>
        </p:nvPicPr>
        <p:blipFill>
          <a:blip r:embed="rId3"/>
          <a:stretch>
            <a:fillRect/>
          </a:stretch>
        </p:blipFill>
        <p:spPr>
          <a:xfrm>
            <a:off x="8641080" y="2916936"/>
            <a:ext cx="219456" cy="219456"/>
          </a:xfrm>
          <a:prstGeom prst="rect">
            <a:avLst/>
          </a:prstGeom>
        </p:spPr>
      </p:pic>
      <p:sp>
        <p:nvSpPr>
          <p:cNvPr id="40" name="Text 31"/>
          <p:cNvSpPr/>
          <p:nvPr/>
        </p:nvSpPr>
        <p:spPr>
          <a:xfrm>
            <a:off x="9116568" y="265176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Arkadaş</a:t>
            </a:r>
            <a:endParaRPr lang="en-US" sz="1550" dirty="0"/>
          </a:p>
        </p:txBody>
      </p:sp>
      <p:sp>
        <p:nvSpPr>
          <p:cNvPr id="41" name="Shape 32"/>
          <p:cNvSpPr/>
          <p:nvPr/>
        </p:nvSpPr>
        <p:spPr>
          <a:xfrm>
            <a:off x="8385048" y="3611880"/>
            <a:ext cx="2926080" cy="749808"/>
          </a:xfrm>
          <a:prstGeom prst="roundRect">
            <a:avLst>
              <a:gd name="adj" fmla="val 12195"/>
            </a:avLst>
          </a:prstGeom>
          <a:solidFill>
            <a:srgbClr val="F3F4FB"/>
          </a:solidFill>
          <a:ln/>
        </p:spPr>
      </p:sp>
      <p:sp>
        <p:nvSpPr>
          <p:cNvPr id="42" name="Shape 33"/>
          <p:cNvSpPr/>
          <p:nvPr/>
        </p:nvSpPr>
        <p:spPr>
          <a:xfrm>
            <a:off x="8522208" y="3758184"/>
            <a:ext cx="457200" cy="457200"/>
          </a:xfrm>
          <a:prstGeom prst="ellipse">
            <a:avLst/>
          </a:prstGeom>
          <a:solidFill>
            <a:srgbClr val="E9971B"/>
          </a:solidFill>
          <a:ln/>
          <a:effectLst>
            <a:outerShdw blurRad="76200" dist="25400" dir="5400000" algn="bl" rotWithShape="0">
              <a:srgbClr val="B4B4C8">
                <a:alpha val="22000"/>
              </a:srgbClr>
            </a:outerShdw>
          </a:effectLst>
        </p:spPr>
      </p:sp>
      <p:pic>
        <p:nvPicPr>
          <p:cNvPr id="43" name="Image 7" descr="preencoded.png"/>
          <p:cNvPicPr>
            <a:picLocks noChangeAspect="1"/>
          </p:cNvPicPr>
          <p:nvPr/>
        </p:nvPicPr>
        <p:blipFill>
          <a:blip r:embed="rId3"/>
          <a:stretch>
            <a:fillRect/>
          </a:stretch>
        </p:blipFill>
        <p:spPr>
          <a:xfrm>
            <a:off x="8641080" y="3877056"/>
            <a:ext cx="219456" cy="219456"/>
          </a:xfrm>
          <a:prstGeom prst="rect">
            <a:avLst/>
          </a:prstGeom>
        </p:spPr>
      </p:pic>
      <p:sp>
        <p:nvSpPr>
          <p:cNvPr id="44" name="Text 34"/>
          <p:cNvSpPr/>
          <p:nvPr/>
        </p:nvSpPr>
        <p:spPr>
          <a:xfrm>
            <a:off x="9116568" y="361188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Lider</a:t>
            </a:r>
            <a:endParaRPr lang="en-US" sz="1550" dirty="0"/>
          </a:p>
        </p:txBody>
      </p:sp>
      <p:sp>
        <p:nvSpPr>
          <p:cNvPr id="45" name="Shape 35"/>
          <p:cNvSpPr/>
          <p:nvPr/>
        </p:nvSpPr>
        <p:spPr>
          <a:xfrm>
            <a:off x="8385048" y="4572000"/>
            <a:ext cx="2926080" cy="749808"/>
          </a:xfrm>
          <a:prstGeom prst="roundRect">
            <a:avLst>
              <a:gd name="adj" fmla="val 12195"/>
            </a:avLst>
          </a:prstGeom>
          <a:solidFill>
            <a:srgbClr val="F3F4FB"/>
          </a:solidFill>
          <a:ln/>
        </p:spPr>
      </p:sp>
      <p:sp>
        <p:nvSpPr>
          <p:cNvPr id="46" name="Shape 36"/>
          <p:cNvSpPr/>
          <p:nvPr/>
        </p:nvSpPr>
        <p:spPr>
          <a:xfrm>
            <a:off x="8522208" y="4718304"/>
            <a:ext cx="457200" cy="457200"/>
          </a:xfrm>
          <a:prstGeom prst="ellipse">
            <a:avLst/>
          </a:prstGeom>
          <a:solidFill>
            <a:srgbClr val="E9971B"/>
          </a:solidFill>
          <a:ln/>
          <a:effectLst>
            <a:outerShdw blurRad="76200" dist="25400" dir="5400000" algn="bl" rotWithShape="0">
              <a:srgbClr val="B4B4C8">
                <a:alpha val="22000"/>
              </a:srgbClr>
            </a:outerShdw>
          </a:effectLst>
        </p:spPr>
      </p:sp>
      <p:pic>
        <p:nvPicPr>
          <p:cNvPr id="47" name="Image 8" descr="preencoded.png"/>
          <p:cNvPicPr>
            <a:picLocks noChangeAspect="1"/>
          </p:cNvPicPr>
          <p:nvPr/>
        </p:nvPicPr>
        <p:blipFill>
          <a:blip r:embed="rId3"/>
          <a:stretch>
            <a:fillRect/>
          </a:stretch>
        </p:blipFill>
        <p:spPr>
          <a:xfrm>
            <a:off x="8641080" y="4837176"/>
            <a:ext cx="219456" cy="219456"/>
          </a:xfrm>
          <a:prstGeom prst="rect">
            <a:avLst/>
          </a:prstGeom>
        </p:spPr>
      </p:pic>
      <p:sp>
        <p:nvSpPr>
          <p:cNvPr id="48" name="Text 37"/>
          <p:cNvSpPr/>
          <p:nvPr/>
        </p:nvSpPr>
        <p:spPr>
          <a:xfrm>
            <a:off x="9116568" y="4572000"/>
            <a:ext cx="2103120" cy="749808"/>
          </a:xfrm>
          <a:prstGeom prst="rect">
            <a:avLst/>
          </a:prstGeom>
          <a:noFill/>
          <a:ln/>
        </p:spPr>
        <p:txBody>
          <a:bodyPr wrap="square" rtlCol="0" anchor="ctr"/>
          <a:lstStyle/>
          <a:p>
            <a:pPr marL="0" indent="0">
              <a:buNone/>
            </a:pPr>
            <a:r>
              <a:rPr lang="en-US" sz="1550" b="1" dirty="0">
                <a:solidFill>
                  <a:srgbClr val="2E2A6B"/>
                </a:solidFill>
                <a:latin typeface="Calibri" pitchFamily="34" charset="0"/>
                <a:ea typeface="Calibri" pitchFamily="34" charset="-122"/>
                <a:cs typeface="Calibri" pitchFamily="34" charset="-120"/>
              </a:rPr>
              <a:t>Oyun Kurucu</a:t>
            </a:r>
            <a:endParaRPr lang="en-US" sz="1550" dirty="0"/>
          </a:p>
        </p:txBody>
      </p:sp>
      <p:sp>
        <p:nvSpPr>
          <p:cNvPr id="49" name="Text 38"/>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11</a:t>
            </a:r>
            <a:endParaRPr lang="en-US" sz="900" dirty="0"/>
          </a:p>
        </p:txBody>
      </p:sp>
      <p:pic>
        <p:nvPicPr>
          <p:cNvPr id="50" name="Image 9" descr="preencoded.png"/>
          <p:cNvPicPr>
            <a:picLocks noChangeAspect="1"/>
          </p:cNvPicPr>
          <p:nvPr/>
        </p:nvPicPr>
        <p:blipFill>
          <a:blip r:embed="rId4">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E4E3F2"/>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2E2A6B"/>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GÜNLÜK HAYAT</a:t>
            </a:r>
            <a:endParaRPr lang="en-US" sz="1100" dirty="0"/>
          </a:p>
        </p:txBody>
      </p:sp>
      <p:sp>
        <p:nvSpPr>
          <p:cNvPr id="5" name="Text 2"/>
          <p:cNvSpPr/>
          <p:nvPr/>
        </p:nvSpPr>
        <p:spPr>
          <a:xfrm>
            <a:off x="548640" y="960120"/>
            <a:ext cx="10972800" cy="685800"/>
          </a:xfrm>
          <a:prstGeom prst="rect">
            <a:avLst/>
          </a:prstGeom>
          <a:noFill/>
          <a:ln/>
        </p:spPr>
        <p:txBody>
          <a:bodyPr wrap="square" rtlCol="0" anchor="ctr"/>
          <a:lstStyle/>
          <a:p>
            <a:pPr marL="0" indent="0">
              <a:buNone/>
            </a:pPr>
            <a:r>
              <a:rPr lang="en-US" sz="2800" b="1" dirty="0">
                <a:solidFill>
                  <a:srgbClr val="2E2A6B"/>
                </a:solidFill>
                <a:latin typeface="Calibri" pitchFamily="34" charset="0"/>
                <a:ea typeface="Calibri" pitchFamily="34" charset="-122"/>
                <a:cs typeface="Calibri" pitchFamily="34" charset="-120"/>
              </a:rPr>
              <a:t>Aynı Grupta Bile Farklı Rollerimiz Olabilir</a:t>
            </a:r>
            <a:endParaRPr lang="en-US" sz="2800" dirty="0"/>
          </a:p>
        </p:txBody>
      </p:sp>
      <p:sp>
        <p:nvSpPr>
          <p:cNvPr id="6" name="Shape 3"/>
          <p:cNvSpPr/>
          <p:nvPr/>
        </p:nvSpPr>
        <p:spPr>
          <a:xfrm>
            <a:off x="548640" y="1828800"/>
            <a:ext cx="3383280" cy="4023360"/>
          </a:xfrm>
          <a:prstGeom prst="roundRect">
            <a:avLst>
              <a:gd name="adj" fmla="val 3514"/>
            </a:avLst>
          </a:prstGeom>
          <a:solidFill>
            <a:srgbClr val="2E2A6B"/>
          </a:solidFill>
          <a:ln/>
          <a:effectLst>
            <a:outerShdw blurRad="76200" dist="25400" dir="5400000" algn="bl" rotWithShape="0">
              <a:srgbClr val="B4B4C8">
                <a:alpha val="22000"/>
              </a:srgbClr>
            </a:outerShdw>
          </a:effectLst>
        </p:spPr>
      </p:sp>
      <p:pic>
        <p:nvPicPr>
          <p:cNvPr id="7" name="Image 1" descr="preencoded.png"/>
          <p:cNvPicPr>
            <a:picLocks noChangeAspect="1"/>
          </p:cNvPicPr>
          <p:nvPr/>
        </p:nvPicPr>
        <p:blipFill>
          <a:blip r:embed="rId4"/>
          <a:stretch>
            <a:fillRect/>
          </a:stretch>
        </p:blipFill>
        <p:spPr>
          <a:xfrm>
            <a:off x="1325880" y="2103120"/>
            <a:ext cx="1828800" cy="1828800"/>
          </a:xfrm>
          <a:prstGeom prst="rect">
            <a:avLst/>
          </a:prstGeom>
        </p:spPr>
      </p:pic>
      <p:sp>
        <p:nvSpPr>
          <p:cNvPr id="8" name="Text 4"/>
          <p:cNvSpPr/>
          <p:nvPr/>
        </p:nvSpPr>
        <p:spPr>
          <a:xfrm>
            <a:off x="548640" y="4023360"/>
            <a:ext cx="3383280" cy="45720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YUSUF</a:t>
            </a:r>
            <a:endParaRPr lang="en-US" sz="2600" dirty="0"/>
          </a:p>
        </p:txBody>
      </p:sp>
      <p:sp>
        <p:nvSpPr>
          <p:cNvPr id="9" name="Text 5"/>
          <p:cNvSpPr/>
          <p:nvPr/>
        </p:nvSpPr>
        <p:spPr>
          <a:xfrm>
            <a:off x="777240" y="4526280"/>
            <a:ext cx="2926080" cy="1188720"/>
          </a:xfrm>
          <a:prstGeom prst="rect">
            <a:avLst/>
          </a:prstGeom>
          <a:noFill/>
          <a:ln/>
        </p:spPr>
        <p:txBody>
          <a:bodyPr wrap="square" rtlCol="0" anchor="ctr"/>
          <a:lstStyle/>
          <a:p>
            <a:pPr marL="0" indent="0" algn="ctr">
              <a:buNone/>
            </a:pPr>
            <a:r>
              <a:rPr lang="en-US" sz="1350" i="1" dirty="0">
                <a:solidFill>
                  <a:srgbClr val="C9C8E8"/>
                </a:solidFill>
                <a:latin typeface="Calibri" pitchFamily="34" charset="0"/>
                <a:ea typeface="Calibri" pitchFamily="34" charset="-122"/>
                <a:cs typeface="Calibri" pitchFamily="34" charset="-120"/>
              </a:rPr>
              <a:t>“Ailemin ilk çocuğuyum; farklı kişiler bana farklı isimlerle sesleniyor.”</a:t>
            </a:r>
            <a:endParaRPr lang="en-US" sz="1350" dirty="0"/>
          </a:p>
        </p:txBody>
      </p:sp>
      <p:sp>
        <p:nvSpPr>
          <p:cNvPr id="10" name="Shape 6"/>
          <p:cNvSpPr/>
          <p:nvPr/>
        </p:nvSpPr>
        <p:spPr>
          <a:xfrm>
            <a:off x="4160520" y="1828800"/>
            <a:ext cx="7479792" cy="1188720"/>
          </a:xfrm>
          <a:prstGeom prst="roundRect">
            <a:avLst>
              <a:gd name="adj" fmla="val 10000"/>
            </a:avLst>
          </a:prstGeom>
          <a:solidFill>
            <a:srgbClr val="FFFFFF"/>
          </a:solidFill>
          <a:ln/>
          <a:effectLst>
            <a:outerShdw blurRad="76200" dist="25400" dir="5400000" algn="bl" rotWithShape="0">
              <a:srgbClr val="B4B4C8">
                <a:alpha val="22000"/>
              </a:srgbClr>
            </a:outerShdw>
          </a:effectLst>
        </p:spPr>
      </p:sp>
      <p:sp>
        <p:nvSpPr>
          <p:cNvPr id="11" name="Shape 7"/>
          <p:cNvSpPr/>
          <p:nvPr/>
        </p:nvSpPr>
        <p:spPr>
          <a:xfrm>
            <a:off x="4297680" y="2194560"/>
            <a:ext cx="457200" cy="457200"/>
          </a:xfrm>
          <a:prstGeom prst="chevron">
            <a:avLst/>
          </a:prstGeom>
          <a:solidFill>
            <a:srgbClr val="E45B4E"/>
          </a:solidFill>
          <a:ln/>
        </p:spPr>
      </p:sp>
      <p:sp>
        <p:nvSpPr>
          <p:cNvPr id="12" name="Text 8"/>
          <p:cNvSpPr/>
          <p:nvPr/>
        </p:nvSpPr>
        <p:spPr>
          <a:xfrm>
            <a:off x="4983480" y="1828800"/>
            <a:ext cx="4023360" cy="1188720"/>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Dedesi ve babaannesine göre</a:t>
            </a:r>
            <a:endParaRPr lang="en-US" sz="1550" dirty="0"/>
          </a:p>
        </p:txBody>
      </p:sp>
      <p:sp>
        <p:nvSpPr>
          <p:cNvPr id="13" name="Shape 9"/>
          <p:cNvSpPr/>
          <p:nvPr/>
        </p:nvSpPr>
        <p:spPr>
          <a:xfrm>
            <a:off x="9235440" y="2130552"/>
            <a:ext cx="2148840" cy="585216"/>
          </a:xfrm>
          <a:prstGeom prst="roundRect">
            <a:avLst>
              <a:gd name="adj" fmla="val 18750"/>
            </a:avLst>
          </a:prstGeom>
          <a:solidFill>
            <a:srgbClr val="E45B4E"/>
          </a:solidFill>
          <a:ln/>
        </p:spPr>
      </p:sp>
      <p:sp>
        <p:nvSpPr>
          <p:cNvPr id="14" name="Text 10"/>
          <p:cNvSpPr/>
          <p:nvPr/>
        </p:nvSpPr>
        <p:spPr>
          <a:xfrm>
            <a:off x="9235440" y="2130552"/>
            <a:ext cx="2148840" cy="585216"/>
          </a:xfrm>
          <a:prstGeom prst="rect">
            <a:avLst/>
          </a:prstGeom>
          <a:noFill/>
          <a:ln/>
        </p:spPr>
        <p:txBody>
          <a:bodyPr wrap="square"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TORUN</a:t>
            </a:r>
            <a:endParaRPr lang="en-US" sz="1800" dirty="0"/>
          </a:p>
        </p:txBody>
      </p:sp>
      <p:sp>
        <p:nvSpPr>
          <p:cNvPr id="15" name="Shape 11"/>
          <p:cNvSpPr/>
          <p:nvPr/>
        </p:nvSpPr>
        <p:spPr>
          <a:xfrm>
            <a:off x="4160520" y="3200400"/>
            <a:ext cx="7479792" cy="1188720"/>
          </a:xfrm>
          <a:prstGeom prst="roundRect">
            <a:avLst>
              <a:gd name="adj" fmla="val 10000"/>
            </a:avLst>
          </a:prstGeom>
          <a:solidFill>
            <a:srgbClr val="FFFFFF"/>
          </a:solidFill>
          <a:ln/>
          <a:effectLst>
            <a:outerShdw blurRad="76200" dist="25400" dir="5400000" algn="bl" rotWithShape="0">
              <a:srgbClr val="B4B4C8">
                <a:alpha val="22000"/>
              </a:srgbClr>
            </a:outerShdw>
          </a:effectLst>
        </p:spPr>
      </p:sp>
      <p:sp>
        <p:nvSpPr>
          <p:cNvPr id="16" name="Shape 12"/>
          <p:cNvSpPr/>
          <p:nvPr/>
        </p:nvSpPr>
        <p:spPr>
          <a:xfrm>
            <a:off x="4297680" y="3566160"/>
            <a:ext cx="457200" cy="457200"/>
          </a:xfrm>
          <a:prstGeom prst="chevron">
            <a:avLst/>
          </a:prstGeom>
          <a:solidFill>
            <a:srgbClr val="159C8E"/>
          </a:solidFill>
          <a:ln/>
        </p:spPr>
      </p:sp>
      <p:sp>
        <p:nvSpPr>
          <p:cNvPr id="17" name="Text 13"/>
          <p:cNvSpPr/>
          <p:nvPr/>
        </p:nvSpPr>
        <p:spPr>
          <a:xfrm>
            <a:off x="4983480" y="3200400"/>
            <a:ext cx="4023360" cy="1188720"/>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Annesine ve babasına göre</a:t>
            </a:r>
            <a:endParaRPr lang="en-US" sz="1550" dirty="0"/>
          </a:p>
        </p:txBody>
      </p:sp>
      <p:sp>
        <p:nvSpPr>
          <p:cNvPr id="18" name="Shape 14"/>
          <p:cNvSpPr/>
          <p:nvPr/>
        </p:nvSpPr>
        <p:spPr>
          <a:xfrm>
            <a:off x="9235440" y="3502152"/>
            <a:ext cx="2148840" cy="585216"/>
          </a:xfrm>
          <a:prstGeom prst="roundRect">
            <a:avLst>
              <a:gd name="adj" fmla="val 18750"/>
            </a:avLst>
          </a:prstGeom>
          <a:solidFill>
            <a:srgbClr val="159C8E"/>
          </a:solidFill>
          <a:ln/>
        </p:spPr>
      </p:sp>
      <p:sp>
        <p:nvSpPr>
          <p:cNvPr id="19" name="Text 15"/>
          <p:cNvSpPr/>
          <p:nvPr/>
        </p:nvSpPr>
        <p:spPr>
          <a:xfrm>
            <a:off x="9235440" y="3502152"/>
            <a:ext cx="2148840" cy="585216"/>
          </a:xfrm>
          <a:prstGeom prst="rect">
            <a:avLst/>
          </a:prstGeom>
          <a:noFill/>
          <a:ln/>
        </p:spPr>
        <p:txBody>
          <a:bodyPr wrap="square"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EVLAT</a:t>
            </a:r>
            <a:endParaRPr lang="en-US" sz="1800" dirty="0"/>
          </a:p>
        </p:txBody>
      </p:sp>
      <p:sp>
        <p:nvSpPr>
          <p:cNvPr id="20" name="Shape 16"/>
          <p:cNvSpPr/>
          <p:nvPr/>
        </p:nvSpPr>
        <p:spPr>
          <a:xfrm>
            <a:off x="4160520" y="4572000"/>
            <a:ext cx="7479792" cy="1188720"/>
          </a:xfrm>
          <a:prstGeom prst="roundRect">
            <a:avLst>
              <a:gd name="adj" fmla="val 10000"/>
            </a:avLst>
          </a:prstGeom>
          <a:solidFill>
            <a:srgbClr val="FFFFFF"/>
          </a:solidFill>
          <a:ln/>
          <a:effectLst>
            <a:outerShdw blurRad="76200" dist="25400" dir="5400000" algn="bl" rotWithShape="0">
              <a:srgbClr val="B4B4C8">
                <a:alpha val="22000"/>
              </a:srgbClr>
            </a:outerShdw>
          </a:effectLst>
        </p:spPr>
      </p:sp>
      <p:sp>
        <p:nvSpPr>
          <p:cNvPr id="21" name="Shape 17"/>
          <p:cNvSpPr/>
          <p:nvPr/>
        </p:nvSpPr>
        <p:spPr>
          <a:xfrm>
            <a:off x="4297680" y="4937760"/>
            <a:ext cx="457200" cy="457200"/>
          </a:xfrm>
          <a:prstGeom prst="chevron">
            <a:avLst/>
          </a:prstGeom>
          <a:solidFill>
            <a:srgbClr val="E9971B"/>
          </a:solidFill>
          <a:ln/>
        </p:spPr>
      </p:sp>
      <p:sp>
        <p:nvSpPr>
          <p:cNvPr id="22" name="Text 18"/>
          <p:cNvSpPr/>
          <p:nvPr/>
        </p:nvSpPr>
        <p:spPr>
          <a:xfrm>
            <a:off x="4983480" y="4572000"/>
            <a:ext cx="4023360" cy="1188720"/>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Kız kardeşine göre</a:t>
            </a:r>
            <a:endParaRPr lang="en-US" sz="1550" dirty="0"/>
          </a:p>
        </p:txBody>
      </p:sp>
      <p:sp>
        <p:nvSpPr>
          <p:cNvPr id="23" name="Shape 19"/>
          <p:cNvSpPr/>
          <p:nvPr/>
        </p:nvSpPr>
        <p:spPr>
          <a:xfrm>
            <a:off x="9235440" y="4873752"/>
            <a:ext cx="2148840" cy="585216"/>
          </a:xfrm>
          <a:prstGeom prst="roundRect">
            <a:avLst>
              <a:gd name="adj" fmla="val 18750"/>
            </a:avLst>
          </a:prstGeom>
          <a:solidFill>
            <a:srgbClr val="E9971B"/>
          </a:solidFill>
          <a:ln/>
        </p:spPr>
      </p:sp>
      <p:sp>
        <p:nvSpPr>
          <p:cNvPr id="24" name="Text 20"/>
          <p:cNvSpPr/>
          <p:nvPr/>
        </p:nvSpPr>
        <p:spPr>
          <a:xfrm>
            <a:off x="9235440" y="4873752"/>
            <a:ext cx="2148840" cy="585216"/>
          </a:xfrm>
          <a:prstGeom prst="rect">
            <a:avLst/>
          </a:prstGeom>
          <a:noFill/>
          <a:ln/>
        </p:spPr>
        <p:txBody>
          <a:bodyPr wrap="square"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ABİ</a:t>
            </a:r>
            <a:endParaRPr lang="en-US" sz="1800" dirty="0"/>
          </a:p>
        </p:txBody>
      </p:sp>
      <p:sp>
        <p:nvSpPr>
          <p:cNvPr id="25" name="Text 21"/>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12</a:t>
            </a:r>
            <a:endParaRPr lang="en-US" sz="900" dirty="0"/>
          </a:p>
        </p:txBody>
      </p:sp>
      <p:pic>
        <p:nvPicPr>
          <p:cNvPr id="26" name="Image 2" descr="preencoded.png"/>
          <p:cNvPicPr>
            <a:picLocks noChangeAspect="1"/>
          </p:cNvPicPr>
          <p:nvPr/>
        </p:nvPicPr>
        <p:blipFill>
          <a:blip r:embed="rId5">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BEBCB"/>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E9971B"/>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YILDIZ GÖREVİ</a:t>
            </a:r>
            <a:endParaRPr lang="en-US" sz="1100" dirty="0"/>
          </a:p>
        </p:txBody>
      </p:sp>
      <p:sp>
        <p:nvSpPr>
          <p:cNvPr id="5" name="Text 2"/>
          <p:cNvSpPr/>
          <p:nvPr/>
        </p:nvSpPr>
        <p:spPr>
          <a:xfrm>
            <a:off x="548640" y="960120"/>
            <a:ext cx="10972800" cy="685800"/>
          </a:xfrm>
          <a:prstGeom prst="rect">
            <a:avLst/>
          </a:prstGeom>
          <a:noFill/>
          <a:ln/>
        </p:spPr>
        <p:txBody>
          <a:bodyPr wrap="square" rtlCol="0" anchor="ctr"/>
          <a:lstStyle/>
          <a:p>
            <a:pPr marL="0" indent="0">
              <a:buNone/>
            </a:pPr>
            <a:r>
              <a:rPr lang="en-US" sz="3000" b="1" dirty="0">
                <a:solidFill>
                  <a:srgbClr val="2E2A6B"/>
                </a:solidFill>
                <a:latin typeface="Calibri" pitchFamily="34" charset="0"/>
                <a:ea typeface="Calibri" pitchFamily="34" charset="-122"/>
                <a:cs typeface="Calibri" pitchFamily="34" charset="-120"/>
              </a:rPr>
              <a:t>⭐ Görev 2: Rol Dedektifi</a:t>
            </a:r>
            <a:endParaRPr lang="en-US" sz="3000" dirty="0"/>
          </a:p>
        </p:txBody>
      </p:sp>
      <p:pic>
        <p:nvPicPr>
          <p:cNvPr id="6" name="Image 1" descr="preencoded.png"/>
          <p:cNvPicPr>
            <a:picLocks noChangeAspect="1"/>
          </p:cNvPicPr>
          <p:nvPr/>
        </p:nvPicPr>
        <p:blipFill>
          <a:blip r:embed="rId4"/>
          <a:stretch>
            <a:fillRect/>
          </a:stretch>
        </p:blipFill>
        <p:spPr>
          <a:xfrm>
            <a:off x="10287000" y="566928"/>
            <a:ext cx="1280160" cy="1280160"/>
          </a:xfrm>
          <a:prstGeom prst="rect">
            <a:avLst/>
          </a:prstGeom>
        </p:spPr>
      </p:pic>
      <p:sp>
        <p:nvSpPr>
          <p:cNvPr id="7" name="Text 3"/>
          <p:cNvSpPr/>
          <p:nvPr/>
        </p:nvSpPr>
        <p:spPr>
          <a:xfrm>
            <a:off x="548640" y="1645920"/>
            <a:ext cx="10972800" cy="365760"/>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Düşün – Eşleş – Paylaş tekniğiyle çözelim.</a:t>
            </a:r>
            <a:endParaRPr lang="en-US" sz="1500" dirty="0"/>
          </a:p>
        </p:txBody>
      </p:sp>
      <p:sp>
        <p:nvSpPr>
          <p:cNvPr id="8" name="Shape 4"/>
          <p:cNvSpPr/>
          <p:nvPr/>
        </p:nvSpPr>
        <p:spPr>
          <a:xfrm>
            <a:off x="548640" y="2148840"/>
            <a:ext cx="3566160" cy="2011680"/>
          </a:xfrm>
          <a:prstGeom prst="roundRect">
            <a:avLst>
              <a:gd name="adj" fmla="val 5909"/>
            </a:avLst>
          </a:prstGeom>
          <a:solidFill>
            <a:srgbClr val="FFFFFF"/>
          </a:solidFill>
          <a:ln/>
          <a:effectLst>
            <a:outerShdw blurRad="76200" dist="25400" dir="5400000" algn="bl" rotWithShape="0">
              <a:srgbClr val="B4B4C8">
                <a:alpha val="22000"/>
              </a:srgbClr>
            </a:outerShdw>
          </a:effectLst>
        </p:spPr>
      </p:sp>
      <p:sp>
        <p:nvSpPr>
          <p:cNvPr id="9" name="Shape 5"/>
          <p:cNvSpPr/>
          <p:nvPr/>
        </p:nvSpPr>
        <p:spPr>
          <a:xfrm>
            <a:off x="822960" y="2377440"/>
            <a:ext cx="685800" cy="685800"/>
          </a:xfrm>
          <a:prstGeom prst="ellipse">
            <a:avLst/>
          </a:prstGeom>
          <a:solidFill>
            <a:srgbClr val="159C8E"/>
          </a:solidFill>
          <a:ln/>
          <a:effectLst>
            <a:outerShdw blurRad="76200" dist="25400" dir="5400000" algn="bl" rotWithShape="0">
              <a:srgbClr val="B4B4C8">
                <a:alpha val="22000"/>
              </a:srgbClr>
            </a:outerShdw>
          </a:effectLst>
        </p:spPr>
      </p:sp>
      <p:pic>
        <p:nvPicPr>
          <p:cNvPr id="10" name="Image 2" descr="preencoded.png"/>
          <p:cNvPicPr>
            <a:picLocks noChangeAspect="1"/>
          </p:cNvPicPr>
          <p:nvPr/>
        </p:nvPicPr>
        <p:blipFill>
          <a:blip r:embed="rId5"/>
          <a:stretch>
            <a:fillRect/>
          </a:stretch>
        </p:blipFill>
        <p:spPr>
          <a:xfrm>
            <a:off x="1001268" y="2555748"/>
            <a:ext cx="329184" cy="329184"/>
          </a:xfrm>
          <a:prstGeom prst="rect">
            <a:avLst/>
          </a:prstGeom>
        </p:spPr>
      </p:pic>
      <p:sp>
        <p:nvSpPr>
          <p:cNvPr id="11" name="Text 6"/>
          <p:cNvSpPr/>
          <p:nvPr/>
        </p:nvSpPr>
        <p:spPr>
          <a:xfrm>
            <a:off x="1645920" y="2377440"/>
            <a:ext cx="2377440" cy="457200"/>
          </a:xfrm>
          <a:prstGeom prst="rect">
            <a:avLst/>
          </a:prstGeom>
          <a:noFill/>
          <a:ln/>
        </p:spPr>
        <p:txBody>
          <a:bodyPr wrap="square" rtlCol="0" anchor="ctr"/>
          <a:lstStyle/>
          <a:p>
            <a:pPr marL="0" indent="0">
              <a:buNone/>
            </a:pPr>
            <a:r>
              <a:rPr lang="en-US" sz="1700" b="1" dirty="0">
                <a:solidFill>
                  <a:srgbClr val="159C8E"/>
                </a:solidFill>
                <a:latin typeface="Calibri" pitchFamily="34" charset="0"/>
                <a:ea typeface="Calibri" pitchFamily="34" charset="-122"/>
                <a:cs typeface="Calibri" pitchFamily="34" charset="-120"/>
              </a:rPr>
              <a:t>DÜŞÜN</a:t>
            </a:r>
            <a:endParaRPr lang="en-US" sz="1700" dirty="0"/>
          </a:p>
        </p:txBody>
      </p:sp>
      <p:sp>
        <p:nvSpPr>
          <p:cNvPr id="12" name="Text 7"/>
          <p:cNvSpPr/>
          <p:nvPr/>
        </p:nvSpPr>
        <p:spPr>
          <a:xfrm>
            <a:off x="822960" y="2971800"/>
            <a:ext cx="3017520" cy="1051560"/>
          </a:xfrm>
          <a:prstGeom prst="rect">
            <a:avLst/>
          </a:prstGeom>
          <a:noFill/>
          <a:ln/>
        </p:spPr>
        <p:txBody>
          <a:bodyPr wrap="square" rtlCol="0" anchor="ctr"/>
          <a:lstStyle/>
          <a:p>
            <a:pPr marL="0" indent="0">
              <a:buNone/>
            </a:pPr>
            <a:r>
              <a:rPr lang="en-US" sz="1250" dirty="0">
                <a:solidFill>
                  <a:srgbClr val="6E6E88"/>
                </a:solidFill>
                <a:latin typeface="Calibri" pitchFamily="34" charset="0"/>
                <a:ea typeface="Calibri" pitchFamily="34" charset="-122"/>
                <a:cs typeface="Calibri" pitchFamily="34" charset="-120"/>
              </a:rPr>
              <a:t>Tek başına 30 sn düşün: Aşağıdaki roller hangi grupta olur?</a:t>
            </a:r>
            <a:endParaRPr lang="en-US" sz="1250" dirty="0"/>
          </a:p>
        </p:txBody>
      </p:sp>
      <p:sp>
        <p:nvSpPr>
          <p:cNvPr id="13" name="Shape 8"/>
          <p:cNvSpPr/>
          <p:nvPr/>
        </p:nvSpPr>
        <p:spPr>
          <a:xfrm>
            <a:off x="4306824" y="2148840"/>
            <a:ext cx="3566160" cy="2011680"/>
          </a:xfrm>
          <a:prstGeom prst="roundRect">
            <a:avLst>
              <a:gd name="adj" fmla="val 5909"/>
            </a:avLst>
          </a:prstGeom>
          <a:solidFill>
            <a:srgbClr val="FFFFFF"/>
          </a:solidFill>
          <a:ln/>
          <a:effectLst>
            <a:outerShdw blurRad="76200" dist="25400" dir="5400000" algn="bl" rotWithShape="0">
              <a:srgbClr val="B4B4C8">
                <a:alpha val="22000"/>
              </a:srgbClr>
            </a:outerShdw>
          </a:effectLst>
        </p:spPr>
      </p:sp>
      <p:sp>
        <p:nvSpPr>
          <p:cNvPr id="14" name="Shape 9"/>
          <p:cNvSpPr/>
          <p:nvPr/>
        </p:nvSpPr>
        <p:spPr>
          <a:xfrm>
            <a:off x="4581144" y="2377440"/>
            <a:ext cx="685800" cy="685800"/>
          </a:xfrm>
          <a:prstGeom prst="ellipse">
            <a:avLst/>
          </a:prstGeom>
          <a:solidFill>
            <a:srgbClr val="E45B4E"/>
          </a:solidFill>
          <a:ln/>
          <a:effectLst>
            <a:outerShdw blurRad="76200" dist="25400" dir="5400000" algn="bl" rotWithShape="0">
              <a:srgbClr val="B4B4C8">
                <a:alpha val="22000"/>
              </a:srgbClr>
            </a:outerShdw>
          </a:effectLst>
        </p:spPr>
      </p:sp>
      <p:pic>
        <p:nvPicPr>
          <p:cNvPr id="15" name="Image 3" descr="preencoded.png"/>
          <p:cNvPicPr>
            <a:picLocks noChangeAspect="1"/>
          </p:cNvPicPr>
          <p:nvPr/>
        </p:nvPicPr>
        <p:blipFill>
          <a:blip r:embed="rId6"/>
          <a:stretch>
            <a:fillRect/>
          </a:stretch>
        </p:blipFill>
        <p:spPr>
          <a:xfrm>
            <a:off x="4759452" y="2555748"/>
            <a:ext cx="329184" cy="329184"/>
          </a:xfrm>
          <a:prstGeom prst="rect">
            <a:avLst/>
          </a:prstGeom>
        </p:spPr>
      </p:pic>
      <p:sp>
        <p:nvSpPr>
          <p:cNvPr id="16" name="Text 10"/>
          <p:cNvSpPr/>
          <p:nvPr/>
        </p:nvSpPr>
        <p:spPr>
          <a:xfrm>
            <a:off x="5404104" y="2377440"/>
            <a:ext cx="2377440" cy="457200"/>
          </a:xfrm>
          <a:prstGeom prst="rect">
            <a:avLst/>
          </a:prstGeom>
          <a:noFill/>
          <a:ln/>
        </p:spPr>
        <p:txBody>
          <a:bodyPr wrap="square" rtlCol="0" anchor="ctr"/>
          <a:lstStyle/>
          <a:p>
            <a:pPr marL="0" indent="0">
              <a:buNone/>
            </a:pPr>
            <a:r>
              <a:rPr lang="en-US" sz="1700" b="1" dirty="0">
                <a:solidFill>
                  <a:srgbClr val="E45B4E"/>
                </a:solidFill>
                <a:latin typeface="Calibri" pitchFamily="34" charset="0"/>
                <a:ea typeface="Calibri" pitchFamily="34" charset="-122"/>
                <a:cs typeface="Calibri" pitchFamily="34" charset="-120"/>
              </a:rPr>
              <a:t>EŞLEŞ</a:t>
            </a:r>
            <a:endParaRPr lang="en-US" sz="1700" dirty="0"/>
          </a:p>
        </p:txBody>
      </p:sp>
      <p:sp>
        <p:nvSpPr>
          <p:cNvPr id="17" name="Text 11"/>
          <p:cNvSpPr/>
          <p:nvPr/>
        </p:nvSpPr>
        <p:spPr>
          <a:xfrm>
            <a:off x="4581144" y="2971800"/>
            <a:ext cx="3017520" cy="1051560"/>
          </a:xfrm>
          <a:prstGeom prst="rect">
            <a:avLst/>
          </a:prstGeom>
          <a:noFill/>
          <a:ln/>
        </p:spPr>
        <p:txBody>
          <a:bodyPr wrap="square" rtlCol="0" anchor="ctr"/>
          <a:lstStyle/>
          <a:p>
            <a:pPr marL="0" indent="0">
              <a:buNone/>
            </a:pPr>
            <a:r>
              <a:rPr lang="en-US" sz="1250" dirty="0">
                <a:solidFill>
                  <a:srgbClr val="6E6E88"/>
                </a:solidFill>
                <a:latin typeface="Calibri" pitchFamily="34" charset="0"/>
                <a:ea typeface="Calibri" pitchFamily="34" charset="-122"/>
                <a:cs typeface="Calibri" pitchFamily="34" charset="-120"/>
              </a:rPr>
              <a:t>Yanındaki arkadaşınla cevabını karşılaştır.</a:t>
            </a:r>
            <a:endParaRPr lang="en-US" sz="1250" dirty="0"/>
          </a:p>
        </p:txBody>
      </p:sp>
      <p:sp>
        <p:nvSpPr>
          <p:cNvPr id="18" name="Shape 12"/>
          <p:cNvSpPr/>
          <p:nvPr/>
        </p:nvSpPr>
        <p:spPr>
          <a:xfrm>
            <a:off x="8065008" y="2148840"/>
            <a:ext cx="3566160" cy="2011680"/>
          </a:xfrm>
          <a:prstGeom prst="roundRect">
            <a:avLst>
              <a:gd name="adj" fmla="val 5909"/>
            </a:avLst>
          </a:prstGeom>
          <a:solidFill>
            <a:srgbClr val="FFFFFF"/>
          </a:solidFill>
          <a:ln/>
          <a:effectLst>
            <a:outerShdw blurRad="76200" dist="25400" dir="5400000" algn="bl" rotWithShape="0">
              <a:srgbClr val="B4B4C8">
                <a:alpha val="22000"/>
              </a:srgbClr>
            </a:outerShdw>
          </a:effectLst>
        </p:spPr>
      </p:sp>
      <p:sp>
        <p:nvSpPr>
          <p:cNvPr id="19" name="Shape 13"/>
          <p:cNvSpPr/>
          <p:nvPr/>
        </p:nvSpPr>
        <p:spPr>
          <a:xfrm>
            <a:off x="8339328" y="2377440"/>
            <a:ext cx="685800" cy="685800"/>
          </a:xfrm>
          <a:prstGeom prst="ellipse">
            <a:avLst/>
          </a:prstGeom>
          <a:solidFill>
            <a:srgbClr val="E9971B"/>
          </a:solidFill>
          <a:ln/>
          <a:effectLst>
            <a:outerShdw blurRad="76200" dist="25400" dir="5400000" algn="bl" rotWithShape="0">
              <a:srgbClr val="B4B4C8">
                <a:alpha val="22000"/>
              </a:srgbClr>
            </a:outerShdw>
          </a:effectLst>
        </p:spPr>
      </p:sp>
      <p:pic>
        <p:nvPicPr>
          <p:cNvPr id="20" name="Image 4" descr="preencoded.png"/>
          <p:cNvPicPr>
            <a:picLocks noChangeAspect="1"/>
          </p:cNvPicPr>
          <p:nvPr/>
        </p:nvPicPr>
        <p:blipFill>
          <a:blip r:embed="rId7"/>
          <a:stretch>
            <a:fillRect/>
          </a:stretch>
        </p:blipFill>
        <p:spPr>
          <a:xfrm>
            <a:off x="8517636" y="2555748"/>
            <a:ext cx="329184" cy="329184"/>
          </a:xfrm>
          <a:prstGeom prst="rect">
            <a:avLst/>
          </a:prstGeom>
        </p:spPr>
      </p:pic>
      <p:sp>
        <p:nvSpPr>
          <p:cNvPr id="21" name="Text 14"/>
          <p:cNvSpPr/>
          <p:nvPr/>
        </p:nvSpPr>
        <p:spPr>
          <a:xfrm>
            <a:off x="9162288" y="2377440"/>
            <a:ext cx="2377440" cy="457200"/>
          </a:xfrm>
          <a:prstGeom prst="rect">
            <a:avLst/>
          </a:prstGeom>
          <a:noFill/>
          <a:ln/>
        </p:spPr>
        <p:txBody>
          <a:bodyPr wrap="square" rtlCol="0" anchor="ctr"/>
          <a:lstStyle/>
          <a:p>
            <a:pPr marL="0" indent="0">
              <a:buNone/>
            </a:pPr>
            <a:r>
              <a:rPr lang="en-US" sz="1700" b="1" dirty="0">
                <a:solidFill>
                  <a:srgbClr val="E9971B"/>
                </a:solidFill>
                <a:latin typeface="Calibri" pitchFamily="34" charset="0"/>
                <a:ea typeface="Calibri" pitchFamily="34" charset="-122"/>
                <a:cs typeface="Calibri" pitchFamily="34" charset="-120"/>
              </a:rPr>
              <a:t>PAYLAŞ</a:t>
            </a:r>
            <a:endParaRPr lang="en-US" sz="1700" dirty="0"/>
          </a:p>
        </p:txBody>
      </p:sp>
      <p:sp>
        <p:nvSpPr>
          <p:cNvPr id="22" name="Text 15"/>
          <p:cNvSpPr/>
          <p:nvPr/>
        </p:nvSpPr>
        <p:spPr>
          <a:xfrm>
            <a:off x="8339328" y="2971800"/>
            <a:ext cx="3017520" cy="1051560"/>
          </a:xfrm>
          <a:prstGeom prst="rect">
            <a:avLst/>
          </a:prstGeom>
          <a:noFill/>
          <a:ln/>
        </p:spPr>
        <p:txBody>
          <a:bodyPr wrap="square" rtlCol="0" anchor="ctr"/>
          <a:lstStyle/>
          <a:p>
            <a:pPr marL="0" indent="0">
              <a:buNone/>
            </a:pPr>
            <a:r>
              <a:rPr lang="en-US" sz="1250" dirty="0">
                <a:solidFill>
                  <a:srgbClr val="6E6E88"/>
                </a:solidFill>
                <a:latin typeface="Calibri" pitchFamily="34" charset="0"/>
                <a:ea typeface="Calibri" pitchFamily="34" charset="-122"/>
                <a:cs typeface="Calibri" pitchFamily="34" charset="-120"/>
              </a:rPr>
              <a:t>Grubun kararını sınıfla paylaş, yıldızı kap!</a:t>
            </a:r>
            <a:endParaRPr lang="en-US" sz="1250" dirty="0"/>
          </a:p>
        </p:txBody>
      </p:sp>
      <p:sp>
        <p:nvSpPr>
          <p:cNvPr id="23" name="Shape 16"/>
          <p:cNvSpPr/>
          <p:nvPr/>
        </p:nvSpPr>
        <p:spPr>
          <a:xfrm>
            <a:off x="548640" y="4343400"/>
            <a:ext cx="11091672" cy="1417320"/>
          </a:xfrm>
          <a:prstGeom prst="roundRect">
            <a:avLst>
              <a:gd name="adj" fmla="val 8387"/>
            </a:avLst>
          </a:prstGeom>
          <a:solidFill>
            <a:srgbClr val="2E2A6B"/>
          </a:solidFill>
          <a:ln/>
          <a:effectLst>
            <a:outerShdw blurRad="76200" dist="25400" dir="5400000" algn="bl" rotWithShape="0">
              <a:srgbClr val="B4B4C8">
                <a:alpha val="22000"/>
              </a:srgbClr>
            </a:outerShdw>
          </a:effectLst>
        </p:spPr>
      </p:sp>
      <p:sp>
        <p:nvSpPr>
          <p:cNvPr id="24" name="Text 17"/>
          <p:cNvSpPr/>
          <p:nvPr/>
        </p:nvSpPr>
        <p:spPr>
          <a:xfrm>
            <a:off x="822960" y="4480560"/>
            <a:ext cx="10515600" cy="365760"/>
          </a:xfrm>
          <a:prstGeom prst="rect">
            <a:avLst/>
          </a:prstGeom>
          <a:noFill/>
          <a:ln/>
        </p:spPr>
        <p:txBody>
          <a:bodyPr wrap="square"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Bu rolleri doğru gruba yerleştir:</a:t>
            </a:r>
            <a:endParaRPr lang="en-US" sz="1400" dirty="0"/>
          </a:p>
        </p:txBody>
      </p:sp>
      <p:sp>
        <p:nvSpPr>
          <p:cNvPr id="25" name="Shape 18"/>
          <p:cNvSpPr/>
          <p:nvPr/>
        </p:nvSpPr>
        <p:spPr>
          <a:xfrm>
            <a:off x="822960" y="4937760"/>
            <a:ext cx="2514600" cy="640080"/>
          </a:xfrm>
          <a:prstGeom prst="roundRect">
            <a:avLst>
              <a:gd name="adj" fmla="val 17143"/>
            </a:avLst>
          </a:prstGeom>
          <a:solidFill>
            <a:srgbClr val="211E52"/>
          </a:solidFill>
          <a:ln/>
        </p:spPr>
      </p:sp>
      <p:sp>
        <p:nvSpPr>
          <p:cNvPr id="26" name="Text 19"/>
          <p:cNvSpPr/>
          <p:nvPr/>
        </p:nvSpPr>
        <p:spPr>
          <a:xfrm>
            <a:off x="822960" y="4937760"/>
            <a:ext cx="2514600" cy="640080"/>
          </a:xfrm>
          <a:prstGeom prst="rect">
            <a:avLst/>
          </a:prstGeom>
          <a:noFill/>
          <a:ln/>
        </p:spPr>
        <p:txBody>
          <a:bodyPr wrap="square" rtlCol="0" anchor="ctr"/>
          <a:lstStyle/>
          <a:p>
            <a:pPr marL="0" indent="0" algn="ctr">
              <a:buNone/>
            </a:pPr>
            <a:r>
              <a:rPr lang="en-US" sz="1350" b="1" dirty="0">
                <a:solidFill>
                  <a:srgbClr val="FFFFFF"/>
                </a:solidFill>
                <a:latin typeface="Calibri" pitchFamily="34" charset="0"/>
                <a:ea typeface="Calibri" pitchFamily="34" charset="-122"/>
                <a:cs typeface="Calibri" pitchFamily="34" charset="-120"/>
              </a:rPr>
              <a:t>Kaleci → ?</a:t>
            </a:r>
            <a:endParaRPr lang="en-US" sz="1350" dirty="0"/>
          </a:p>
        </p:txBody>
      </p:sp>
      <p:sp>
        <p:nvSpPr>
          <p:cNvPr id="27" name="Shape 20"/>
          <p:cNvSpPr/>
          <p:nvPr/>
        </p:nvSpPr>
        <p:spPr>
          <a:xfrm>
            <a:off x="3520440" y="4937760"/>
            <a:ext cx="2514600" cy="640080"/>
          </a:xfrm>
          <a:prstGeom prst="roundRect">
            <a:avLst>
              <a:gd name="adj" fmla="val 17143"/>
            </a:avLst>
          </a:prstGeom>
          <a:solidFill>
            <a:srgbClr val="211E52"/>
          </a:solidFill>
          <a:ln/>
        </p:spPr>
      </p:sp>
      <p:sp>
        <p:nvSpPr>
          <p:cNvPr id="28" name="Text 21"/>
          <p:cNvSpPr/>
          <p:nvPr/>
        </p:nvSpPr>
        <p:spPr>
          <a:xfrm>
            <a:off x="3520440" y="4937760"/>
            <a:ext cx="2514600" cy="640080"/>
          </a:xfrm>
          <a:prstGeom prst="rect">
            <a:avLst/>
          </a:prstGeom>
          <a:noFill/>
          <a:ln/>
        </p:spPr>
        <p:txBody>
          <a:bodyPr wrap="square" rtlCol="0" anchor="ctr"/>
          <a:lstStyle/>
          <a:p>
            <a:pPr marL="0" indent="0" algn="ctr">
              <a:buNone/>
            </a:pPr>
            <a:r>
              <a:rPr lang="en-US" sz="1350" b="1" dirty="0">
                <a:solidFill>
                  <a:srgbClr val="FFFFFF"/>
                </a:solidFill>
                <a:latin typeface="Calibri" pitchFamily="34" charset="0"/>
                <a:ea typeface="Calibri" pitchFamily="34" charset="-122"/>
                <a:cs typeface="Calibri" pitchFamily="34" charset="-120"/>
              </a:rPr>
              <a:t>Sınıf Başkanı → ?</a:t>
            </a:r>
            <a:endParaRPr lang="en-US" sz="1350" dirty="0"/>
          </a:p>
        </p:txBody>
      </p:sp>
      <p:sp>
        <p:nvSpPr>
          <p:cNvPr id="29" name="Shape 22"/>
          <p:cNvSpPr/>
          <p:nvPr/>
        </p:nvSpPr>
        <p:spPr>
          <a:xfrm>
            <a:off x="6217920" y="4937760"/>
            <a:ext cx="2514600" cy="640080"/>
          </a:xfrm>
          <a:prstGeom prst="roundRect">
            <a:avLst>
              <a:gd name="adj" fmla="val 17143"/>
            </a:avLst>
          </a:prstGeom>
          <a:solidFill>
            <a:srgbClr val="211E52"/>
          </a:solidFill>
          <a:ln/>
        </p:spPr>
      </p:sp>
      <p:sp>
        <p:nvSpPr>
          <p:cNvPr id="30" name="Text 23"/>
          <p:cNvSpPr/>
          <p:nvPr/>
        </p:nvSpPr>
        <p:spPr>
          <a:xfrm>
            <a:off x="6217920" y="4937760"/>
            <a:ext cx="2514600" cy="640080"/>
          </a:xfrm>
          <a:prstGeom prst="rect">
            <a:avLst/>
          </a:prstGeom>
          <a:noFill/>
          <a:ln/>
        </p:spPr>
        <p:txBody>
          <a:bodyPr wrap="square" rtlCol="0" anchor="ctr"/>
          <a:lstStyle/>
          <a:p>
            <a:pPr marL="0" indent="0" algn="ctr">
              <a:buNone/>
            </a:pPr>
            <a:r>
              <a:rPr lang="en-US" sz="1350" b="1" dirty="0">
                <a:solidFill>
                  <a:srgbClr val="FFFFFF"/>
                </a:solidFill>
                <a:latin typeface="Calibri" pitchFamily="34" charset="0"/>
                <a:ea typeface="Calibri" pitchFamily="34" charset="-122"/>
                <a:cs typeface="Calibri" pitchFamily="34" charset="-120"/>
              </a:rPr>
              <a:t>Ara Bulucu → ?</a:t>
            </a:r>
            <a:endParaRPr lang="en-US" sz="1350" dirty="0"/>
          </a:p>
        </p:txBody>
      </p:sp>
      <p:sp>
        <p:nvSpPr>
          <p:cNvPr id="31" name="Shape 24"/>
          <p:cNvSpPr/>
          <p:nvPr/>
        </p:nvSpPr>
        <p:spPr>
          <a:xfrm>
            <a:off x="8915400" y="4937760"/>
            <a:ext cx="2514600" cy="640080"/>
          </a:xfrm>
          <a:prstGeom prst="roundRect">
            <a:avLst>
              <a:gd name="adj" fmla="val 17143"/>
            </a:avLst>
          </a:prstGeom>
          <a:solidFill>
            <a:srgbClr val="211E52"/>
          </a:solidFill>
          <a:ln/>
        </p:spPr>
      </p:sp>
      <p:sp>
        <p:nvSpPr>
          <p:cNvPr id="32" name="Text 25"/>
          <p:cNvSpPr/>
          <p:nvPr/>
        </p:nvSpPr>
        <p:spPr>
          <a:xfrm>
            <a:off x="8915400" y="4937760"/>
            <a:ext cx="2514600" cy="640080"/>
          </a:xfrm>
          <a:prstGeom prst="rect">
            <a:avLst/>
          </a:prstGeom>
          <a:noFill/>
          <a:ln/>
        </p:spPr>
        <p:txBody>
          <a:bodyPr wrap="square" rtlCol="0" anchor="ctr"/>
          <a:lstStyle/>
          <a:p>
            <a:pPr marL="0" indent="0" algn="ctr">
              <a:buNone/>
            </a:pPr>
            <a:r>
              <a:rPr lang="en-US" sz="1350" b="1" dirty="0">
                <a:solidFill>
                  <a:srgbClr val="FFFFFF"/>
                </a:solidFill>
                <a:latin typeface="Calibri" pitchFamily="34" charset="0"/>
                <a:ea typeface="Calibri" pitchFamily="34" charset="-122"/>
                <a:cs typeface="Calibri" pitchFamily="34" charset="-120"/>
              </a:rPr>
              <a:t>Nöbetçi → ?</a:t>
            </a:r>
            <a:endParaRPr lang="en-US" sz="1350" dirty="0"/>
          </a:p>
        </p:txBody>
      </p:sp>
      <p:sp>
        <p:nvSpPr>
          <p:cNvPr id="33" name="Text 26"/>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13</a:t>
            </a:r>
            <a:endParaRPr lang="en-US" sz="900" dirty="0"/>
          </a:p>
        </p:txBody>
      </p:sp>
      <p:pic>
        <p:nvPicPr>
          <p:cNvPr id="34" name="Image 5" descr="preencoded.png"/>
          <p:cNvPicPr>
            <a:picLocks noChangeAspect="1"/>
          </p:cNvPicPr>
          <p:nvPr/>
        </p:nvPicPr>
        <p:blipFill>
          <a:blip r:embed="rId8">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BEBCB"/>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E9971B"/>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YILDIZ GÖREVİ</a:t>
            </a:r>
            <a:endParaRPr lang="en-US" sz="1100" dirty="0"/>
          </a:p>
        </p:txBody>
      </p:sp>
      <p:sp>
        <p:nvSpPr>
          <p:cNvPr id="5" name="Text 2"/>
          <p:cNvSpPr/>
          <p:nvPr/>
        </p:nvSpPr>
        <p:spPr>
          <a:xfrm>
            <a:off x="548640" y="960120"/>
            <a:ext cx="10972800" cy="685800"/>
          </a:xfrm>
          <a:prstGeom prst="rect">
            <a:avLst/>
          </a:prstGeom>
          <a:noFill/>
          <a:ln/>
        </p:spPr>
        <p:txBody>
          <a:bodyPr wrap="square" rtlCol="0" anchor="ctr"/>
          <a:lstStyle/>
          <a:p>
            <a:pPr marL="0" indent="0">
              <a:buNone/>
            </a:pPr>
            <a:r>
              <a:rPr lang="en-US" sz="3000" b="1" dirty="0">
                <a:solidFill>
                  <a:srgbClr val="2E2A6B"/>
                </a:solidFill>
                <a:latin typeface="Calibri" pitchFamily="34" charset="0"/>
                <a:ea typeface="Calibri" pitchFamily="34" charset="-122"/>
                <a:cs typeface="Calibri" pitchFamily="34" charset="-120"/>
              </a:rPr>
              <a:t>✅ Görev 2: Cevaplar</a:t>
            </a:r>
            <a:endParaRPr lang="en-US" sz="3000" dirty="0"/>
          </a:p>
        </p:txBody>
      </p:sp>
      <p:sp>
        <p:nvSpPr>
          <p:cNvPr id="6" name="Text 3"/>
          <p:cNvSpPr/>
          <p:nvPr/>
        </p:nvSpPr>
        <p:spPr>
          <a:xfrm>
            <a:off x="548640" y="1645920"/>
            <a:ext cx="10972800" cy="411480"/>
          </a:xfrm>
          <a:prstGeom prst="rect">
            <a:avLst/>
          </a:prstGeom>
          <a:noFill/>
          <a:ln/>
        </p:spPr>
        <p:txBody>
          <a:bodyPr wrap="square" rtlCol="0" anchor="ctr"/>
          <a:lstStyle/>
          <a:p>
            <a:pPr marL="0" indent="0">
              <a:buNone/>
            </a:pPr>
            <a:r>
              <a:rPr lang="en-US" sz="1500" dirty="0">
                <a:solidFill>
                  <a:srgbClr val="24243E"/>
                </a:solidFill>
                <a:latin typeface="Calibri" pitchFamily="34" charset="0"/>
                <a:ea typeface="Calibri" pitchFamily="34" charset="-122"/>
                <a:cs typeface="Calibri" pitchFamily="34" charset="-120"/>
              </a:rPr>
              <a:t>Her rol, ait olduğu grupla eşleşir. Doğru eşleştiren gruplar yıldızı kazanır!  ⭐</a:t>
            </a:r>
            <a:endParaRPr lang="en-US" sz="1500" dirty="0"/>
          </a:p>
        </p:txBody>
      </p:sp>
      <p:sp>
        <p:nvSpPr>
          <p:cNvPr id="7" name="Shape 4"/>
          <p:cNvSpPr/>
          <p:nvPr/>
        </p:nvSpPr>
        <p:spPr>
          <a:xfrm>
            <a:off x="548640" y="233172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8" name="Shape 5"/>
          <p:cNvSpPr/>
          <p:nvPr/>
        </p:nvSpPr>
        <p:spPr>
          <a:xfrm>
            <a:off x="822960" y="2788920"/>
            <a:ext cx="2194560" cy="594360"/>
          </a:xfrm>
          <a:prstGeom prst="roundRect">
            <a:avLst>
              <a:gd name="adj" fmla="val 18462"/>
            </a:avLst>
          </a:prstGeom>
          <a:solidFill>
            <a:srgbClr val="E4E3F2"/>
          </a:solidFill>
          <a:ln/>
        </p:spPr>
      </p:sp>
      <p:sp>
        <p:nvSpPr>
          <p:cNvPr id="9" name="Text 6"/>
          <p:cNvSpPr/>
          <p:nvPr/>
        </p:nvSpPr>
        <p:spPr>
          <a:xfrm>
            <a:off x="822960" y="2788920"/>
            <a:ext cx="2194560" cy="594360"/>
          </a:xfrm>
          <a:prstGeom prst="rect">
            <a:avLst/>
          </a:prstGeom>
          <a:noFill/>
          <a:ln/>
        </p:spPr>
        <p:txBody>
          <a:bodyPr wrap="square" rtlCol="0" anchor="ctr"/>
          <a:lstStyle/>
          <a:p>
            <a:pPr marL="0" indent="0" algn="ctr">
              <a:buNone/>
            </a:pPr>
            <a:r>
              <a:rPr lang="en-US" sz="1500" b="1" dirty="0">
                <a:solidFill>
                  <a:srgbClr val="2E2A6B"/>
                </a:solidFill>
                <a:latin typeface="Calibri" pitchFamily="34" charset="0"/>
                <a:ea typeface="Calibri" pitchFamily="34" charset="-122"/>
                <a:cs typeface="Calibri" pitchFamily="34" charset="-120"/>
              </a:rPr>
              <a:t>Kaleci</a:t>
            </a:r>
            <a:endParaRPr lang="en-US" sz="1500" dirty="0"/>
          </a:p>
        </p:txBody>
      </p:sp>
      <p:sp>
        <p:nvSpPr>
          <p:cNvPr id="10" name="Shape 7"/>
          <p:cNvSpPr/>
          <p:nvPr/>
        </p:nvSpPr>
        <p:spPr>
          <a:xfrm>
            <a:off x="3154680" y="2880360"/>
            <a:ext cx="457200" cy="411480"/>
          </a:xfrm>
          <a:prstGeom prst="chevron">
            <a:avLst/>
          </a:prstGeom>
          <a:solidFill>
            <a:srgbClr val="E9971B"/>
          </a:solidFill>
          <a:ln/>
        </p:spPr>
      </p:sp>
      <p:sp>
        <p:nvSpPr>
          <p:cNvPr id="11" name="Shape 8"/>
          <p:cNvSpPr/>
          <p:nvPr/>
        </p:nvSpPr>
        <p:spPr>
          <a:xfrm>
            <a:off x="3703320" y="2788920"/>
            <a:ext cx="2011680" cy="594360"/>
          </a:xfrm>
          <a:prstGeom prst="roundRect">
            <a:avLst>
              <a:gd name="adj" fmla="val 18462"/>
            </a:avLst>
          </a:prstGeom>
          <a:solidFill>
            <a:srgbClr val="E9971B"/>
          </a:solidFill>
          <a:ln/>
        </p:spPr>
      </p:sp>
      <p:sp>
        <p:nvSpPr>
          <p:cNvPr id="12" name="Text 9"/>
          <p:cNvSpPr/>
          <p:nvPr/>
        </p:nvSpPr>
        <p:spPr>
          <a:xfrm>
            <a:off x="3703320" y="2788920"/>
            <a:ext cx="2011680" cy="594360"/>
          </a:xfrm>
          <a:prstGeom prst="rect">
            <a:avLst/>
          </a:prstGeom>
          <a:noFill/>
          <a:ln/>
        </p:spPr>
        <p:txBody>
          <a:bodyPr wrap="square"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Spor Takımı</a:t>
            </a:r>
            <a:endParaRPr lang="en-US" sz="1500" dirty="0"/>
          </a:p>
        </p:txBody>
      </p:sp>
      <p:sp>
        <p:nvSpPr>
          <p:cNvPr id="13" name="Shape 10"/>
          <p:cNvSpPr/>
          <p:nvPr/>
        </p:nvSpPr>
        <p:spPr>
          <a:xfrm>
            <a:off x="6181344" y="233172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14" name="Shape 11"/>
          <p:cNvSpPr/>
          <p:nvPr/>
        </p:nvSpPr>
        <p:spPr>
          <a:xfrm>
            <a:off x="6455664" y="2788920"/>
            <a:ext cx="2194560" cy="594360"/>
          </a:xfrm>
          <a:prstGeom prst="roundRect">
            <a:avLst>
              <a:gd name="adj" fmla="val 18462"/>
            </a:avLst>
          </a:prstGeom>
          <a:solidFill>
            <a:srgbClr val="E4E3F2"/>
          </a:solidFill>
          <a:ln/>
        </p:spPr>
      </p:sp>
      <p:sp>
        <p:nvSpPr>
          <p:cNvPr id="15" name="Text 12"/>
          <p:cNvSpPr/>
          <p:nvPr/>
        </p:nvSpPr>
        <p:spPr>
          <a:xfrm>
            <a:off x="6455664" y="2788920"/>
            <a:ext cx="2194560" cy="594360"/>
          </a:xfrm>
          <a:prstGeom prst="rect">
            <a:avLst/>
          </a:prstGeom>
          <a:noFill/>
          <a:ln/>
        </p:spPr>
        <p:txBody>
          <a:bodyPr wrap="square" rtlCol="0" anchor="ctr"/>
          <a:lstStyle/>
          <a:p>
            <a:pPr marL="0" indent="0" algn="ctr">
              <a:buNone/>
            </a:pPr>
            <a:r>
              <a:rPr lang="en-US" sz="1500" b="1" dirty="0">
                <a:solidFill>
                  <a:srgbClr val="2E2A6B"/>
                </a:solidFill>
                <a:latin typeface="Calibri" pitchFamily="34" charset="0"/>
                <a:ea typeface="Calibri" pitchFamily="34" charset="-122"/>
                <a:cs typeface="Calibri" pitchFamily="34" charset="-120"/>
              </a:rPr>
              <a:t>Sınıf Başkanı</a:t>
            </a:r>
            <a:endParaRPr lang="en-US" sz="1500" dirty="0"/>
          </a:p>
        </p:txBody>
      </p:sp>
      <p:sp>
        <p:nvSpPr>
          <p:cNvPr id="16" name="Shape 13"/>
          <p:cNvSpPr/>
          <p:nvPr/>
        </p:nvSpPr>
        <p:spPr>
          <a:xfrm>
            <a:off x="8787384" y="2880360"/>
            <a:ext cx="457200" cy="411480"/>
          </a:xfrm>
          <a:prstGeom prst="chevron">
            <a:avLst/>
          </a:prstGeom>
          <a:solidFill>
            <a:srgbClr val="159C8E"/>
          </a:solidFill>
          <a:ln/>
        </p:spPr>
      </p:sp>
      <p:sp>
        <p:nvSpPr>
          <p:cNvPr id="17" name="Shape 14"/>
          <p:cNvSpPr/>
          <p:nvPr/>
        </p:nvSpPr>
        <p:spPr>
          <a:xfrm>
            <a:off x="9336024" y="2788920"/>
            <a:ext cx="2011680" cy="594360"/>
          </a:xfrm>
          <a:prstGeom prst="roundRect">
            <a:avLst>
              <a:gd name="adj" fmla="val 18462"/>
            </a:avLst>
          </a:prstGeom>
          <a:solidFill>
            <a:srgbClr val="159C8E"/>
          </a:solidFill>
          <a:ln/>
        </p:spPr>
      </p:sp>
      <p:sp>
        <p:nvSpPr>
          <p:cNvPr id="18" name="Text 15"/>
          <p:cNvSpPr/>
          <p:nvPr/>
        </p:nvSpPr>
        <p:spPr>
          <a:xfrm>
            <a:off x="9336024" y="2788920"/>
            <a:ext cx="2011680" cy="594360"/>
          </a:xfrm>
          <a:prstGeom prst="rect">
            <a:avLst/>
          </a:prstGeom>
          <a:noFill/>
          <a:ln/>
        </p:spPr>
        <p:txBody>
          <a:bodyPr wrap="square"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Sınıf</a:t>
            </a:r>
            <a:endParaRPr lang="en-US" sz="1500" dirty="0"/>
          </a:p>
        </p:txBody>
      </p:sp>
      <p:sp>
        <p:nvSpPr>
          <p:cNvPr id="19" name="Shape 16"/>
          <p:cNvSpPr/>
          <p:nvPr/>
        </p:nvSpPr>
        <p:spPr>
          <a:xfrm>
            <a:off x="548640" y="411480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20" name="Shape 17"/>
          <p:cNvSpPr/>
          <p:nvPr/>
        </p:nvSpPr>
        <p:spPr>
          <a:xfrm>
            <a:off x="822960" y="4572000"/>
            <a:ext cx="2194560" cy="594360"/>
          </a:xfrm>
          <a:prstGeom prst="roundRect">
            <a:avLst>
              <a:gd name="adj" fmla="val 18462"/>
            </a:avLst>
          </a:prstGeom>
          <a:solidFill>
            <a:srgbClr val="E4E3F2"/>
          </a:solidFill>
          <a:ln/>
        </p:spPr>
      </p:sp>
      <p:sp>
        <p:nvSpPr>
          <p:cNvPr id="21" name="Text 18"/>
          <p:cNvSpPr/>
          <p:nvPr/>
        </p:nvSpPr>
        <p:spPr>
          <a:xfrm>
            <a:off x="822960" y="4572000"/>
            <a:ext cx="2194560" cy="594360"/>
          </a:xfrm>
          <a:prstGeom prst="rect">
            <a:avLst/>
          </a:prstGeom>
          <a:noFill/>
          <a:ln/>
        </p:spPr>
        <p:txBody>
          <a:bodyPr wrap="square" rtlCol="0" anchor="ctr"/>
          <a:lstStyle/>
          <a:p>
            <a:pPr marL="0" indent="0" algn="ctr">
              <a:buNone/>
            </a:pPr>
            <a:r>
              <a:rPr lang="en-US" sz="1500" b="1" dirty="0">
                <a:solidFill>
                  <a:srgbClr val="2E2A6B"/>
                </a:solidFill>
                <a:latin typeface="Calibri" pitchFamily="34" charset="0"/>
                <a:ea typeface="Calibri" pitchFamily="34" charset="-122"/>
                <a:cs typeface="Calibri" pitchFamily="34" charset="-120"/>
              </a:rPr>
              <a:t>Ara Bulucu</a:t>
            </a:r>
            <a:endParaRPr lang="en-US" sz="1500" dirty="0"/>
          </a:p>
        </p:txBody>
      </p:sp>
      <p:sp>
        <p:nvSpPr>
          <p:cNvPr id="22" name="Shape 19"/>
          <p:cNvSpPr/>
          <p:nvPr/>
        </p:nvSpPr>
        <p:spPr>
          <a:xfrm>
            <a:off x="3154680" y="4663440"/>
            <a:ext cx="457200" cy="411480"/>
          </a:xfrm>
          <a:prstGeom prst="chevron">
            <a:avLst/>
          </a:prstGeom>
          <a:solidFill>
            <a:srgbClr val="E45B4E"/>
          </a:solidFill>
          <a:ln/>
        </p:spPr>
      </p:sp>
      <p:sp>
        <p:nvSpPr>
          <p:cNvPr id="23" name="Shape 20"/>
          <p:cNvSpPr/>
          <p:nvPr/>
        </p:nvSpPr>
        <p:spPr>
          <a:xfrm>
            <a:off x="3703320" y="4572000"/>
            <a:ext cx="2011680" cy="594360"/>
          </a:xfrm>
          <a:prstGeom prst="roundRect">
            <a:avLst>
              <a:gd name="adj" fmla="val 18462"/>
            </a:avLst>
          </a:prstGeom>
          <a:solidFill>
            <a:srgbClr val="E45B4E"/>
          </a:solidFill>
          <a:ln/>
        </p:spPr>
      </p:sp>
      <p:sp>
        <p:nvSpPr>
          <p:cNvPr id="24" name="Text 21"/>
          <p:cNvSpPr/>
          <p:nvPr/>
        </p:nvSpPr>
        <p:spPr>
          <a:xfrm>
            <a:off x="3703320" y="4572000"/>
            <a:ext cx="2011680" cy="594360"/>
          </a:xfrm>
          <a:prstGeom prst="rect">
            <a:avLst/>
          </a:prstGeom>
          <a:noFill/>
          <a:ln/>
        </p:spPr>
        <p:txBody>
          <a:bodyPr wrap="square"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Arkadaş Grubu</a:t>
            </a:r>
            <a:endParaRPr lang="en-US" sz="1500" dirty="0"/>
          </a:p>
        </p:txBody>
      </p:sp>
      <p:sp>
        <p:nvSpPr>
          <p:cNvPr id="25" name="Shape 22"/>
          <p:cNvSpPr/>
          <p:nvPr/>
        </p:nvSpPr>
        <p:spPr>
          <a:xfrm>
            <a:off x="6181344" y="4114800"/>
            <a:ext cx="5440680" cy="1508760"/>
          </a:xfrm>
          <a:prstGeom prst="roundRect">
            <a:avLst>
              <a:gd name="adj" fmla="val 7879"/>
            </a:avLst>
          </a:prstGeom>
          <a:solidFill>
            <a:srgbClr val="FFFFFF"/>
          </a:solidFill>
          <a:ln/>
          <a:effectLst>
            <a:outerShdw blurRad="76200" dist="25400" dir="5400000" algn="bl" rotWithShape="0">
              <a:srgbClr val="B4B4C8">
                <a:alpha val="22000"/>
              </a:srgbClr>
            </a:outerShdw>
          </a:effectLst>
        </p:spPr>
      </p:sp>
      <p:sp>
        <p:nvSpPr>
          <p:cNvPr id="26" name="Shape 23"/>
          <p:cNvSpPr/>
          <p:nvPr/>
        </p:nvSpPr>
        <p:spPr>
          <a:xfrm>
            <a:off x="6455664" y="4572000"/>
            <a:ext cx="2194560" cy="594360"/>
          </a:xfrm>
          <a:prstGeom prst="roundRect">
            <a:avLst>
              <a:gd name="adj" fmla="val 18462"/>
            </a:avLst>
          </a:prstGeom>
          <a:solidFill>
            <a:srgbClr val="E4E3F2"/>
          </a:solidFill>
          <a:ln/>
        </p:spPr>
      </p:sp>
      <p:sp>
        <p:nvSpPr>
          <p:cNvPr id="27" name="Text 24"/>
          <p:cNvSpPr/>
          <p:nvPr/>
        </p:nvSpPr>
        <p:spPr>
          <a:xfrm>
            <a:off x="6455664" y="4572000"/>
            <a:ext cx="2194560" cy="594360"/>
          </a:xfrm>
          <a:prstGeom prst="rect">
            <a:avLst/>
          </a:prstGeom>
          <a:noFill/>
          <a:ln/>
        </p:spPr>
        <p:txBody>
          <a:bodyPr wrap="square" rtlCol="0" anchor="ctr"/>
          <a:lstStyle/>
          <a:p>
            <a:pPr marL="0" indent="0" algn="ctr">
              <a:buNone/>
            </a:pPr>
            <a:r>
              <a:rPr lang="en-US" sz="1500" b="1" dirty="0">
                <a:solidFill>
                  <a:srgbClr val="2E2A6B"/>
                </a:solidFill>
                <a:latin typeface="Calibri" pitchFamily="34" charset="0"/>
                <a:ea typeface="Calibri" pitchFamily="34" charset="-122"/>
                <a:cs typeface="Calibri" pitchFamily="34" charset="-120"/>
              </a:rPr>
              <a:t>Nöbetçi</a:t>
            </a:r>
            <a:endParaRPr lang="en-US" sz="1500" dirty="0"/>
          </a:p>
        </p:txBody>
      </p:sp>
      <p:sp>
        <p:nvSpPr>
          <p:cNvPr id="28" name="Shape 25"/>
          <p:cNvSpPr/>
          <p:nvPr/>
        </p:nvSpPr>
        <p:spPr>
          <a:xfrm>
            <a:off x="8787384" y="4663440"/>
            <a:ext cx="457200" cy="411480"/>
          </a:xfrm>
          <a:prstGeom prst="chevron">
            <a:avLst/>
          </a:prstGeom>
          <a:solidFill>
            <a:srgbClr val="159C8E"/>
          </a:solidFill>
          <a:ln/>
        </p:spPr>
      </p:sp>
      <p:sp>
        <p:nvSpPr>
          <p:cNvPr id="29" name="Shape 26"/>
          <p:cNvSpPr/>
          <p:nvPr/>
        </p:nvSpPr>
        <p:spPr>
          <a:xfrm>
            <a:off x="9336024" y="4572000"/>
            <a:ext cx="2011680" cy="594360"/>
          </a:xfrm>
          <a:prstGeom prst="roundRect">
            <a:avLst>
              <a:gd name="adj" fmla="val 18462"/>
            </a:avLst>
          </a:prstGeom>
          <a:solidFill>
            <a:srgbClr val="159C8E"/>
          </a:solidFill>
          <a:ln/>
        </p:spPr>
      </p:sp>
      <p:sp>
        <p:nvSpPr>
          <p:cNvPr id="30" name="Text 27"/>
          <p:cNvSpPr/>
          <p:nvPr/>
        </p:nvSpPr>
        <p:spPr>
          <a:xfrm>
            <a:off x="9336024" y="4572000"/>
            <a:ext cx="2011680" cy="594360"/>
          </a:xfrm>
          <a:prstGeom prst="rect">
            <a:avLst/>
          </a:prstGeom>
          <a:noFill/>
          <a:ln/>
        </p:spPr>
        <p:txBody>
          <a:bodyPr wrap="square"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Sınıf</a:t>
            </a:r>
            <a:endParaRPr lang="en-US" sz="1500" dirty="0"/>
          </a:p>
        </p:txBody>
      </p:sp>
      <p:sp>
        <p:nvSpPr>
          <p:cNvPr id="31" name="Text 28"/>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14</a:t>
            </a:r>
            <a:endParaRPr lang="en-US" sz="900" dirty="0"/>
          </a:p>
        </p:txBody>
      </p:sp>
      <p:pic>
        <p:nvPicPr>
          <p:cNvPr id="32" name="Image 1" descr="preencoded.png"/>
          <p:cNvPicPr>
            <a:picLocks noChangeAspect="1"/>
          </p:cNvPicPr>
          <p:nvPr/>
        </p:nvPicPr>
        <p:blipFill>
          <a:blip r:embed="rId4">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9971B"/>
                </a:solidFill>
                <a:latin typeface="Calibri" pitchFamily="34" charset="0"/>
                <a:ea typeface="Calibri" pitchFamily="34" charset="-122"/>
                <a:cs typeface="Calibri" pitchFamily="34" charset="-120"/>
              </a:rPr>
              <a:t>3. DURAK · ROLLERIN ÖZELLIKLERI</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Doğuştan mı, Sonradan mı?</a:t>
            </a:r>
            <a:endParaRPr lang="en-US" sz="3100" dirty="0"/>
          </a:p>
        </p:txBody>
      </p:sp>
      <p:sp>
        <p:nvSpPr>
          <p:cNvPr id="4" name="Shape 2"/>
          <p:cNvSpPr/>
          <p:nvPr/>
        </p:nvSpPr>
        <p:spPr>
          <a:xfrm>
            <a:off x="548640" y="1645920"/>
            <a:ext cx="5440680" cy="4343400"/>
          </a:xfrm>
          <a:prstGeom prst="roundRect">
            <a:avLst>
              <a:gd name="adj" fmla="val 2737"/>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548640" y="1645920"/>
            <a:ext cx="5440680" cy="960120"/>
          </a:xfrm>
          <a:prstGeom prst="roundRect">
            <a:avLst>
              <a:gd name="adj" fmla="val 12381"/>
            </a:avLst>
          </a:prstGeom>
          <a:solidFill>
            <a:srgbClr val="159C8E"/>
          </a:solidFill>
          <a:ln/>
        </p:spPr>
      </p:sp>
      <p:pic>
        <p:nvPicPr>
          <p:cNvPr id="6" name="Image 0" descr="preencoded.png"/>
          <p:cNvPicPr>
            <a:picLocks noChangeAspect="1"/>
          </p:cNvPicPr>
          <p:nvPr/>
        </p:nvPicPr>
        <p:blipFill>
          <a:blip r:embed="rId3"/>
          <a:stretch>
            <a:fillRect/>
          </a:stretch>
        </p:blipFill>
        <p:spPr>
          <a:xfrm>
            <a:off x="694944" y="1746504"/>
            <a:ext cx="749808" cy="749808"/>
          </a:xfrm>
          <a:prstGeom prst="rect">
            <a:avLst/>
          </a:prstGeom>
        </p:spPr>
      </p:pic>
      <p:sp>
        <p:nvSpPr>
          <p:cNvPr id="7" name="Text 4"/>
          <p:cNvSpPr/>
          <p:nvPr/>
        </p:nvSpPr>
        <p:spPr>
          <a:xfrm>
            <a:off x="1463040" y="1645920"/>
            <a:ext cx="4389120" cy="960120"/>
          </a:xfrm>
          <a:prstGeom prst="rect">
            <a:avLst/>
          </a:prstGeom>
          <a:noFill/>
          <a:ln/>
        </p:spPr>
        <p:txBody>
          <a:bodyPr wrap="square" rtlCol="0" anchor="ctr"/>
          <a:lstStyle/>
          <a:p>
            <a:pPr marL="0" indent="0">
              <a:buNone/>
            </a:pPr>
            <a:r>
              <a:rPr lang="en-US" sz="1700" b="1" dirty="0">
                <a:solidFill>
                  <a:srgbClr val="FFFFFF"/>
                </a:solidFill>
                <a:latin typeface="Calibri" pitchFamily="34" charset="0"/>
                <a:ea typeface="Calibri" pitchFamily="34" charset="-122"/>
                <a:cs typeface="Calibri" pitchFamily="34" charset="-120"/>
              </a:rPr>
              <a:t>Doğuştan Kazanılan Roller</a:t>
            </a:r>
            <a:endParaRPr lang="en-US" sz="1700" dirty="0"/>
          </a:p>
        </p:txBody>
      </p:sp>
      <p:sp>
        <p:nvSpPr>
          <p:cNvPr id="8" name="Text 5"/>
          <p:cNvSpPr/>
          <p:nvPr/>
        </p:nvSpPr>
        <p:spPr>
          <a:xfrm>
            <a:off x="822960" y="2743200"/>
            <a:ext cx="4937760" cy="777240"/>
          </a:xfrm>
          <a:prstGeom prst="rect">
            <a:avLst/>
          </a:prstGeom>
          <a:noFill/>
          <a:ln/>
        </p:spPr>
        <p:txBody>
          <a:bodyPr wrap="square" rtlCol="0" anchor="ctr"/>
          <a:lstStyle/>
          <a:p>
            <a:pPr marL="0" indent="0">
              <a:buNone/>
            </a:pPr>
            <a:r>
              <a:rPr lang="en-US" sz="1350" dirty="0">
                <a:solidFill>
                  <a:srgbClr val="6E6E88"/>
                </a:solidFill>
                <a:latin typeface="Calibri" pitchFamily="34" charset="0"/>
                <a:ea typeface="Calibri" pitchFamily="34" charset="-122"/>
                <a:cs typeface="Calibri" pitchFamily="34" charset="-120"/>
              </a:rPr>
              <a:t>Biyolojik özelliklerimize bağlı olarak doğumla birlikte kazandığımız rollerdir.</a:t>
            </a:r>
            <a:endParaRPr lang="en-US" sz="1350" dirty="0"/>
          </a:p>
        </p:txBody>
      </p:sp>
      <p:sp>
        <p:nvSpPr>
          <p:cNvPr id="9" name="Shape 6"/>
          <p:cNvSpPr/>
          <p:nvPr/>
        </p:nvSpPr>
        <p:spPr>
          <a:xfrm>
            <a:off x="868680" y="3611880"/>
            <a:ext cx="384048" cy="384048"/>
          </a:xfrm>
          <a:prstGeom prst="ellipse">
            <a:avLst/>
          </a:prstGeom>
          <a:solidFill>
            <a:srgbClr val="D9F1EE"/>
          </a:solidFill>
          <a:ln/>
          <a:effectLst>
            <a:outerShdw blurRad="76200" dist="25400" dir="5400000" algn="bl" rotWithShape="0">
              <a:srgbClr val="B4B4C8">
                <a:alpha val="22000"/>
              </a:srgbClr>
            </a:outerShdw>
          </a:effectLst>
        </p:spPr>
      </p:sp>
      <p:pic>
        <p:nvPicPr>
          <p:cNvPr id="10" name="Image 1" descr="preencoded.png"/>
          <p:cNvPicPr>
            <a:picLocks noChangeAspect="1"/>
          </p:cNvPicPr>
          <p:nvPr/>
        </p:nvPicPr>
        <p:blipFill>
          <a:blip r:embed="rId4"/>
          <a:stretch>
            <a:fillRect/>
          </a:stretch>
        </p:blipFill>
        <p:spPr>
          <a:xfrm>
            <a:off x="968532" y="3711732"/>
            <a:ext cx="184343" cy="184343"/>
          </a:xfrm>
          <a:prstGeom prst="rect">
            <a:avLst/>
          </a:prstGeom>
        </p:spPr>
      </p:pic>
      <p:sp>
        <p:nvSpPr>
          <p:cNvPr id="11" name="Text 7"/>
          <p:cNvSpPr/>
          <p:nvPr/>
        </p:nvSpPr>
        <p:spPr>
          <a:xfrm>
            <a:off x="1417320" y="3611880"/>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Evlat olmak</a:t>
            </a:r>
            <a:endParaRPr lang="en-US" sz="1450" dirty="0"/>
          </a:p>
        </p:txBody>
      </p:sp>
      <p:sp>
        <p:nvSpPr>
          <p:cNvPr id="12" name="Shape 8"/>
          <p:cNvSpPr/>
          <p:nvPr/>
        </p:nvSpPr>
        <p:spPr>
          <a:xfrm>
            <a:off x="868680" y="4178808"/>
            <a:ext cx="384048" cy="384048"/>
          </a:xfrm>
          <a:prstGeom prst="ellipse">
            <a:avLst/>
          </a:prstGeom>
          <a:solidFill>
            <a:srgbClr val="D9F1EE"/>
          </a:solidFill>
          <a:ln/>
          <a:effectLst>
            <a:outerShdw blurRad="76200" dist="25400" dir="5400000" algn="bl" rotWithShape="0">
              <a:srgbClr val="B4B4C8">
                <a:alpha val="22000"/>
              </a:srgbClr>
            </a:outerShdw>
          </a:effectLst>
        </p:spPr>
      </p:sp>
      <p:pic>
        <p:nvPicPr>
          <p:cNvPr id="13" name="Image 2" descr="preencoded.png"/>
          <p:cNvPicPr>
            <a:picLocks noChangeAspect="1"/>
          </p:cNvPicPr>
          <p:nvPr/>
        </p:nvPicPr>
        <p:blipFill>
          <a:blip r:embed="rId4"/>
          <a:stretch>
            <a:fillRect/>
          </a:stretch>
        </p:blipFill>
        <p:spPr>
          <a:xfrm>
            <a:off x="968532" y="4278660"/>
            <a:ext cx="184343" cy="184343"/>
          </a:xfrm>
          <a:prstGeom prst="rect">
            <a:avLst/>
          </a:prstGeom>
        </p:spPr>
      </p:pic>
      <p:sp>
        <p:nvSpPr>
          <p:cNvPr id="14" name="Text 9"/>
          <p:cNvSpPr/>
          <p:nvPr/>
        </p:nvSpPr>
        <p:spPr>
          <a:xfrm>
            <a:off x="1417320" y="4178808"/>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Torun olmak</a:t>
            </a:r>
            <a:endParaRPr lang="en-US" sz="1450" dirty="0"/>
          </a:p>
        </p:txBody>
      </p:sp>
      <p:sp>
        <p:nvSpPr>
          <p:cNvPr id="15" name="Shape 10"/>
          <p:cNvSpPr/>
          <p:nvPr/>
        </p:nvSpPr>
        <p:spPr>
          <a:xfrm>
            <a:off x="868680" y="4745736"/>
            <a:ext cx="384048" cy="384048"/>
          </a:xfrm>
          <a:prstGeom prst="ellipse">
            <a:avLst/>
          </a:prstGeom>
          <a:solidFill>
            <a:srgbClr val="D9F1EE"/>
          </a:solidFill>
          <a:ln/>
          <a:effectLst>
            <a:outerShdw blurRad="76200" dist="25400" dir="5400000" algn="bl" rotWithShape="0">
              <a:srgbClr val="B4B4C8">
                <a:alpha val="22000"/>
              </a:srgbClr>
            </a:outerShdw>
          </a:effectLst>
        </p:spPr>
      </p:sp>
      <p:pic>
        <p:nvPicPr>
          <p:cNvPr id="16" name="Image 3" descr="preencoded.png"/>
          <p:cNvPicPr>
            <a:picLocks noChangeAspect="1"/>
          </p:cNvPicPr>
          <p:nvPr/>
        </p:nvPicPr>
        <p:blipFill>
          <a:blip r:embed="rId4"/>
          <a:stretch>
            <a:fillRect/>
          </a:stretch>
        </p:blipFill>
        <p:spPr>
          <a:xfrm>
            <a:off x="968532" y="4845588"/>
            <a:ext cx="184343" cy="184343"/>
          </a:xfrm>
          <a:prstGeom prst="rect">
            <a:avLst/>
          </a:prstGeom>
        </p:spPr>
      </p:pic>
      <p:sp>
        <p:nvSpPr>
          <p:cNvPr id="17" name="Text 11"/>
          <p:cNvSpPr/>
          <p:nvPr/>
        </p:nvSpPr>
        <p:spPr>
          <a:xfrm>
            <a:off x="1417320" y="4745736"/>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Kardeş olmak</a:t>
            </a:r>
            <a:endParaRPr lang="en-US" sz="1450" dirty="0"/>
          </a:p>
        </p:txBody>
      </p:sp>
      <p:sp>
        <p:nvSpPr>
          <p:cNvPr id="18" name="Shape 12"/>
          <p:cNvSpPr/>
          <p:nvPr/>
        </p:nvSpPr>
        <p:spPr>
          <a:xfrm>
            <a:off x="868680" y="5312664"/>
            <a:ext cx="384048" cy="384048"/>
          </a:xfrm>
          <a:prstGeom prst="ellipse">
            <a:avLst/>
          </a:prstGeom>
          <a:solidFill>
            <a:srgbClr val="D9F1EE"/>
          </a:solidFill>
          <a:ln/>
          <a:effectLst>
            <a:outerShdw blurRad="76200" dist="25400" dir="5400000" algn="bl" rotWithShape="0">
              <a:srgbClr val="B4B4C8">
                <a:alpha val="22000"/>
              </a:srgbClr>
            </a:outerShdw>
          </a:effectLst>
        </p:spPr>
      </p:sp>
      <p:pic>
        <p:nvPicPr>
          <p:cNvPr id="19" name="Image 4" descr="preencoded.png"/>
          <p:cNvPicPr>
            <a:picLocks noChangeAspect="1"/>
          </p:cNvPicPr>
          <p:nvPr/>
        </p:nvPicPr>
        <p:blipFill>
          <a:blip r:embed="rId4"/>
          <a:stretch>
            <a:fillRect/>
          </a:stretch>
        </p:blipFill>
        <p:spPr>
          <a:xfrm>
            <a:off x="968532" y="5412516"/>
            <a:ext cx="184343" cy="184343"/>
          </a:xfrm>
          <a:prstGeom prst="rect">
            <a:avLst/>
          </a:prstGeom>
        </p:spPr>
      </p:pic>
      <p:sp>
        <p:nvSpPr>
          <p:cNvPr id="20" name="Text 13"/>
          <p:cNvSpPr/>
          <p:nvPr/>
        </p:nvSpPr>
        <p:spPr>
          <a:xfrm>
            <a:off x="1417320" y="5312664"/>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Yeğen olmak</a:t>
            </a:r>
            <a:endParaRPr lang="en-US" sz="1450" dirty="0"/>
          </a:p>
        </p:txBody>
      </p:sp>
      <p:sp>
        <p:nvSpPr>
          <p:cNvPr id="21" name="Shape 14"/>
          <p:cNvSpPr/>
          <p:nvPr/>
        </p:nvSpPr>
        <p:spPr>
          <a:xfrm>
            <a:off x="6199632" y="1645920"/>
            <a:ext cx="5440680" cy="4343400"/>
          </a:xfrm>
          <a:prstGeom prst="roundRect">
            <a:avLst>
              <a:gd name="adj" fmla="val 2737"/>
            </a:avLst>
          </a:prstGeom>
          <a:solidFill>
            <a:srgbClr val="FFFFFF"/>
          </a:solidFill>
          <a:ln/>
          <a:effectLst>
            <a:outerShdw blurRad="76200" dist="25400" dir="5400000" algn="bl" rotWithShape="0">
              <a:srgbClr val="B4B4C8">
                <a:alpha val="22000"/>
              </a:srgbClr>
            </a:outerShdw>
          </a:effectLst>
        </p:spPr>
      </p:sp>
      <p:sp>
        <p:nvSpPr>
          <p:cNvPr id="22" name="Shape 15"/>
          <p:cNvSpPr/>
          <p:nvPr/>
        </p:nvSpPr>
        <p:spPr>
          <a:xfrm>
            <a:off x="6199632" y="1645920"/>
            <a:ext cx="5440680" cy="960120"/>
          </a:xfrm>
          <a:prstGeom prst="roundRect">
            <a:avLst>
              <a:gd name="adj" fmla="val 12381"/>
            </a:avLst>
          </a:prstGeom>
          <a:solidFill>
            <a:srgbClr val="E45B4E"/>
          </a:solidFill>
          <a:ln/>
        </p:spPr>
      </p:sp>
      <p:pic>
        <p:nvPicPr>
          <p:cNvPr id="23" name="Image 5" descr="preencoded.png"/>
          <p:cNvPicPr>
            <a:picLocks noChangeAspect="1"/>
          </p:cNvPicPr>
          <p:nvPr/>
        </p:nvPicPr>
        <p:blipFill>
          <a:blip r:embed="rId5"/>
          <a:stretch>
            <a:fillRect/>
          </a:stretch>
        </p:blipFill>
        <p:spPr>
          <a:xfrm>
            <a:off x="6345936" y="1746504"/>
            <a:ext cx="749808" cy="749808"/>
          </a:xfrm>
          <a:prstGeom prst="rect">
            <a:avLst/>
          </a:prstGeom>
        </p:spPr>
      </p:pic>
      <p:sp>
        <p:nvSpPr>
          <p:cNvPr id="24" name="Text 16"/>
          <p:cNvSpPr/>
          <p:nvPr/>
        </p:nvSpPr>
        <p:spPr>
          <a:xfrm>
            <a:off x="7114032" y="1645920"/>
            <a:ext cx="4389120" cy="960120"/>
          </a:xfrm>
          <a:prstGeom prst="rect">
            <a:avLst/>
          </a:prstGeom>
          <a:noFill/>
          <a:ln/>
        </p:spPr>
        <p:txBody>
          <a:bodyPr wrap="square" rtlCol="0" anchor="ctr"/>
          <a:lstStyle/>
          <a:p>
            <a:pPr marL="0" indent="0">
              <a:buNone/>
            </a:pPr>
            <a:r>
              <a:rPr lang="en-US" sz="1700" b="1" dirty="0">
                <a:solidFill>
                  <a:srgbClr val="FFFFFF"/>
                </a:solidFill>
                <a:latin typeface="Calibri" pitchFamily="34" charset="0"/>
                <a:ea typeface="Calibri" pitchFamily="34" charset="-122"/>
                <a:cs typeface="Calibri" pitchFamily="34" charset="-120"/>
              </a:rPr>
              <a:t>Sonradan Kazanılan Roller</a:t>
            </a:r>
            <a:endParaRPr lang="en-US" sz="1700" dirty="0"/>
          </a:p>
        </p:txBody>
      </p:sp>
      <p:sp>
        <p:nvSpPr>
          <p:cNvPr id="25" name="Text 17"/>
          <p:cNvSpPr/>
          <p:nvPr/>
        </p:nvSpPr>
        <p:spPr>
          <a:xfrm>
            <a:off x="6473952" y="2743200"/>
            <a:ext cx="4937760" cy="777240"/>
          </a:xfrm>
          <a:prstGeom prst="rect">
            <a:avLst/>
          </a:prstGeom>
          <a:noFill/>
          <a:ln/>
        </p:spPr>
        <p:txBody>
          <a:bodyPr wrap="square" rtlCol="0" anchor="ctr"/>
          <a:lstStyle/>
          <a:p>
            <a:pPr marL="0" indent="0">
              <a:buNone/>
            </a:pPr>
            <a:r>
              <a:rPr lang="en-US" sz="1350" dirty="0">
                <a:solidFill>
                  <a:srgbClr val="6E6E88"/>
                </a:solidFill>
                <a:latin typeface="Calibri" pitchFamily="34" charset="0"/>
                <a:ea typeface="Calibri" pitchFamily="34" charset="-122"/>
                <a:cs typeface="Calibri" pitchFamily="34" charset="-120"/>
              </a:rPr>
              <a:t>İlgi, istek ve yeteneklerimize bağlı olarak belirli bir dönemden sonra kazandığımız rollerdir.</a:t>
            </a:r>
            <a:endParaRPr lang="en-US" sz="1350" dirty="0"/>
          </a:p>
        </p:txBody>
      </p:sp>
      <p:sp>
        <p:nvSpPr>
          <p:cNvPr id="26" name="Shape 18"/>
          <p:cNvSpPr/>
          <p:nvPr/>
        </p:nvSpPr>
        <p:spPr>
          <a:xfrm>
            <a:off x="6519672" y="3611880"/>
            <a:ext cx="384048" cy="384048"/>
          </a:xfrm>
          <a:prstGeom prst="ellipse">
            <a:avLst/>
          </a:prstGeom>
          <a:solidFill>
            <a:srgbClr val="FBE0DC"/>
          </a:solidFill>
          <a:ln/>
          <a:effectLst>
            <a:outerShdw blurRad="76200" dist="25400" dir="5400000" algn="bl" rotWithShape="0">
              <a:srgbClr val="B4B4C8">
                <a:alpha val="22000"/>
              </a:srgbClr>
            </a:outerShdw>
          </a:effectLst>
        </p:spPr>
      </p:sp>
      <p:pic>
        <p:nvPicPr>
          <p:cNvPr id="27" name="Image 6" descr="preencoded.png"/>
          <p:cNvPicPr>
            <a:picLocks noChangeAspect="1"/>
          </p:cNvPicPr>
          <p:nvPr/>
        </p:nvPicPr>
        <p:blipFill>
          <a:blip r:embed="rId6"/>
          <a:stretch>
            <a:fillRect/>
          </a:stretch>
        </p:blipFill>
        <p:spPr>
          <a:xfrm>
            <a:off x="6619524" y="3711732"/>
            <a:ext cx="184343" cy="184343"/>
          </a:xfrm>
          <a:prstGeom prst="rect">
            <a:avLst/>
          </a:prstGeom>
        </p:spPr>
      </p:pic>
      <p:sp>
        <p:nvSpPr>
          <p:cNvPr id="28" name="Text 19"/>
          <p:cNvSpPr/>
          <p:nvPr/>
        </p:nvSpPr>
        <p:spPr>
          <a:xfrm>
            <a:off x="7068312" y="3611880"/>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Öğrenci olmak</a:t>
            </a:r>
            <a:endParaRPr lang="en-US" sz="1450" dirty="0"/>
          </a:p>
        </p:txBody>
      </p:sp>
      <p:sp>
        <p:nvSpPr>
          <p:cNvPr id="29" name="Shape 20"/>
          <p:cNvSpPr/>
          <p:nvPr/>
        </p:nvSpPr>
        <p:spPr>
          <a:xfrm>
            <a:off x="6519672" y="4178808"/>
            <a:ext cx="384048" cy="384048"/>
          </a:xfrm>
          <a:prstGeom prst="ellipse">
            <a:avLst/>
          </a:prstGeom>
          <a:solidFill>
            <a:srgbClr val="FBE0DC"/>
          </a:solidFill>
          <a:ln/>
          <a:effectLst>
            <a:outerShdw blurRad="76200" dist="25400" dir="5400000" algn="bl" rotWithShape="0">
              <a:srgbClr val="B4B4C8">
                <a:alpha val="22000"/>
              </a:srgbClr>
            </a:outerShdw>
          </a:effectLst>
        </p:spPr>
      </p:sp>
      <p:pic>
        <p:nvPicPr>
          <p:cNvPr id="30" name="Image 7" descr="preencoded.png"/>
          <p:cNvPicPr>
            <a:picLocks noChangeAspect="1"/>
          </p:cNvPicPr>
          <p:nvPr/>
        </p:nvPicPr>
        <p:blipFill>
          <a:blip r:embed="rId6"/>
          <a:stretch>
            <a:fillRect/>
          </a:stretch>
        </p:blipFill>
        <p:spPr>
          <a:xfrm>
            <a:off x="6619524" y="4278660"/>
            <a:ext cx="184343" cy="184343"/>
          </a:xfrm>
          <a:prstGeom prst="rect">
            <a:avLst/>
          </a:prstGeom>
        </p:spPr>
      </p:pic>
      <p:sp>
        <p:nvSpPr>
          <p:cNvPr id="31" name="Text 21"/>
          <p:cNvSpPr/>
          <p:nvPr/>
        </p:nvSpPr>
        <p:spPr>
          <a:xfrm>
            <a:off x="7068312" y="4178808"/>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Sınıf başkanı olmak</a:t>
            </a:r>
            <a:endParaRPr lang="en-US" sz="1450" dirty="0"/>
          </a:p>
        </p:txBody>
      </p:sp>
      <p:sp>
        <p:nvSpPr>
          <p:cNvPr id="32" name="Shape 22"/>
          <p:cNvSpPr/>
          <p:nvPr/>
        </p:nvSpPr>
        <p:spPr>
          <a:xfrm>
            <a:off x="6519672" y="4745736"/>
            <a:ext cx="384048" cy="384048"/>
          </a:xfrm>
          <a:prstGeom prst="ellipse">
            <a:avLst/>
          </a:prstGeom>
          <a:solidFill>
            <a:srgbClr val="FBE0DC"/>
          </a:solidFill>
          <a:ln/>
          <a:effectLst>
            <a:outerShdw blurRad="76200" dist="25400" dir="5400000" algn="bl" rotWithShape="0">
              <a:srgbClr val="B4B4C8">
                <a:alpha val="22000"/>
              </a:srgbClr>
            </a:outerShdw>
          </a:effectLst>
        </p:spPr>
      </p:sp>
      <p:pic>
        <p:nvPicPr>
          <p:cNvPr id="33" name="Image 8" descr="preencoded.png"/>
          <p:cNvPicPr>
            <a:picLocks noChangeAspect="1"/>
          </p:cNvPicPr>
          <p:nvPr/>
        </p:nvPicPr>
        <p:blipFill>
          <a:blip r:embed="rId6"/>
          <a:stretch>
            <a:fillRect/>
          </a:stretch>
        </p:blipFill>
        <p:spPr>
          <a:xfrm>
            <a:off x="6619524" y="4845588"/>
            <a:ext cx="184343" cy="184343"/>
          </a:xfrm>
          <a:prstGeom prst="rect">
            <a:avLst/>
          </a:prstGeom>
        </p:spPr>
      </p:pic>
      <p:sp>
        <p:nvSpPr>
          <p:cNvPr id="34" name="Text 23"/>
          <p:cNvSpPr/>
          <p:nvPr/>
        </p:nvSpPr>
        <p:spPr>
          <a:xfrm>
            <a:off x="7068312" y="4745736"/>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Takım kaptanı olmak</a:t>
            </a:r>
            <a:endParaRPr lang="en-US" sz="1450" dirty="0"/>
          </a:p>
        </p:txBody>
      </p:sp>
      <p:sp>
        <p:nvSpPr>
          <p:cNvPr id="35" name="Shape 24"/>
          <p:cNvSpPr/>
          <p:nvPr/>
        </p:nvSpPr>
        <p:spPr>
          <a:xfrm>
            <a:off x="6519672" y="5312664"/>
            <a:ext cx="384048" cy="384048"/>
          </a:xfrm>
          <a:prstGeom prst="ellipse">
            <a:avLst/>
          </a:prstGeom>
          <a:solidFill>
            <a:srgbClr val="FBE0DC"/>
          </a:solidFill>
          <a:ln/>
          <a:effectLst>
            <a:outerShdw blurRad="76200" dist="25400" dir="5400000" algn="bl" rotWithShape="0">
              <a:srgbClr val="B4B4C8">
                <a:alpha val="22000"/>
              </a:srgbClr>
            </a:outerShdw>
          </a:effectLst>
        </p:spPr>
      </p:sp>
      <p:pic>
        <p:nvPicPr>
          <p:cNvPr id="36" name="Image 9" descr="preencoded.png"/>
          <p:cNvPicPr>
            <a:picLocks noChangeAspect="1"/>
          </p:cNvPicPr>
          <p:nvPr/>
        </p:nvPicPr>
        <p:blipFill>
          <a:blip r:embed="rId6"/>
          <a:stretch>
            <a:fillRect/>
          </a:stretch>
        </p:blipFill>
        <p:spPr>
          <a:xfrm>
            <a:off x="6619524" y="5412516"/>
            <a:ext cx="184343" cy="184343"/>
          </a:xfrm>
          <a:prstGeom prst="rect">
            <a:avLst/>
          </a:prstGeom>
        </p:spPr>
      </p:pic>
      <p:sp>
        <p:nvSpPr>
          <p:cNvPr id="37" name="Text 25"/>
          <p:cNvSpPr/>
          <p:nvPr/>
        </p:nvSpPr>
        <p:spPr>
          <a:xfrm>
            <a:off x="7068312" y="5312664"/>
            <a:ext cx="4297680" cy="384048"/>
          </a:xfrm>
          <a:prstGeom prst="rect">
            <a:avLst/>
          </a:prstGeom>
          <a:noFill/>
          <a:ln/>
        </p:spPr>
        <p:txBody>
          <a:bodyPr wrap="square" rtlCol="0" anchor="ctr"/>
          <a:lstStyle/>
          <a:p>
            <a:pPr marL="0" indent="0">
              <a:buNone/>
            </a:pPr>
            <a:r>
              <a:rPr lang="en-US" sz="1450" dirty="0">
                <a:solidFill>
                  <a:srgbClr val="24243E"/>
                </a:solidFill>
                <a:latin typeface="Calibri" pitchFamily="34" charset="0"/>
                <a:ea typeface="Calibri" pitchFamily="34" charset="-122"/>
                <a:cs typeface="Calibri" pitchFamily="34" charset="-120"/>
              </a:rPr>
              <a:t>Kulüp üyesi olmak</a:t>
            </a:r>
            <a:endParaRPr lang="en-US" sz="1450" dirty="0"/>
          </a:p>
        </p:txBody>
      </p:sp>
      <p:sp>
        <p:nvSpPr>
          <p:cNvPr id="38" name="Text 26"/>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15</a:t>
            </a:r>
            <a:endParaRPr lang="en-US" sz="900" dirty="0"/>
          </a:p>
        </p:txBody>
      </p:sp>
      <p:pic>
        <p:nvPicPr>
          <p:cNvPr id="39" name="Image 10" descr="preencoded.png"/>
          <p:cNvPicPr>
            <a:picLocks noChangeAspect="1"/>
          </p:cNvPicPr>
          <p:nvPr/>
        </p:nvPicPr>
        <p:blipFill>
          <a:blip r:embed="rId7">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BE0DC"/>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E45B4E"/>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ETKİNLİK</a:t>
            </a:r>
            <a:endParaRPr lang="en-US" sz="1100" dirty="0"/>
          </a:p>
        </p:txBody>
      </p:sp>
      <p:sp>
        <p:nvSpPr>
          <p:cNvPr id="5" name="Text 2"/>
          <p:cNvSpPr/>
          <p:nvPr/>
        </p:nvSpPr>
        <p:spPr>
          <a:xfrm>
            <a:off x="548640" y="960120"/>
            <a:ext cx="10972800" cy="685800"/>
          </a:xfrm>
          <a:prstGeom prst="rect">
            <a:avLst/>
          </a:prstGeom>
          <a:noFill/>
          <a:ln/>
        </p:spPr>
        <p:txBody>
          <a:bodyPr wrap="square" rtlCol="0" anchor="ctr"/>
          <a:lstStyle/>
          <a:p>
            <a:pPr marL="0" indent="0">
              <a:buNone/>
            </a:pPr>
            <a:r>
              <a:rPr lang="en-US" sz="3000" b="1" dirty="0">
                <a:solidFill>
                  <a:srgbClr val="2E2A6B"/>
                </a:solidFill>
                <a:latin typeface="Calibri" pitchFamily="34" charset="0"/>
                <a:ea typeface="Calibri" pitchFamily="34" charset="-122"/>
                <a:cs typeface="Calibri" pitchFamily="34" charset="-120"/>
              </a:rPr>
              <a:t>Ayağa Kalk – Otur!</a:t>
            </a:r>
            <a:endParaRPr lang="en-US" sz="3000" dirty="0"/>
          </a:p>
        </p:txBody>
      </p:sp>
      <p:sp>
        <p:nvSpPr>
          <p:cNvPr id="6" name="Shape 3"/>
          <p:cNvSpPr/>
          <p:nvPr/>
        </p:nvSpPr>
        <p:spPr>
          <a:xfrm>
            <a:off x="548640" y="1828800"/>
            <a:ext cx="11091672" cy="1051560"/>
          </a:xfrm>
          <a:prstGeom prst="roundRect">
            <a:avLst>
              <a:gd name="adj" fmla="val 11304"/>
            </a:avLst>
          </a:prstGeom>
          <a:solidFill>
            <a:srgbClr val="FFFFFF"/>
          </a:solidFill>
          <a:ln/>
          <a:effectLst>
            <a:outerShdw blurRad="76200" dist="25400" dir="5400000" algn="bl" rotWithShape="0">
              <a:srgbClr val="B4B4C8">
                <a:alpha val="22000"/>
              </a:srgbClr>
            </a:outerShdw>
          </a:effectLst>
        </p:spPr>
      </p:sp>
      <p:sp>
        <p:nvSpPr>
          <p:cNvPr id="7" name="Shape 4"/>
          <p:cNvSpPr/>
          <p:nvPr/>
        </p:nvSpPr>
        <p:spPr>
          <a:xfrm>
            <a:off x="914400" y="2084832"/>
            <a:ext cx="548640" cy="548640"/>
          </a:xfrm>
          <a:prstGeom prst="ellipse">
            <a:avLst/>
          </a:prstGeom>
          <a:solidFill>
            <a:srgbClr val="E45B4E"/>
          </a:solidFill>
          <a:ln/>
          <a:effectLst>
            <a:outerShdw blurRad="76200" dist="25400" dir="5400000" algn="bl" rotWithShape="0">
              <a:srgbClr val="B4B4C8">
                <a:alpha val="22000"/>
              </a:srgbClr>
            </a:outerShdw>
          </a:effectLst>
        </p:spPr>
      </p:sp>
      <p:pic>
        <p:nvPicPr>
          <p:cNvPr id="8" name="Image 1" descr="preencoded.png"/>
          <p:cNvPicPr>
            <a:picLocks noChangeAspect="1"/>
          </p:cNvPicPr>
          <p:nvPr/>
        </p:nvPicPr>
        <p:blipFill>
          <a:blip r:embed="rId4"/>
          <a:stretch>
            <a:fillRect/>
          </a:stretch>
        </p:blipFill>
        <p:spPr>
          <a:xfrm>
            <a:off x="1057046" y="2227478"/>
            <a:ext cx="263347" cy="263347"/>
          </a:xfrm>
          <a:prstGeom prst="rect">
            <a:avLst/>
          </a:prstGeom>
        </p:spPr>
      </p:pic>
      <p:sp>
        <p:nvSpPr>
          <p:cNvPr id="9" name="Text 5"/>
          <p:cNvSpPr/>
          <p:nvPr/>
        </p:nvSpPr>
        <p:spPr>
          <a:xfrm>
            <a:off x="1600200" y="1828800"/>
            <a:ext cx="9784080" cy="1051560"/>
          </a:xfrm>
          <a:prstGeom prst="rect">
            <a:avLst/>
          </a:prstGeom>
          <a:noFill/>
          <a:ln/>
        </p:spPr>
        <p:txBody>
          <a:bodyPr wrap="square" rtlCol="0" anchor="ctr"/>
          <a:lstStyle/>
          <a:p>
            <a:pPr marL="0" indent="0">
              <a:buNone/>
            </a:pPr>
            <a:r>
              <a:rPr lang="en-US" sz="1650" b="1" dirty="0">
                <a:solidFill>
                  <a:srgbClr val="24243E"/>
                </a:solidFill>
                <a:latin typeface="Calibri" pitchFamily="34" charset="0"/>
                <a:ea typeface="Calibri" pitchFamily="34" charset="-122"/>
                <a:cs typeface="Calibri" pitchFamily="34" charset="-120"/>
              </a:rPr>
              <a:t>Her rolü okuyacağım. DOĞUŞTAN ise AYAĞA KALK, SONRADAN ise OTUR! Önce siz karar verin.</a:t>
            </a:r>
            <a:endParaRPr lang="en-US" sz="1650" dirty="0"/>
          </a:p>
        </p:txBody>
      </p:sp>
      <p:sp>
        <p:nvSpPr>
          <p:cNvPr id="10" name="Shape 6"/>
          <p:cNvSpPr/>
          <p:nvPr/>
        </p:nvSpPr>
        <p:spPr>
          <a:xfrm>
            <a:off x="548640" y="310896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11" name="Shape 7"/>
          <p:cNvSpPr/>
          <p:nvPr/>
        </p:nvSpPr>
        <p:spPr>
          <a:xfrm>
            <a:off x="822960" y="3429000"/>
            <a:ext cx="594360" cy="594360"/>
          </a:xfrm>
          <a:prstGeom prst="ellipse">
            <a:avLst/>
          </a:prstGeom>
          <a:solidFill>
            <a:srgbClr val="E45B4E"/>
          </a:solidFill>
          <a:ln/>
          <a:effectLst>
            <a:outerShdw blurRad="76200" dist="25400" dir="5400000" algn="bl" rotWithShape="0">
              <a:srgbClr val="B4B4C8">
                <a:alpha val="22000"/>
              </a:srgbClr>
            </a:outerShdw>
          </a:effectLst>
        </p:spPr>
      </p:sp>
      <p:pic>
        <p:nvPicPr>
          <p:cNvPr id="12" name="Image 2" descr="preencoded.png"/>
          <p:cNvPicPr>
            <a:picLocks noChangeAspect="1"/>
          </p:cNvPicPr>
          <p:nvPr/>
        </p:nvPicPr>
        <p:blipFill>
          <a:blip r:embed="rId5"/>
          <a:stretch>
            <a:fillRect/>
          </a:stretch>
        </p:blipFill>
        <p:spPr>
          <a:xfrm>
            <a:off x="977494" y="3583534"/>
            <a:ext cx="285293" cy="285293"/>
          </a:xfrm>
          <a:prstGeom prst="rect">
            <a:avLst/>
          </a:prstGeom>
        </p:spPr>
      </p:pic>
      <p:sp>
        <p:nvSpPr>
          <p:cNvPr id="13" name="Text 8"/>
          <p:cNvSpPr/>
          <p:nvPr/>
        </p:nvSpPr>
        <p:spPr>
          <a:xfrm>
            <a:off x="1600200" y="320040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Kardeş</a:t>
            </a:r>
            <a:endParaRPr lang="en-US" sz="1600" dirty="0"/>
          </a:p>
        </p:txBody>
      </p:sp>
      <p:sp>
        <p:nvSpPr>
          <p:cNvPr id="14" name="Text 9"/>
          <p:cNvSpPr/>
          <p:nvPr/>
        </p:nvSpPr>
        <p:spPr>
          <a:xfrm>
            <a:off x="1600200" y="3767328"/>
            <a:ext cx="2377440" cy="411480"/>
          </a:xfrm>
          <a:prstGeom prst="rect">
            <a:avLst/>
          </a:prstGeom>
          <a:noFill/>
          <a:ln/>
        </p:spPr>
        <p:txBody>
          <a:bodyPr wrap="square" rtlCol="0" anchor="ctr"/>
          <a:lstStyle/>
          <a:p>
            <a:pPr marL="0" indent="0">
              <a:buNone/>
            </a:pPr>
            <a:r>
              <a:rPr lang="en-US" sz="1200" b="1" i="1" dirty="0">
                <a:solidFill>
                  <a:srgbClr val="6E6E88"/>
                </a:solidFill>
                <a:latin typeface="Calibri" pitchFamily="34" charset="0"/>
                <a:ea typeface="Calibri" pitchFamily="34" charset="-122"/>
                <a:cs typeface="Calibri" pitchFamily="34" charset="-120"/>
              </a:rPr>
              <a:t>karar ver…</a:t>
            </a:r>
            <a:endParaRPr lang="en-US" sz="1200" dirty="0"/>
          </a:p>
        </p:txBody>
      </p:sp>
      <p:sp>
        <p:nvSpPr>
          <p:cNvPr id="15" name="Shape 10"/>
          <p:cNvSpPr/>
          <p:nvPr/>
        </p:nvSpPr>
        <p:spPr>
          <a:xfrm>
            <a:off x="4306824" y="310896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16" name="Shape 11"/>
          <p:cNvSpPr/>
          <p:nvPr/>
        </p:nvSpPr>
        <p:spPr>
          <a:xfrm>
            <a:off x="4581144" y="3429000"/>
            <a:ext cx="594360" cy="594360"/>
          </a:xfrm>
          <a:prstGeom prst="ellipse">
            <a:avLst/>
          </a:prstGeom>
          <a:solidFill>
            <a:srgbClr val="E45B4E"/>
          </a:solidFill>
          <a:ln/>
          <a:effectLst>
            <a:outerShdw blurRad="76200" dist="25400" dir="5400000" algn="bl" rotWithShape="0">
              <a:srgbClr val="B4B4C8">
                <a:alpha val="22000"/>
              </a:srgbClr>
            </a:outerShdw>
          </a:effectLst>
        </p:spPr>
      </p:sp>
      <p:pic>
        <p:nvPicPr>
          <p:cNvPr id="17" name="Image 3" descr="preencoded.png"/>
          <p:cNvPicPr>
            <a:picLocks noChangeAspect="1"/>
          </p:cNvPicPr>
          <p:nvPr/>
        </p:nvPicPr>
        <p:blipFill>
          <a:blip r:embed="rId5"/>
          <a:stretch>
            <a:fillRect/>
          </a:stretch>
        </p:blipFill>
        <p:spPr>
          <a:xfrm>
            <a:off x="4735678" y="3583534"/>
            <a:ext cx="285293" cy="285293"/>
          </a:xfrm>
          <a:prstGeom prst="rect">
            <a:avLst/>
          </a:prstGeom>
        </p:spPr>
      </p:pic>
      <p:sp>
        <p:nvSpPr>
          <p:cNvPr id="18" name="Text 12"/>
          <p:cNvSpPr/>
          <p:nvPr/>
        </p:nvSpPr>
        <p:spPr>
          <a:xfrm>
            <a:off x="5358384" y="320040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Öğrenci</a:t>
            </a:r>
            <a:endParaRPr lang="en-US" sz="1600" dirty="0"/>
          </a:p>
        </p:txBody>
      </p:sp>
      <p:sp>
        <p:nvSpPr>
          <p:cNvPr id="19" name="Text 13"/>
          <p:cNvSpPr/>
          <p:nvPr/>
        </p:nvSpPr>
        <p:spPr>
          <a:xfrm>
            <a:off x="5358384" y="3767328"/>
            <a:ext cx="2377440" cy="411480"/>
          </a:xfrm>
          <a:prstGeom prst="rect">
            <a:avLst/>
          </a:prstGeom>
          <a:noFill/>
          <a:ln/>
        </p:spPr>
        <p:txBody>
          <a:bodyPr wrap="square" rtlCol="0" anchor="ctr"/>
          <a:lstStyle/>
          <a:p>
            <a:pPr marL="0" indent="0">
              <a:buNone/>
            </a:pPr>
            <a:r>
              <a:rPr lang="en-US" sz="1200" b="1" i="1" dirty="0">
                <a:solidFill>
                  <a:srgbClr val="6E6E88"/>
                </a:solidFill>
                <a:latin typeface="Calibri" pitchFamily="34" charset="0"/>
                <a:ea typeface="Calibri" pitchFamily="34" charset="-122"/>
                <a:cs typeface="Calibri" pitchFamily="34" charset="-120"/>
              </a:rPr>
              <a:t>karar ver…</a:t>
            </a:r>
            <a:endParaRPr lang="en-US" sz="1200" dirty="0"/>
          </a:p>
        </p:txBody>
      </p:sp>
      <p:sp>
        <p:nvSpPr>
          <p:cNvPr id="20" name="Shape 14"/>
          <p:cNvSpPr/>
          <p:nvPr/>
        </p:nvSpPr>
        <p:spPr>
          <a:xfrm>
            <a:off x="8065008" y="310896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21" name="Shape 15"/>
          <p:cNvSpPr/>
          <p:nvPr/>
        </p:nvSpPr>
        <p:spPr>
          <a:xfrm>
            <a:off x="8339328" y="3429000"/>
            <a:ext cx="594360" cy="594360"/>
          </a:xfrm>
          <a:prstGeom prst="ellipse">
            <a:avLst/>
          </a:prstGeom>
          <a:solidFill>
            <a:srgbClr val="E45B4E"/>
          </a:solidFill>
          <a:ln/>
          <a:effectLst>
            <a:outerShdw blurRad="76200" dist="25400" dir="5400000" algn="bl" rotWithShape="0">
              <a:srgbClr val="B4B4C8">
                <a:alpha val="22000"/>
              </a:srgbClr>
            </a:outerShdw>
          </a:effectLst>
        </p:spPr>
      </p:sp>
      <p:pic>
        <p:nvPicPr>
          <p:cNvPr id="22" name="Image 4" descr="preencoded.png"/>
          <p:cNvPicPr>
            <a:picLocks noChangeAspect="1"/>
          </p:cNvPicPr>
          <p:nvPr/>
        </p:nvPicPr>
        <p:blipFill>
          <a:blip r:embed="rId5"/>
          <a:stretch>
            <a:fillRect/>
          </a:stretch>
        </p:blipFill>
        <p:spPr>
          <a:xfrm>
            <a:off x="8493862" y="3583534"/>
            <a:ext cx="285293" cy="285293"/>
          </a:xfrm>
          <a:prstGeom prst="rect">
            <a:avLst/>
          </a:prstGeom>
        </p:spPr>
      </p:pic>
      <p:sp>
        <p:nvSpPr>
          <p:cNvPr id="23" name="Text 16"/>
          <p:cNvSpPr/>
          <p:nvPr/>
        </p:nvSpPr>
        <p:spPr>
          <a:xfrm>
            <a:off x="9116568" y="320040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Torun</a:t>
            </a:r>
            <a:endParaRPr lang="en-US" sz="1600" dirty="0"/>
          </a:p>
        </p:txBody>
      </p:sp>
      <p:sp>
        <p:nvSpPr>
          <p:cNvPr id="24" name="Text 17"/>
          <p:cNvSpPr/>
          <p:nvPr/>
        </p:nvSpPr>
        <p:spPr>
          <a:xfrm>
            <a:off x="9116568" y="3767328"/>
            <a:ext cx="2377440" cy="411480"/>
          </a:xfrm>
          <a:prstGeom prst="rect">
            <a:avLst/>
          </a:prstGeom>
          <a:noFill/>
          <a:ln/>
        </p:spPr>
        <p:txBody>
          <a:bodyPr wrap="square" rtlCol="0" anchor="ctr"/>
          <a:lstStyle/>
          <a:p>
            <a:pPr marL="0" indent="0">
              <a:buNone/>
            </a:pPr>
            <a:r>
              <a:rPr lang="en-US" sz="1200" b="1" i="1" dirty="0">
                <a:solidFill>
                  <a:srgbClr val="6E6E88"/>
                </a:solidFill>
                <a:latin typeface="Calibri" pitchFamily="34" charset="0"/>
                <a:ea typeface="Calibri" pitchFamily="34" charset="-122"/>
                <a:cs typeface="Calibri" pitchFamily="34" charset="-120"/>
              </a:rPr>
              <a:t>karar ver…</a:t>
            </a:r>
            <a:endParaRPr lang="en-US" sz="1200" dirty="0"/>
          </a:p>
        </p:txBody>
      </p:sp>
      <p:sp>
        <p:nvSpPr>
          <p:cNvPr id="25" name="Shape 18"/>
          <p:cNvSpPr/>
          <p:nvPr/>
        </p:nvSpPr>
        <p:spPr>
          <a:xfrm>
            <a:off x="548640" y="452628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26" name="Shape 19"/>
          <p:cNvSpPr/>
          <p:nvPr/>
        </p:nvSpPr>
        <p:spPr>
          <a:xfrm>
            <a:off x="822960" y="4846320"/>
            <a:ext cx="594360" cy="594360"/>
          </a:xfrm>
          <a:prstGeom prst="ellipse">
            <a:avLst/>
          </a:prstGeom>
          <a:solidFill>
            <a:srgbClr val="E45B4E"/>
          </a:solidFill>
          <a:ln/>
          <a:effectLst>
            <a:outerShdw blurRad="76200" dist="25400" dir="5400000" algn="bl" rotWithShape="0">
              <a:srgbClr val="B4B4C8">
                <a:alpha val="22000"/>
              </a:srgbClr>
            </a:outerShdw>
          </a:effectLst>
        </p:spPr>
      </p:sp>
      <p:pic>
        <p:nvPicPr>
          <p:cNvPr id="27" name="Image 5" descr="preencoded.png"/>
          <p:cNvPicPr>
            <a:picLocks noChangeAspect="1"/>
          </p:cNvPicPr>
          <p:nvPr/>
        </p:nvPicPr>
        <p:blipFill>
          <a:blip r:embed="rId5"/>
          <a:stretch>
            <a:fillRect/>
          </a:stretch>
        </p:blipFill>
        <p:spPr>
          <a:xfrm>
            <a:off x="977494" y="5000854"/>
            <a:ext cx="285293" cy="285293"/>
          </a:xfrm>
          <a:prstGeom prst="rect">
            <a:avLst/>
          </a:prstGeom>
        </p:spPr>
      </p:pic>
      <p:sp>
        <p:nvSpPr>
          <p:cNvPr id="28" name="Text 20"/>
          <p:cNvSpPr/>
          <p:nvPr/>
        </p:nvSpPr>
        <p:spPr>
          <a:xfrm>
            <a:off x="1600200" y="461772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Takım kaptanı</a:t>
            </a:r>
            <a:endParaRPr lang="en-US" sz="1600" dirty="0"/>
          </a:p>
        </p:txBody>
      </p:sp>
      <p:sp>
        <p:nvSpPr>
          <p:cNvPr id="29" name="Text 21"/>
          <p:cNvSpPr/>
          <p:nvPr/>
        </p:nvSpPr>
        <p:spPr>
          <a:xfrm>
            <a:off x="1600200" y="5184648"/>
            <a:ext cx="2377440" cy="411480"/>
          </a:xfrm>
          <a:prstGeom prst="rect">
            <a:avLst/>
          </a:prstGeom>
          <a:noFill/>
          <a:ln/>
        </p:spPr>
        <p:txBody>
          <a:bodyPr wrap="square" rtlCol="0" anchor="ctr"/>
          <a:lstStyle/>
          <a:p>
            <a:pPr marL="0" indent="0">
              <a:buNone/>
            </a:pPr>
            <a:r>
              <a:rPr lang="en-US" sz="1200" b="1" i="1" dirty="0">
                <a:solidFill>
                  <a:srgbClr val="6E6E88"/>
                </a:solidFill>
                <a:latin typeface="Calibri" pitchFamily="34" charset="0"/>
                <a:ea typeface="Calibri" pitchFamily="34" charset="-122"/>
                <a:cs typeface="Calibri" pitchFamily="34" charset="-120"/>
              </a:rPr>
              <a:t>karar ver…</a:t>
            </a:r>
            <a:endParaRPr lang="en-US" sz="1200" dirty="0"/>
          </a:p>
        </p:txBody>
      </p:sp>
      <p:sp>
        <p:nvSpPr>
          <p:cNvPr id="30" name="Shape 22"/>
          <p:cNvSpPr/>
          <p:nvPr/>
        </p:nvSpPr>
        <p:spPr>
          <a:xfrm>
            <a:off x="4306824" y="452628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31" name="Shape 23"/>
          <p:cNvSpPr/>
          <p:nvPr/>
        </p:nvSpPr>
        <p:spPr>
          <a:xfrm>
            <a:off x="4581144" y="4846320"/>
            <a:ext cx="594360" cy="594360"/>
          </a:xfrm>
          <a:prstGeom prst="ellipse">
            <a:avLst/>
          </a:prstGeom>
          <a:solidFill>
            <a:srgbClr val="E45B4E"/>
          </a:solidFill>
          <a:ln/>
          <a:effectLst>
            <a:outerShdw blurRad="76200" dist="25400" dir="5400000" algn="bl" rotWithShape="0">
              <a:srgbClr val="B4B4C8">
                <a:alpha val="22000"/>
              </a:srgbClr>
            </a:outerShdw>
          </a:effectLst>
        </p:spPr>
      </p:sp>
      <p:pic>
        <p:nvPicPr>
          <p:cNvPr id="32" name="Image 6" descr="preencoded.png"/>
          <p:cNvPicPr>
            <a:picLocks noChangeAspect="1"/>
          </p:cNvPicPr>
          <p:nvPr/>
        </p:nvPicPr>
        <p:blipFill>
          <a:blip r:embed="rId5"/>
          <a:stretch>
            <a:fillRect/>
          </a:stretch>
        </p:blipFill>
        <p:spPr>
          <a:xfrm>
            <a:off x="4735678" y="5000854"/>
            <a:ext cx="285293" cy="285293"/>
          </a:xfrm>
          <a:prstGeom prst="rect">
            <a:avLst/>
          </a:prstGeom>
        </p:spPr>
      </p:pic>
      <p:sp>
        <p:nvSpPr>
          <p:cNvPr id="33" name="Text 24"/>
          <p:cNvSpPr/>
          <p:nvPr/>
        </p:nvSpPr>
        <p:spPr>
          <a:xfrm>
            <a:off x="5358384" y="461772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Yeğen</a:t>
            </a:r>
            <a:endParaRPr lang="en-US" sz="1600" dirty="0"/>
          </a:p>
        </p:txBody>
      </p:sp>
      <p:sp>
        <p:nvSpPr>
          <p:cNvPr id="34" name="Text 25"/>
          <p:cNvSpPr/>
          <p:nvPr/>
        </p:nvSpPr>
        <p:spPr>
          <a:xfrm>
            <a:off x="5358384" y="5184648"/>
            <a:ext cx="2377440" cy="411480"/>
          </a:xfrm>
          <a:prstGeom prst="rect">
            <a:avLst/>
          </a:prstGeom>
          <a:noFill/>
          <a:ln/>
        </p:spPr>
        <p:txBody>
          <a:bodyPr wrap="square" rtlCol="0" anchor="ctr"/>
          <a:lstStyle/>
          <a:p>
            <a:pPr marL="0" indent="0">
              <a:buNone/>
            </a:pPr>
            <a:r>
              <a:rPr lang="en-US" sz="1200" b="1" i="1" dirty="0">
                <a:solidFill>
                  <a:srgbClr val="6E6E88"/>
                </a:solidFill>
                <a:latin typeface="Calibri" pitchFamily="34" charset="0"/>
                <a:ea typeface="Calibri" pitchFamily="34" charset="-122"/>
                <a:cs typeface="Calibri" pitchFamily="34" charset="-120"/>
              </a:rPr>
              <a:t>karar ver…</a:t>
            </a:r>
            <a:endParaRPr lang="en-US" sz="1200" dirty="0"/>
          </a:p>
        </p:txBody>
      </p:sp>
      <p:sp>
        <p:nvSpPr>
          <p:cNvPr id="35" name="Shape 26"/>
          <p:cNvSpPr/>
          <p:nvPr/>
        </p:nvSpPr>
        <p:spPr>
          <a:xfrm>
            <a:off x="8065008" y="452628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36" name="Shape 27"/>
          <p:cNvSpPr/>
          <p:nvPr/>
        </p:nvSpPr>
        <p:spPr>
          <a:xfrm>
            <a:off x="8339328" y="4846320"/>
            <a:ext cx="594360" cy="594360"/>
          </a:xfrm>
          <a:prstGeom prst="ellipse">
            <a:avLst/>
          </a:prstGeom>
          <a:solidFill>
            <a:srgbClr val="E45B4E"/>
          </a:solidFill>
          <a:ln/>
          <a:effectLst>
            <a:outerShdw blurRad="76200" dist="25400" dir="5400000" algn="bl" rotWithShape="0">
              <a:srgbClr val="B4B4C8">
                <a:alpha val="22000"/>
              </a:srgbClr>
            </a:outerShdw>
          </a:effectLst>
        </p:spPr>
      </p:sp>
      <p:pic>
        <p:nvPicPr>
          <p:cNvPr id="37" name="Image 7" descr="preencoded.png"/>
          <p:cNvPicPr>
            <a:picLocks noChangeAspect="1"/>
          </p:cNvPicPr>
          <p:nvPr/>
        </p:nvPicPr>
        <p:blipFill>
          <a:blip r:embed="rId5"/>
          <a:stretch>
            <a:fillRect/>
          </a:stretch>
        </p:blipFill>
        <p:spPr>
          <a:xfrm>
            <a:off x="8493862" y="5000854"/>
            <a:ext cx="285293" cy="285293"/>
          </a:xfrm>
          <a:prstGeom prst="rect">
            <a:avLst/>
          </a:prstGeom>
        </p:spPr>
      </p:pic>
      <p:sp>
        <p:nvSpPr>
          <p:cNvPr id="38" name="Text 28"/>
          <p:cNvSpPr/>
          <p:nvPr/>
        </p:nvSpPr>
        <p:spPr>
          <a:xfrm>
            <a:off x="9116568" y="461772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Kulüp üyesi</a:t>
            </a:r>
            <a:endParaRPr lang="en-US" sz="1600" dirty="0"/>
          </a:p>
        </p:txBody>
      </p:sp>
      <p:sp>
        <p:nvSpPr>
          <p:cNvPr id="39" name="Text 29"/>
          <p:cNvSpPr/>
          <p:nvPr/>
        </p:nvSpPr>
        <p:spPr>
          <a:xfrm>
            <a:off x="9116568" y="5184648"/>
            <a:ext cx="2377440" cy="411480"/>
          </a:xfrm>
          <a:prstGeom prst="rect">
            <a:avLst/>
          </a:prstGeom>
          <a:noFill/>
          <a:ln/>
        </p:spPr>
        <p:txBody>
          <a:bodyPr wrap="square" rtlCol="0" anchor="ctr"/>
          <a:lstStyle/>
          <a:p>
            <a:pPr marL="0" indent="0">
              <a:buNone/>
            </a:pPr>
            <a:r>
              <a:rPr lang="en-US" sz="1200" b="1" i="1" dirty="0">
                <a:solidFill>
                  <a:srgbClr val="6E6E88"/>
                </a:solidFill>
                <a:latin typeface="Calibri" pitchFamily="34" charset="0"/>
                <a:ea typeface="Calibri" pitchFamily="34" charset="-122"/>
                <a:cs typeface="Calibri" pitchFamily="34" charset="-120"/>
              </a:rPr>
              <a:t>karar ver…</a:t>
            </a:r>
            <a:endParaRPr lang="en-US" sz="1200" dirty="0"/>
          </a:p>
        </p:txBody>
      </p:sp>
      <p:sp>
        <p:nvSpPr>
          <p:cNvPr id="40" name="Text 30"/>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16</a:t>
            </a:r>
            <a:endParaRPr lang="en-US" sz="900" dirty="0"/>
          </a:p>
        </p:txBody>
      </p:sp>
      <p:pic>
        <p:nvPicPr>
          <p:cNvPr id="41" name="Image 8" descr="preencoded.png"/>
          <p:cNvPicPr>
            <a:picLocks noChangeAspect="1"/>
          </p:cNvPicPr>
          <p:nvPr/>
        </p:nvPicPr>
        <p:blipFill>
          <a:blip r:embed="rId6">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BE0DC"/>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E45B4E"/>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ETKİNLİK</a:t>
            </a:r>
            <a:endParaRPr lang="en-US" sz="1100" dirty="0"/>
          </a:p>
        </p:txBody>
      </p:sp>
      <p:sp>
        <p:nvSpPr>
          <p:cNvPr id="5" name="Text 2"/>
          <p:cNvSpPr/>
          <p:nvPr/>
        </p:nvSpPr>
        <p:spPr>
          <a:xfrm>
            <a:off x="548640" y="960120"/>
            <a:ext cx="10972800" cy="685800"/>
          </a:xfrm>
          <a:prstGeom prst="rect">
            <a:avLst/>
          </a:prstGeom>
          <a:noFill/>
          <a:ln/>
        </p:spPr>
        <p:txBody>
          <a:bodyPr wrap="square" rtlCol="0" anchor="ctr"/>
          <a:lstStyle/>
          <a:p>
            <a:pPr marL="0" indent="0">
              <a:buNone/>
            </a:pPr>
            <a:r>
              <a:rPr lang="en-US" sz="2800" b="1" dirty="0">
                <a:solidFill>
                  <a:srgbClr val="2E2A6B"/>
                </a:solidFill>
                <a:latin typeface="Calibri" pitchFamily="34" charset="0"/>
                <a:ea typeface="Calibri" pitchFamily="34" charset="-122"/>
                <a:cs typeface="Calibri" pitchFamily="34" charset="-120"/>
              </a:rPr>
              <a:t>Ayağa Kalk – Otur!  ·  Cevaplar</a:t>
            </a:r>
            <a:endParaRPr lang="en-US" sz="2800" dirty="0"/>
          </a:p>
        </p:txBody>
      </p:sp>
      <p:sp>
        <p:nvSpPr>
          <p:cNvPr id="6" name="Shape 3"/>
          <p:cNvSpPr/>
          <p:nvPr/>
        </p:nvSpPr>
        <p:spPr>
          <a:xfrm>
            <a:off x="548640" y="1828800"/>
            <a:ext cx="11091672" cy="1051560"/>
          </a:xfrm>
          <a:prstGeom prst="roundRect">
            <a:avLst>
              <a:gd name="adj" fmla="val 11304"/>
            </a:avLst>
          </a:prstGeom>
          <a:solidFill>
            <a:srgbClr val="FFFFFF"/>
          </a:solidFill>
          <a:ln/>
          <a:effectLst>
            <a:outerShdw blurRad="76200" dist="25400" dir="5400000" algn="bl" rotWithShape="0">
              <a:srgbClr val="B4B4C8">
                <a:alpha val="22000"/>
              </a:srgbClr>
            </a:outerShdw>
          </a:effectLst>
        </p:spPr>
      </p:sp>
      <p:sp>
        <p:nvSpPr>
          <p:cNvPr id="7" name="Shape 4"/>
          <p:cNvSpPr/>
          <p:nvPr/>
        </p:nvSpPr>
        <p:spPr>
          <a:xfrm>
            <a:off x="914400" y="2084832"/>
            <a:ext cx="548640" cy="548640"/>
          </a:xfrm>
          <a:prstGeom prst="ellipse">
            <a:avLst/>
          </a:prstGeom>
          <a:solidFill>
            <a:srgbClr val="159C8E"/>
          </a:solidFill>
          <a:ln/>
          <a:effectLst>
            <a:outerShdw blurRad="76200" dist="25400" dir="5400000" algn="bl" rotWithShape="0">
              <a:srgbClr val="B4B4C8">
                <a:alpha val="22000"/>
              </a:srgbClr>
            </a:outerShdw>
          </a:effectLst>
        </p:spPr>
      </p:sp>
      <p:pic>
        <p:nvPicPr>
          <p:cNvPr id="8" name="Image 1" descr="preencoded.png"/>
          <p:cNvPicPr>
            <a:picLocks noChangeAspect="1"/>
          </p:cNvPicPr>
          <p:nvPr/>
        </p:nvPicPr>
        <p:blipFill>
          <a:blip r:embed="rId4"/>
          <a:stretch>
            <a:fillRect/>
          </a:stretch>
        </p:blipFill>
        <p:spPr>
          <a:xfrm>
            <a:off x="1057046" y="2227478"/>
            <a:ext cx="263347" cy="263347"/>
          </a:xfrm>
          <a:prstGeom prst="rect">
            <a:avLst/>
          </a:prstGeom>
        </p:spPr>
      </p:pic>
      <p:sp>
        <p:nvSpPr>
          <p:cNvPr id="9" name="Text 5"/>
          <p:cNvSpPr/>
          <p:nvPr/>
        </p:nvSpPr>
        <p:spPr>
          <a:xfrm>
            <a:off x="1600200" y="1828800"/>
            <a:ext cx="9784080" cy="1051560"/>
          </a:xfrm>
          <a:prstGeom prst="rect">
            <a:avLst/>
          </a:prstGeom>
          <a:noFill/>
          <a:ln/>
        </p:spPr>
        <p:txBody>
          <a:bodyPr wrap="square" rtlCol="0" anchor="ctr"/>
          <a:lstStyle/>
          <a:p>
            <a:pPr marL="0" indent="0">
              <a:buNone/>
            </a:pPr>
            <a:r>
              <a:rPr lang="en-US" sz="1500" b="1" dirty="0">
                <a:solidFill>
                  <a:srgbClr val="24243E"/>
                </a:solidFill>
                <a:latin typeface="Calibri" pitchFamily="34" charset="0"/>
                <a:ea typeface="Calibri" pitchFamily="34" charset="-122"/>
                <a:cs typeface="Calibri" pitchFamily="34" charset="-120"/>
              </a:rPr>
              <a:t>Kardeş, torun, yeğen → DOĞUŞTAN (ayağa kalk). Öğrenci, kaptan, kulüp üyesi → SONRADAN (otur).</a:t>
            </a:r>
            <a:endParaRPr lang="en-US" sz="1500" dirty="0"/>
          </a:p>
        </p:txBody>
      </p:sp>
      <p:sp>
        <p:nvSpPr>
          <p:cNvPr id="10" name="Shape 6"/>
          <p:cNvSpPr/>
          <p:nvPr/>
        </p:nvSpPr>
        <p:spPr>
          <a:xfrm>
            <a:off x="548640" y="310896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11" name="Shape 7"/>
          <p:cNvSpPr/>
          <p:nvPr/>
        </p:nvSpPr>
        <p:spPr>
          <a:xfrm>
            <a:off x="822960" y="3429000"/>
            <a:ext cx="594360" cy="594360"/>
          </a:xfrm>
          <a:prstGeom prst="ellipse">
            <a:avLst/>
          </a:prstGeom>
          <a:solidFill>
            <a:srgbClr val="159C8E"/>
          </a:solidFill>
          <a:ln/>
          <a:effectLst>
            <a:outerShdw blurRad="76200" dist="25400" dir="5400000" algn="bl" rotWithShape="0">
              <a:srgbClr val="B4B4C8">
                <a:alpha val="22000"/>
              </a:srgbClr>
            </a:outerShdw>
          </a:effectLst>
        </p:spPr>
      </p:sp>
      <p:pic>
        <p:nvPicPr>
          <p:cNvPr id="12" name="Image 2" descr="preencoded.png"/>
          <p:cNvPicPr>
            <a:picLocks noChangeAspect="1"/>
          </p:cNvPicPr>
          <p:nvPr/>
        </p:nvPicPr>
        <p:blipFill>
          <a:blip r:embed="rId3"/>
          <a:stretch>
            <a:fillRect/>
          </a:stretch>
        </p:blipFill>
        <p:spPr>
          <a:xfrm>
            <a:off x="977494" y="3583534"/>
            <a:ext cx="285293" cy="285293"/>
          </a:xfrm>
          <a:prstGeom prst="rect">
            <a:avLst/>
          </a:prstGeom>
        </p:spPr>
      </p:pic>
      <p:sp>
        <p:nvSpPr>
          <p:cNvPr id="13" name="Text 8"/>
          <p:cNvSpPr/>
          <p:nvPr/>
        </p:nvSpPr>
        <p:spPr>
          <a:xfrm>
            <a:off x="1600200" y="320040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Kardeş</a:t>
            </a:r>
            <a:endParaRPr lang="en-US" sz="1600" dirty="0"/>
          </a:p>
        </p:txBody>
      </p:sp>
      <p:sp>
        <p:nvSpPr>
          <p:cNvPr id="14" name="Text 9"/>
          <p:cNvSpPr/>
          <p:nvPr/>
        </p:nvSpPr>
        <p:spPr>
          <a:xfrm>
            <a:off x="1600200" y="3767328"/>
            <a:ext cx="2377440" cy="411480"/>
          </a:xfrm>
          <a:prstGeom prst="rect">
            <a:avLst/>
          </a:prstGeom>
          <a:noFill/>
          <a:ln/>
        </p:spPr>
        <p:txBody>
          <a:bodyPr wrap="square" rtlCol="0" anchor="ctr"/>
          <a:lstStyle/>
          <a:p>
            <a:pPr marL="0" indent="0">
              <a:buNone/>
            </a:pPr>
            <a:r>
              <a:rPr lang="en-US" sz="1200" b="1" dirty="0">
                <a:solidFill>
                  <a:srgbClr val="159C8E"/>
                </a:solidFill>
                <a:latin typeface="Calibri" pitchFamily="34" charset="0"/>
                <a:ea typeface="Calibri" pitchFamily="34" charset="-122"/>
                <a:cs typeface="Calibri" pitchFamily="34" charset="-120"/>
              </a:rPr>
              <a:t>AYAĞA KALK</a:t>
            </a:r>
            <a:endParaRPr lang="en-US" sz="1200" dirty="0"/>
          </a:p>
        </p:txBody>
      </p:sp>
      <p:sp>
        <p:nvSpPr>
          <p:cNvPr id="15" name="Shape 10"/>
          <p:cNvSpPr/>
          <p:nvPr/>
        </p:nvSpPr>
        <p:spPr>
          <a:xfrm>
            <a:off x="4306824" y="310896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16" name="Shape 11"/>
          <p:cNvSpPr/>
          <p:nvPr/>
        </p:nvSpPr>
        <p:spPr>
          <a:xfrm>
            <a:off x="4581144" y="3429000"/>
            <a:ext cx="594360" cy="594360"/>
          </a:xfrm>
          <a:prstGeom prst="ellipse">
            <a:avLst/>
          </a:prstGeom>
          <a:solidFill>
            <a:srgbClr val="E9971B"/>
          </a:solidFill>
          <a:ln/>
          <a:effectLst>
            <a:outerShdw blurRad="76200" dist="25400" dir="5400000" algn="bl" rotWithShape="0">
              <a:srgbClr val="B4B4C8">
                <a:alpha val="22000"/>
              </a:srgbClr>
            </a:outerShdw>
          </a:effectLst>
        </p:spPr>
      </p:sp>
      <p:pic>
        <p:nvPicPr>
          <p:cNvPr id="17" name="Image 3" descr="preencoded.png"/>
          <p:cNvPicPr>
            <a:picLocks noChangeAspect="1"/>
          </p:cNvPicPr>
          <p:nvPr/>
        </p:nvPicPr>
        <p:blipFill>
          <a:blip r:embed="rId4"/>
          <a:stretch>
            <a:fillRect/>
          </a:stretch>
        </p:blipFill>
        <p:spPr>
          <a:xfrm>
            <a:off x="4735678" y="3583534"/>
            <a:ext cx="285293" cy="285293"/>
          </a:xfrm>
          <a:prstGeom prst="rect">
            <a:avLst/>
          </a:prstGeom>
        </p:spPr>
      </p:pic>
      <p:sp>
        <p:nvSpPr>
          <p:cNvPr id="18" name="Text 12"/>
          <p:cNvSpPr/>
          <p:nvPr/>
        </p:nvSpPr>
        <p:spPr>
          <a:xfrm>
            <a:off x="5358384" y="320040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Öğrenci</a:t>
            </a:r>
            <a:endParaRPr lang="en-US" sz="1600" dirty="0"/>
          </a:p>
        </p:txBody>
      </p:sp>
      <p:sp>
        <p:nvSpPr>
          <p:cNvPr id="19" name="Text 13"/>
          <p:cNvSpPr/>
          <p:nvPr/>
        </p:nvSpPr>
        <p:spPr>
          <a:xfrm>
            <a:off x="5358384" y="3767328"/>
            <a:ext cx="2377440" cy="411480"/>
          </a:xfrm>
          <a:prstGeom prst="rect">
            <a:avLst/>
          </a:prstGeom>
          <a:noFill/>
          <a:ln/>
        </p:spPr>
        <p:txBody>
          <a:bodyPr wrap="square" rtlCol="0" anchor="ctr"/>
          <a:lstStyle/>
          <a:p>
            <a:pPr marL="0" indent="0">
              <a:buNone/>
            </a:pPr>
            <a:r>
              <a:rPr lang="en-US" sz="1200" b="1" dirty="0">
                <a:solidFill>
                  <a:srgbClr val="E9971B"/>
                </a:solidFill>
                <a:latin typeface="Calibri" pitchFamily="34" charset="0"/>
                <a:ea typeface="Calibri" pitchFamily="34" charset="-122"/>
                <a:cs typeface="Calibri" pitchFamily="34" charset="-120"/>
              </a:rPr>
              <a:t>OTUR</a:t>
            </a:r>
            <a:endParaRPr lang="en-US" sz="1200" dirty="0"/>
          </a:p>
        </p:txBody>
      </p:sp>
      <p:sp>
        <p:nvSpPr>
          <p:cNvPr id="20" name="Shape 14"/>
          <p:cNvSpPr/>
          <p:nvPr/>
        </p:nvSpPr>
        <p:spPr>
          <a:xfrm>
            <a:off x="8065008" y="310896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21" name="Shape 15"/>
          <p:cNvSpPr/>
          <p:nvPr/>
        </p:nvSpPr>
        <p:spPr>
          <a:xfrm>
            <a:off x="8339328" y="3429000"/>
            <a:ext cx="594360" cy="594360"/>
          </a:xfrm>
          <a:prstGeom prst="ellipse">
            <a:avLst/>
          </a:prstGeom>
          <a:solidFill>
            <a:srgbClr val="159C8E"/>
          </a:solidFill>
          <a:ln/>
          <a:effectLst>
            <a:outerShdw blurRad="76200" dist="25400" dir="5400000" algn="bl" rotWithShape="0">
              <a:srgbClr val="B4B4C8">
                <a:alpha val="22000"/>
              </a:srgbClr>
            </a:outerShdw>
          </a:effectLst>
        </p:spPr>
      </p:sp>
      <p:pic>
        <p:nvPicPr>
          <p:cNvPr id="22" name="Image 4" descr="preencoded.png"/>
          <p:cNvPicPr>
            <a:picLocks noChangeAspect="1"/>
          </p:cNvPicPr>
          <p:nvPr/>
        </p:nvPicPr>
        <p:blipFill>
          <a:blip r:embed="rId3"/>
          <a:stretch>
            <a:fillRect/>
          </a:stretch>
        </p:blipFill>
        <p:spPr>
          <a:xfrm>
            <a:off x="8493862" y="3583534"/>
            <a:ext cx="285293" cy="285293"/>
          </a:xfrm>
          <a:prstGeom prst="rect">
            <a:avLst/>
          </a:prstGeom>
        </p:spPr>
      </p:pic>
      <p:sp>
        <p:nvSpPr>
          <p:cNvPr id="23" name="Text 16"/>
          <p:cNvSpPr/>
          <p:nvPr/>
        </p:nvSpPr>
        <p:spPr>
          <a:xfrm>
            <a:off x="9116568" y="320040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Torun</a:t>
            </a:r>
            <a:endParaRPr lang="en-US" sz="1600" dirty="0"/>
          </a:p>
        </p:txBody>
      </p:sp>
      <p:sp>
        <p:nvSpPr>
          <p:cNvPr id="24" name="Text 17"/>
          <p:cNvSpPr/>
          <p:nvPr/>
        </p:nvSpPr>
        <p:spPr>
          <a:xfrm>
            <a:off x="9116568" y="3767328"/>
            <a:ext cx="2377440" cy="411480"/>
          </a:xfrm>
          <a:prstGeom prst="rect">
            <a:avLst/>
          </a:prstGeom>
          <a:noFill/>
          <a:ln/>
        </p:spPr>
        <p:txBody>
          <a:bodyPr wrap="square" rtlCol="0" anchor="ctr"/>
          <a:lstStyle/>
          <a:p>
            <a:pPr marL="0" indent="0">
              <a:buNone/>
            </a:pPr>
            <a:r>
              <a:rPr lang="en-US" sz="1200" b="1" dirty="0">
                <a:solidFill>
                  <a:srgbClr val="159C8E"/>
                </a:solidFill>
                <a:latin typeface="Calibri" pitchFamily="34" charset="0"/>
                <a:ea typeface="Calibri" pitchFamily="34" charset="-122"/>
                <a:cs typeface="Calibri" pitchFamily="34" charset="-120"/>
              </a:rPr>
              <a:t>AYAĞA KALK</a:t>
            </a:r>
            <a:endParaRPr lang="en-US" sz="1200" dirty="0"/>
          </a:p>
        </p:txBody>
      </p:sp>
      <p:sp>
        <p:nvSpPr>
          <p:cNvPr id="25" name="Shape 18"/>
          <p:cNvSpPr/>
          <p:nvPr/>
        </p:nvSpPr>
        <p:spPr>
          <a:xfrm>
            <a:off x="548640" y="452628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26" name="Shape 19"/>
          <p:cNvSpPr/>
          <p:nvPr/>
        </p:nvSpPr>
        <p:spPr>
          <a:xfrm>
            <a:off x="822960" y="4846320"/>
            <a:ext cx="594360" cy="594360"/>
          </a:xfrm>
          <a:prstGeom prst="ellipse">
            <a:avLst/>
          </a:prstGeom>
          <a:solidFill>
            <a:srgbClr val="E9971B"/>
          </a:solidFill>
          <a:ln/>
          <a:effectLst>
            <a:outerShdw blurRad="76200" dist="25400" dir="5400000" algn="bl" rotWithShape="0">
              <a:srgbClr val="B4B4C8">
                <a:alpha val="22000"/>
              </a:srgbClr>
            </a:outerShdw>
          </a:effectLst>
        </p:spPr>
      </p:sp>
      <p:pic>
        <p:nvPicPr>
          <p:cNvPr id="27" name="Image 5" descr="preencoded.png"/>
          <p:cNvPicPr>
            <a:picLocks noChangeAspect="1"/>
          </p:cNvPicPr>
          <p:nvPr/>
        </p:nvPicPr>
        <p:blipFill>
          <a:blip r:embed="rId4"/>
          <a:stretch>
            <a:fillRect/>
          </a:stretch>
        </p:blipFill>
        <p:spPr>
          <a:xfrm>
            <a:off x="977494" y="5000854"/>
            <a:ext cx="285293" cy="285293"/>
          </a:xfrm>
          <a:prstGeom prst="rect">
            <a:avLst/>
          </a:prstGeom>
        </p:spPr>
      </p:pic>
      <p:sp>
        <p:nvSpPr>
          <p:cNvPr id="28" name="Text 20"/>
          <p:cNvSpPr/>
          <p:nvPr/>
        </p:nvSpPr>
        <p:spPr>
          <a:xfrm>
            <a:off x="1600200" y="461772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Takım kaptanı</a:t>
            </a:r>
            <a:endParaRPr lang="en-US" sz="1600" dirty="0"/>
          </a:p>
        </p:txBody>
      </p:sp>
      <p:sp>
        <p:nvSpPr>
          <p:cNvPr id="29" name="Text 21"/>
          <p:cNvSpPr/>
          <p:nvPr/>
        </p:nvSpPr>
        <p:spPr>
          <a:xfrm>
            <a:off x="1600200" y="5184648"/>
            <a:ext cx="2377440" cy="411480"/>
          </a:xfrm>
          <a:prstGeom prst="rect">
            <a:avLst/>
          </a:prstGeom>
          <a:noFill/>
          <a:ln/>
        </p:spPr>
        <p:txBody>
          <a:bodyPr wrap="square" rtlCol="0" anchor="ctr"/>
          <a:lstStyle/>
          <a:p>
            <a:pPr marL="0" indent="0">
              <a:buNone/>
            </a:pPr>
            <a:r>
              <a:rPr lang="en-US" sz="1200" b="1" dirty="0">
                <a:solidFill>
                  <a:srgbClr val="E9971B"/>
                </a:solidFill>
                <a:latin typeface="Calibri" pitchFamily="34" charset="0"/>
                <a:ea typeface="Calibri" pitchFamily="34" charset="-122"/>
                <a:cs typeface="Calibri" pitchFamily="34" charset="-120"/>
              </a:rPr>
              <a:t>OTUR</a:t>
            </a:r>
            <a:endParaRPr lang="en-US" sz="1200" dirty="0"/>
          </a:p>
        </p:txBody>
      </p:sp>
      <p:sp>
        <p:nvSpPr>
          <p:cNvPr id="30" name="Shape 22"/>
          <p:cNvSpPr/>
          <p:nvPr/>
        </p:nvSpPr>
        <p:spPr>
          <a:xfrm>
            <a:off x="4306824" y="452628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31" name="Shape 23"/>
          <p:cNvSpPr/>
          <p:nvPr/>
        </p:nvSpPr>
        <p:spPr>
          <a:xfrm>
            <a:off x="4581144" y="4846320"/>
            <a:ext cx="594360" cy="594360"/>
          </a:xfrm>
          <a:prstGeom prst="ellipse">
            <a:avLst/>
          </a:prstGeom>
          <a:solidFill>
            <a:srgbClr val="159C8E"/>
          </a:solidFill>
          <a:ln/>
          <a:effectLst>
            <a:outerShdw blurRad="76200" dist="25400" dir="5400000" algn="bl" rotWithShape="0">
              <a:srgbClr val="B4B4C8">
                <a:alpha val="22000"/>
              </a:srgbClr>
            </a:outerShdw>
          </a:effectLst>
        </p:spPr>
      </p:sp>
      <p:pic>
        <p:nvPicPr>
          <p:cNvPr id="32" name="Image 6" descr="preencoded.png"/>
          <p:cNvPicPr>
            <a:picLocks noChangeAspect="1"/>
          </p:cNvPicPr>
          <p:nvPr/>
        </p:nvPicPr>
        <p:blipFill>
          <a:blip r:embed="rId3"/>
          <a:stretch>
            <a:fillRect/>
          </a:stretch>
        </p:blipFill>
        <p:spPr>
          <a:xfrm>
            <a:off x="4735678" y="5000854"/>
            <a:ext cx="285293" cy="285293"/>
          </a:xfrm>
          <a:prstGeom prst="rect">
            <a:avLst/>
          </a:prstGeom>
        </p:spPr>
      </p:pic>
      <p:sp>
        <p:nvSpPr>
          <p:cNvPr id="33" name="Text 24"/>
          <p:cNvSpPr/>
          <p:nvPr/>
        </p:nvSpPr>
        <p:spPr>
          <a:xfrm>
            <a:off x="5358384" y="461772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Yeğen</a:t>
            </a:r>
            <a:endParaRPr lang="en-US" sz="1600" dirty="0"/>
          </a:p>
        </p:txBody>
      </p:sp>
      <p:sp>
        <p:nvSpPr>
          <p:cNvPr id="34" name="Text 25"/>
          <p:cNvSpPr/>
          <p:nvPr/>
        </p:nvSpPr>
        <p:spPr>
          <a:xfrm>
            <a:off x="5358384" y="5184648"/>
            <a:ext cx="2377440" cy="411480"/>
          </a:xfrm>
          <a:prstGeom prst="rect">
            <a:avLst/>
          </a:prstGeom>
          <a:noFill/>
          <a:ln/>
        </p:spPr>
        <p:txBody>
          <a:bodyPr wrap="square" rtlCol="0" anchor="ctr"/>
          <a:lstStyle/>
          <a:p>
            <a:pPr marL="0" indent="0">
              <a:buNone/>
            </a:pPr>
            <a:r>
              <a:rPr lang="en-US" sz="1200" b="1" dirty="0">
                <a:solidFill>
                  <a:srgbClr val="159C8E"/>
                </a:solidFill>
                <a:latin typeface="Calibri" pitchFamily="34" charset="0"/>
                <a:ea typeface="Calibri" pitchFamily="34" charset="-122"/>
                <a:cs typeface="Calibri" pitchFamily="34" charset="-120"/>
              </a:rPr>
              <a:t>AYAĞA KALK</a:t>
            </a:r>
            <a:endParaRPr lang="en-US" sz="1200" dirty="0"/>
          </a:p>
        </p:txBody>
      </p:sp>
      <p:sp>
        <p:nvSpPr>
          <p:cNvPr id="35" name="Shape 26"/>
          <p:cNvSpPr/>
          <p:nvPr/>
        </p:nvSpPr>
        <p:spPr>
          <a:xfrm>
            <a:off x="8065008" y="4526280"/>
            <a:ext cx="3566160" cy="1234440"/>
          </a:xfrm>
          <a:prstGeom prst="roundRect">
            <a:avLst>
              <a:gd name="adj" fmla="val 9630"/>
            </a:avLst>
          </a:prstGeom>
          <a:solidFill>
            <a:srgbClr val="FFFFFF"/>
          </a:solidFill>
          <a:ln/>
          <a:effectLst>
            <a:outerShdw blurRad="76200" dist="25400" dir="5400000" algn="bl" rotWithShape="0">
              <a:srgbClr val="B4B4C8">
                <a:alpha val="22000"/>
              </a:srgbClr>
            </a:outerShdw>
          </a:effectLst>
        </p:spPr>
      </p:sp>
      <p:sp>
        <p:nvSpPr>
          <p:cNvPr id="36" name="Shape 27"/>
          <p:cNvSpPr/>
          <p:nvPr/>
        </p:nvSpPr>
        <p:spPr>
          <a:xfrm>
            <a:off x="8339328" y="4846320"/>
            <a:ext cx="594360" cy="594360"/>
          </a:xfrm>
          <a:prstGeom prst="ellipse">
            <a:avLst/>
          </a:prstGeom>
          <a:solidFill>
            <a:srgbClr val="E9971B"/>
          </a:solidFill>
          <a:ln/>
          <a:effectLst>
            <a:outerShdw blurRad="76200" dist="25400" dir="5400000" algn="bl" rotWithShape="0">
              <a:srgbClr val="B4B4C8">
                <a:alpha val="22000"/>
              </a:srgbClr>
            </a:outerShdw>
          </a:effectLst>
        </p:spPr>
      </p:sp>
      <p:pic>
        <p:nvPicPr>
          <p:cNvPr id="37" name="Image 7" descr="preencoded.png"/>
          <p:cNvPicPr>
            <a:picLocks noChangeAspect="1"/>
          </p:cNvPicPr>
          <p:nvPr/>
        </p:nvPicPr>
        <p:blipFill>
          <a:blip r:embed="rId4"/>
          <a:stretch>
            <a:fillRect/>
          </a:stretch>
        </p:blipFill>
        <p:spPr>
          <a:xfrm>
            <a:off x="8493862" y="5000854"/>
            <a:ext cx="285293" cy="285293"/>
          </a:xfrm>
          <a:prstGeom prst="rect">
            <a:avLst/>
          </a:prstGeom>
        </p:spPr>
      </p:pic>
      <p:sp>
        <p:nvSpPr>
          <p:cNvPr id="38" name="Text 28"/>
          <p:cNvSpPr/>
          <p:nvPr/>
        </p:nvSpPr>
        <p:spPr>
          <a:xfrm>
            <a:off x="9116568" y="4617720"/>
            <a:ext cx="2377440" cy="548640"/>
          </a:xfrm>
          <a:prstGeom prst="rect">
            <a:avLst/>
          </a:prstGeom>
          <a:noFill/>
          <a:ln/>
        </p:spPr>
        <p:txBody>
          <a:bodyPr wrap="square" rtlCol="0" anchor="ctr"/>
          <a:lstStyle/>
          <a:p>
            <a:pPr marL="0" indent="0">
              <a:buNone/>
            </a:pPr>
            <a:r>
              <a:rPr lang="en-US" sz="1600" b="1" dirty="0">
                <a:solidFill>
                  <a:srgbClr val="2E2A6B"/>
                </a:solidFill>
                <a:latin typeface="Calibri" pitchFamily="34" charset="0"/>
                <a:ea typeface="Calibri" pitchFamily="34" charset="-122"/>
                <a:cs typeface="Calibri" pitchFamily="34" charset="-120"/>
              </a:rPr>
              <a:t>Kulüp üyesi</a:t>
            </a:r>
            <a:endParaRPr lang="en-US" sz="1600" dirty="0"/>
          </a:p>
        </p:txBody>
      </p:sp>
      <p:sp>
        <p:nvSpPr>
          <p:cNvPr id="39" name="Text 29"/>
          <p:cNvSpPr/>
          <p:nvPr/>
        </p:nvSpPr>
        <p:spPr>
          <a:xfrm>
            <a:off x="9116568" y="5184648"/>
            <a:ext cx="2377440" cy="411480"/>
          </a:xfrm>
          <a:prstGeom prst="rect">
            <a:avLst/>
          </a:prstGeom>
          <a:noFill/>
          <a:ln/>
        </p:spPr>
        <p:txBody>
          <a:bodyPr wrap="square" rtlCol="0" anchor="ctr"/>
          <a:lstStyle/>
          <a:p>
            <a:pPr marL="0" indent="0">
              <a:buNone/>
            </a:pPr>
            <a:r>
              <a:rPr lang="en-US" sz="1200" b="1" dirty="0">
                <a:solidFill>
                  <a:srgbClr val="E9971B"/>
                </a:solidFill>
                <a:latin typeface="Calibri" pitchFamily="34" charset="0"/>
                <a:ea typeface="Calibri" pitchFamily="34" charset="-122"/>
                <a:cs typeface="Calibri" pitchFamily="34" charset="-120"/>
              </a:rPr>
              <a:t>OTUR</a:t>
            </a:r>
            <a:endParaRPr lang="en-US" sz="1200" dirty="0"/>
          </a:p>
        </p:txBody>
      </p:sp>
      <p:sp>
        <p:nvSpPr>
          <p:cNvPr id="40" name="Text 30"/>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17</a:t>
            </a:r>
            <a:endParaRPr lang="en-US" sz="900" dirty="0"/>
          </a:p>
        </p:txBody>
      </p:sp>
      <p:pic>
        <p:nvPicPr>
          <p:cNvPr id="41" name="Image 8" descr="preencoded.png"/>
          <p:cNvPicPr>
            <a:picLocks noChangeAspect="1"/>
          </p:cNvPicPr>
          <p:nvPr/>
        </p:nvPicPr>
        <p:blipFill>
          <a:blip r:embed="rId5">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9971B"/>
                </a:solidFill>
                <a:latin typeface="Calibri" pitchFamily="34" charset="0"/>
                <a:ea typeface="Calibri" pitchFamily="34" charset="-122"/>
                <a:cs typeface="Calibri" pitchFamily="34" charset="-120"/>
              </a:rPr>
              <a:t>ROLLERIN ÖZELLIKLERI</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Grup Değişince Rol de Değişir</a:t>
            </a:r>
            <a:endParaRPr lang="en-US" sz="3100" dirty="0"/>
          </a:p>
        </p:txBody>
      </p:sp>
      <p:sp>
        <p:nvSpPr>
          <p:cNvPr id="4" name="Shape 2"/>
          <p:cNvSpPr/>
          <p:nvPr/>
        </p:nvSpPr>
        <p:spPr>
          <a:xfrm>
            <a:off x="548640" y="1645920"/>
            <a:ext cx="5440680" cy="1874520"/>
          </a:xfrm>
          <a:prstGeom prst="roundRect">
            <a:avLst>
              <a:gd name="adj" fmla="val 6341"/>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548640" y="1645920"/>
            <a:ext cx="5440680" cy="731520"/>
          </a:xfrm>
          <a:prstGeom prst="roundRect">
            <a:avLst>
              <a:gd name="adj" fmla="val 16250"/>
            </a:avLst>
          </a:prstGeom>
          <a:solidFill>
            <a:srgbClr val="E45B4E"/>
          </a:solidFill>
          <a:ln/>
        </p:spPr>
      </p:sp>
      <p:sp>
        <p:nvSpPr>
          <p:cNvPr id="6" name="Shape 4"/>
          <p:cNvSpPr/>
          <p:nvPr/>
        </p:nvSpPr>
        <p:spPr>
          <a:xfrm>
            <a:off x="777240" y="1783080"/>
            <a:ext cx="457200" cy="457200"/>
          </a:xfrm>
          <a:prstGeom prst="ellipse">
            <a:avLst/>
          </a:prstGeom>
          <a:solidFill>
            <a:srgbClr val="FFFFFF"/>
          </a:solidFill>
          <a:ln/>
          <a:effectLst>
            <a:outerShdw blurRad="76200" dist="25400" dir="5400000" algn="bl" rotWithShape="0">
              <a:srgbClr val="B4B4C8">
                <a:alpha val="22000"/>
              </a:srgbClr>
            </a:outerShdw>
          </a:effectLst>
        </p:spPr>
      </p:sp>
      <p:pic>
        <p:nvPicPr>
          <p:cNvPr id="7" name="Image 0" descr="preencoded.png"/>
          <p:cNvPicPr>
            <a:picLocks noChangeAspect="1"/>
          </p:cNvPicPr>
          <p:nvPr/>
        </p:nvPicPr>
        <p:blipFill>
          <a:blip r:embed="rId3"/>
          <a:stretch>
            <a:fillRect/>
          </a:stretch>
        </p:blipFill>
        <p:spPr>
          <a:xfrm>
            <a:off x="896112" y="1901952"/>
            <a:ext cx="219456" cy="219456"/>
          </a:xfrm>
          <a:prstGeom prst="rect">
            <a:avLst/>
          </a:prstGeom>
        </p:spPr>
      </p:pic>
      <p:sp>
        <p:nvSpPr>
          <p:cNvPr id="8" name="Text 5"/>
          <p:cNvSpPr/>
          <p:nvPr/>
        </p:nvSpPr>
        <p:spPr>
          <a:xfrm>
            <a:off x="1371600" y="1645920"/>
            <a:ext cx="4389120" cy="731520"/>
          </a:xfrm>
          <a:prstGeom prst="rect">
            <a:avLst/>
          </a:prstGeom>
          <a:noFill/>
          <a:ln/>
        </p:spPr>
        <p:txBody>
          <a:bodyPr wrap="square"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Aile Grubunda</a:t>
            </a:r>
            <a:endParaRPr lang="en-US" sz="1600" dirty="0"/>
          </a:p>
        </p:txBody>
      </p:sp>
      <p:sp>
        <p:nvSpPr>
          <p:cNvPr id="9" name="Text 6"/>
          <p:cNvSpPr/>
          <p:nvPr/>
        </p:nvSpPr>
        <p:spPr>
          <a:xfrm>
            <a:off x="822960" y="2560320"/>
            <a:ext cx="4937760" cy="822960"/>
          </a:xfrm>
          <a:prstGeom prst="rect">
            <a:avLst/>
          </a:prstGeom>
          <a:noFill/>
          <a:ln/>
        </p:spPr>
        <p:txBody>
          <a:bodyPr wrap="square" rtlCol="0" anchor="ctr"/>
          <a:lstStyle/>
          <a:p>
            <a:pPr marL="0" indent="0">
              <a:buNone/>
            </a:pPr>
            <a:r>
              <a:rPr lang="en-US" sz="2000" b="1" dirty="0">
                <a:solidFill>
                  <a:srgbClr val="2E2A6B"/>
                </a:solidFill>
                <a:latin typeface="Calibri" pitchFamily="34" charset="0"/>
                <a:ea typeface="Calibri" pitchFamily="34" charset="-122"/>
                <a:cs typeface="Calibri" pitchFamily="34" charset="-120"/>
              </a:rPr>
              <a:t>Evlat  ·  Abi</a:t>
            </a:r>
            <a:endParaRPr lang="en-US" sz="2000" dirty="0"/>
          </a:p>
        </p:txBody>
      </p:sp>
      <p:sp>
        <p:nvSpPr>
          <p:cNvPr id="10" name="Shape 7"/>
          <p:cNvSpPr/>
          <p:nvPr/>
        </p:nvSpPr>
        <p:spPr>
          <a:xfrm>
            <a:off x="6199632" y="1645920"/>
            <a:ext cx="5440680" cy="1874520"/>
          </a:xfrm>
          <a:prstGeom prst="roundRect">
            <a:avLst>
              <a:gd name="adj" fmla="val 6341"/>
            </a:avLst>
          </a:prstGeom>
          <a:solidFill>
            <a:srgbClr val="FFFFFF"/>
          </a:solidFill>
          <a:ln/>
          <a:effectLst>
            <a:outerShdw blurRad="76200" dist="25400" dir="5400000" algn="bl" rotWithShape="0">
              <a:srgbClr val="B4B4C8">
                <a:alpha val="22000"/>
              </a:srgbClr>
            </a:outerShdw>
          </a:effectLst>
        </p:spPr>
      </p:sp>
      <p:sp>
        <p:nvSpPr>
          <p:cNvPr id="11" name="Shape 8"/>
          <p:cNvSpPr/>
          <p:nvPr/>
        </p:nvSpPr>
        <p:spPr>
          <a:xfrm>
            <a:off x="6199632" y="1645920"/>
            <a:ext cx="5440680" cy="731520"/>
          </a:xfrm>
          <a:prstGeom prst="roundRect">
            <a:avLst>
              <a:gd name="adj" fmla="val 16250"/>
            </a:avLst>
          </a:prstGeom>
          <a:solidFill>
            <a:srgbClr val="159C8E"/>
          </a:solidFill>
          <a:ln/>
        </p:spPr>
      </p:sp>
      <p:sp>
        <p:nvSpPr>
          <p:cNvPr id="12" name="Shape 9"/>
          <p:cNvSpPr/>
          <p:nvPr/>
        </p:nvSpPr>
        <p:spPr>
          <a:xfrm>
            <a:off x="6428232" y="1783080"/>
            <a:ext cx="457200" cy="457200"/>
          </a:xfrm>
          <a:prstGeom prst="ellipse">
            <a:avLst/>
          </a:prstGeom>
          <a:solidFill>
            <a:srgbClr val="FFFFFF"/>
          </a:solidFill>
          <a:ln/>
          <a:effectLst>
            <a:outerShdw blurRad="76200" dist="25400" dir="5400000" algn="bl" rotWithShape="0">
              <a:srgbClr val="B4B4C8">
                <a:alpha val="22000"/>
              </a:srgbClr>
            </a:outerShdw>
          </a:effectLst>
        </p:spPr>
      </p:sp>
      <p:pic>
        <p:nvPicPr>
          <p:cNvPr id="13" name="Image 1" descr="preencoded.png"/>
          <p:cNvPicPr>
            <a:picLocks noChangeAspect="1"/>
          </p:cNvPicPr>
          <p:nvPr/>
        </p:nvPicPr>
        <p:blipFill>
          <a:blip r:embed="rId4"/>
          <a:stretch>
            <a:fillRect/>
          </a:stretch>
        </p:blipFill>
        <p:spPr>
          <a:xfrm>
            <a:off x="6547104" y="1901952"/>
            <a:ext cx="219456" cy="219456"/>
          </a:xfrm>
          <a:prstGeom prst="rect">
            <a:avLst/>
          </a:prstGeom>
        </p:spPr>
      </p:pic>
      <p:sp>
        <p:nvSpPr>
          <p:cNvPr id="14" name="Text 10"/>
          <p:cNvSpPr/>
          <p:nvPr/>
        </p:nvSpPr>
        <p:spPr>
          <a:xfrm>
            <a:off x="7022592" y="1645920"/>
            <a:ext cx="4389120" cy="731520"/>
          </a:xfrm>
          <a:prstGeom prst="rect">
            <a:avLst/>
          </a:prstGeom>
          <a:noFill/>
          <a:ln/>
        </p:spPr>
        <p:txBody>
          <a:bodyPr wrap="square"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Sınıf Grubunda</a:t>
            </a:r>
            <a:endParaRPr lang="en-US" sz="1600" dirty="0"/>
          </a:p>
        </p:txBody>
      </p:sp>
      <p:sp>
        <p:nvSpPr>
          <p:cNvPr id="15" name="Text 11"/>
          <p:cNvSpPr/>
          <p:nvPr/>
        </p:nvSpPr>
        <p:spPr>
          <a:xfrm>
            <a:off x="6473952" y="2560320"/>
            <a:ext cx="4937760" cy="822960"/>
          </a:xfrm>
          <a:prstGeom prst="rect">
            <a:avLst/>
          </a:prstGeom>
          <a:noFill/>
          <a:ln/>
        </p:spPr>
        <p:txBody>
          <a:bodyPr wrap="square" rtlCol="0" anchor="ctr"/>
          <a:lstStyle/>
          <a:p>
            <a:pPr marL="0" indent="0">
              <a:buNone/>
            </a:pPr>
            <a:r>
              <a:rPr lang="en-US" sz="2000" b="1" dirty="0">
                <a:solidFill>
                  <a:srgbClr val="2E2A6B"/>
                </a:solidFill>
                <a:latin typeface="Calibri" pitchFamily="34" charset="0"/>
                <a:ea typeface="Calibri" pitchFamily="34" charset="-122"/>
                <a:cs typeface="Calibri" pitchFamily="34" charset="-120"/>
              </a:rPr>
              <a:t>Öğrenci  ·  Sınıf Başkanı</a:t>
            </a:r>
            <a:endParaRPr lang="en-US" sz="2000" dirty="0"/>
          </a:p>
        </p:txBody>
      </p:sp>
      <p:sp>
        <p:nvSpPr>
          <p:cNvPr id="16" name="Shape 12"/>
          <p:cNvSpPr/>
          <p:nvPr/>
        </p:nvSpPr>
        <p:spPr>
          <a:xfrm>
            <a:off x="548640" y="3794760"/>
            <a:ext cx="11091672" cy="2148840"/>
          </a:xfrm>
          <a:prstGeom prst="roundRect">
            <a:avLst>
              <a:gd name="adj" fmla="val 5532"/>
            </a:avLst>
          </a:prstGeom>
          <a:solidFill>
            <a:srgbClr val="2E2A6B"/>
          </a:solidFill>
          <a:ln/>
          <a:effectLst>
            <a:outerShdw blurRad="76200" dist="25400" dir="5400000" algn="bl" rotWithShape="0">
              <a:srgbClr val="B4B4C8">
                <a:alpha val="22000"/>
              </a:srgbClr>
            </a:outerShdw>
          </a:effectLst>
        </p:spPr>
      </p:sp>
      <p:sp>
        <p:nvSpPr>
          <p:cNvPr id="17" name="Shape 13"/>
          <p:cNvSpPr/>
          <p:nvPr/>
        </p:nvSpPr>
        <p:spPr>
          <a:xfrm>
            <a:off x="822960" y="4069080"/>
            <a:ext cx="2834640" cy="457200"/>
          </a:xfrm>
          <a:prstGeom prst="roundRect">
            <a:avLst>
              <a:gd name="adj" fmla="val 50000"/>
            </a:avLst>
          </a:prstGeom>
          <a:solidFill>
            <a:srgbClr val="E9971B"/>
          </a:solidFill>
          <a:ln/>
        </p:spPr>
      </p:sp>
      <p:sp>
        <p:nvSpPr>
          <p:cNvPr id="18" name="Shape 14"/>
          <p:cNvSpPr/>
          <p:nvPr/>
        </p:nvSpPr>
        <p:spPr>
          <a:xfrm>
            <a:off x="896112" y="4114800"/>
            <a:ext cx="329184" cy="329184"/>
          </a:xfrm>
          <a:prstGeom prst="ellipse">
            <a:avLst/>
          </a:prstGeom>
          <a:solidFill>
            <a:srgbClr val="2E2A6B"/>
          </a:solidFill>
          <a:ln/>
          <a:effectLst>
            <a:outerShdw blurRad="76200" dist="25400" dir="5400000" algn="bl" rotWithShape="0">
              <a:srgbClr val="B4B4C8">
                <a:alpha val="22000"/>
              </a:srgbClr>
            </a:outerShdw>
          </a:effectLst>
        </p:spPr>
      </p:sp>
      <p:pic>
        <p:nvPicPr>
          <p:cNvPr id="19" name="Image 2" descr="preencoded.png"/>
          <p:cNvPicPr>
            <a:picLocks noChangeAspect="1"/>
          </p:cNvPicPr>
          <p:nvPr/>
        </p:nvPicPr>
        <p:blipFill>
          <a:blip r:embed="rId5"/>
          <a:stretch>
            <a:fillRect/>
          </a:stretch>
        </p:blipFill>
        <p:spPr>
          <a:xfrm>
            <a:off x="981700" y="4200388"/>
            <a:ext cx="158008" cy="158008"/>
          </a:xfrm>
          <a:prstGeom prst="rect">
            <a:avLst/>
          </a:prstGeom>
        </p:spPr>
      </p:pic>
      <p:sp>
        <p:nvSpPr>
          <p:cNvPr id="20" name="Text 15"/>
          <p:cNvSpPr/>
          <p:nvPr/>
        </p:nvSpPr>
        <p:spPr>
          <a:xfrm>
            <a:off x="1280160" y="4069080"/>
            <a:ext cx="2377440" cy="457200"/>
          </a:xfrm>
          <a:prstGeom prst="rect">
            <a:avLst/>
          </a:prstGeom>
          <a:noFill/>
          <a:ln/>
        </p:spPr>
        <p:txBody>
          <a:bodyPr wrap="square" rtlCol="0" anchor="ctr"/>
          <a:lstStyle/>
          <a:p>
            <a:pPr marL="0" indent="0">
              <a:buNone/>
            </a:pPr>
            <a:r>
              <a:rPr lang="en-US" sz="1100" b="1" kern="0" spc="100" dirty="0">
                <a:solidFill>
                  <a:srgbClr val="2E2A6B"/>
                </a:solidFill>
                <a:latin typeface="Calibri" pitchFamily="34" charset="0"/>
                <a:ea typeface="Calibri" pitchFamily="34" charset="-122"/>
                <a:cs typeface="Calibri" pitchFamily="34" charset="-120"/>
              </a:rPr>
              <a:t>EK BİLGİ · ROL ÇATIŞMASI</a:t>
            </a:r>
            <a:endParaRPr lang="en-US" sz="1100" dirty="0"/>
          </a:p>
        </p:txBody>
      </p:sp>
      <p:sp>
        <p:nvSpPr>
          <p:cNvPr id="21" name="Text 16"/>
          <p:cNvSpPr/>
          <p:nvPr/>
        </p:nvSpPr>
        <p:spPr>
          <a:xfrm>
            <a:off x="822960" y="4617720"/>
            <a:ext cx="10515600" cy="457200"/>
          </a:xfrm>
          <a:prstGeom prst="rect">
            <a:avLst/>
          </a:prstGeom>
          <a:noFill/>
          <a:ln/>
        </p:spPr>
        <p:txBody>
          <a:bodyPr wrap="square"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Bir gruptaki rolümüzü başka bir grupta da sürdürmeye çalışmak rol çatışmasına neden olur.</a:t>
            </a:r>
            <a:endParaRPr lang="en-US" sz="1600" dirty="0"/>
          </a:p>
        </p:txBody>
      </p:sp>
      <p:sp>
        <p:nvSpPr>
          <p:cNvPr id="22" name="Text 17"/>
          <p:cNvSpPr/>
          <p:nvPr/>
        </p:nvSpPr>
        <p:spPr>
          <a:xfrm>
            <a:off x="822960" y="5120640"/>
            <a:ext cx="10515600" cy="731520"/>
          </a:xfrm>
          <a:prstGeom prst="rect">
            <a:avLst/>
          </a:prstGeom>
          <a:noFill/>
          <a:ln/>
        </p:spPr>
        <p:txBody>
          <a:bodyPr wrap="square" rtlCol="0" anchor="ctr"/>
          <a:lstStyle/>
          <a:p>
            <a:pPr marL="0" indent="0">
              <a:buNone/>
            </a:pPr>
            <a:r>
              <a:rPr lang="en-US" sz="1400" dirty="0">
                <a:solidFill>
                  <a:srgbClr val="C9C8E8"/>
                </a:solidFill>
                <a:latin typeface="Calibri" pitchFamily="34" charset="0"/>
                <a:ea typeface="Calibri" pitchFamily="34" charset="-122"/>
                <a:cs typeface="Calibri" pitchFamily="34" charset="-120"/>
              </a:rPr>
              <a:t>Örneğin: Evde “abi” rolüyle sınıfta arkadaşlarına emir vermeye çalışmak doğru değildir. Her grupta o gruba uygun rolü üstlenmeliyiz.</a:t>
            </a:r>
            <a:endParaRPr lang="en-US" sz="1400" dirty="0"/>
          </a:p>
        </p:txBody>
      </p:sp>
      <p:sp>
        <p:nvSpPr>
          <p:cNvPr id="23" name="Text 18"/>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18</a:t>
            </a:r>
            <a:endParaRPr lang="en-US" sz="900" dirty="0"/>
          </a:p>
        </p:txBody>
      </p:sp>
      <p:pic>
        <p:nvPicPr>
          <p:cNvPr id="24" name="Image 3" descr="preencoded.png"/>
          <p:cNvPicPr>
            <a:picLocks noChangeAspect="1"/>
          </p:cNvPicPr>
          <p:nvPr/>
        </p:nvPicPr>
        <p:blipFill>
          <a:blip r:embed="rId6">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2E2A6B"/>
                </a:solidFill>
                <a:latin typeface="Calibri" pitchFamily="34" charset="0"/>
                <a:ea typeface="Calibri" pitchFamily="34" charset="-122"/>
                <a:cs typeface="Calibri" pitchFamily="34" charset="-120"/>
              </a:rPr>
              <a:t>4. DURAK · HAK VE SORUMLULUK</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Rollerimize Bağlı Haklarımız</a:t>
            </a:r>
            <a:endParaRPr lang="en-US" sz="3100" dirty="0"/>
          </a:p>
        </p:txBody>
      </p:sp>
      <p:sp>
        <p:nvSpPr>
          <p:cNvPr id="4" name="Shape 2"/>
          <p:cNvSpPr/>
          <p:nvPr/>
        </p:nvSpPr>
        <p:spPr>
          <a:xfrm>
            <a:off x="9052560" y="457200"/>
            <a:ext cx="1874520" cy="384048"/>
          </a:xfrm>
          <a:prstGeom prst="roundRect">
            <a:avLst>
              <a:gd name="adj" fmla="val 50000"/>
            </a:avLst>
          </a:prstGeom>
          <a:solidFill>
            <a:srgbClr val="E9971B"/>
          </a:solidFill>
          <a:ln/>
        </p:spPr>
      </p:sp>
      <p:pic>
        <p:nvPicPr>
          <p:cNvPr id="5" name="Image 0" descr="preencoded.png"/>
          <p:cNvPicPr>
            <a:picLocks noChangeAspect="1"/>
          </p:cNvPicPr>
          <p:nvPr/>
        </p:nvPicPr>
        <p:blipFill>
          <a:blip r:embed="rId3"/>
          <a:stretch>
            <a:fillRect/>
          </a:stretch>
        </p:blipFill>
        <p:spPr>
          <a:xfrm>
            <a:off x="9198864" y="557784"/>
            <a:ext cx="182880" cy="182880"/>
          </a:xfrm>
          <a:prstGeom prst="rect">
            <a:avLst/>
          </a:prstGeom>
        </p:spPr>
      </p:pic>
      <p:sp>
        <p:nvSpPr>
          <p:cNvPr id="6" name="Text 3"/>
          <p:cNvSpPr/>
          <p:nvPr/>
        </p:nvSpPr>
        <p:spPr>
          <a:xfrm>
            <a:off x="943660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YILDIZ GÖREVİ</a:t>
            </a:r>
            <a:endParaRPr lang="en-US" sz="1100" dirty="0"/>
          </a:p>
        </p:txBody>
      </p:sp>
      <p:sp>
        <p:nvSpPr>
          <p:cNvPr id="7" name="Shape 4"/>
          <p:cNvSpPr/>
          <p:nvPr/>
        </p:nvSpPr>
        <p:spPr>
          <a:xfrm>
            <a:off x="548640" y="1691640"/>
            <a:ext cx="5440680" cy="4251960"/>
          </a:xfrm>
          <a:prstGeom prst="roundRect">
            <a:avLst>
              <a:gd name="adj" fmla="val 2796"/>
            </a:avLst>
          </a:prstGeom>
          <a:solidFill>
            <a:srgbClr val="FFFFFF"/>
          </a:solidFill>
          <a:ln/>
          <a:effectLst>
            <a:outerShdw blurRad="76200" dist="25400" dir="5400000" algn="bl" rotWithShape="0">
              <a:srgbClr val="B4B4C8">
                <a:alpha val="22000"/>
              </a:srgbClr>
            </a:outerShdw>
          </a:effectLst>
        </p:spPr>
      </p:sp>
      <p:sp>
        <p:nvSpPr>
          <p:cNvPr id="8" name="Shape 5"/>
          <p:cNvSpPr/>
          <p:nvPr/>
        </p:nvSpPr>
        <p:spPr>
          <a:xfrm>
            <a:off x="548640" y="1691640"/>
            <a:ext cx="5440680" cy="822960"/>
          </a:xfrm>
          <a:prstGeom prst="roundRect">
            <a:avLst>
              <a:gd name="adj" fmla="val 14444"/>
            </a:avLst>
          </a:prstGeom>
          <a:solidFill>
            <a:srgbClr val="E45B4E"/>
          </a:solidFill>
          <a:ln/>
        </p:spPr>
      </p:sp>
      <p:pic>
        <p:nvPicPr>
          <p:cNvPr id="9" name="Image 1" descr="preencoded.png"/>
          <p:cNvPicPr>
            <a:picLocks noChangeAspect="1"/>
          </p:cNvPicPr>
          <p:nvPr/>
        </p:nvPicPr>
        <p:blipFill>
          <a:blip r:embed="rId4"/>
          <a:stretch>
            <a:fillRect/>
          </a:stretch>
        </p:blipFill>
        <p:spPr>
          <a:xfrm>
            <a:off x="740664" y="1792224"/>
            <a:ext cx="621792" cy="621792"/>
          </a:xfrm>
          <a:prstGeom prst="rect">
            <a:avLst/>
          </a:prstGeom>
        </p:spPr>
      </p:pic>
      <p:sp>
        <p:nvSpPr>
          <p:cNvPr id="10" name="Text 6"/>
          <p:cNvSpPr/>
          <p:nvPr/>
        </p:nvSpPr>
        <p:spPr>
          <a:xfrm>
            <a:off x="1417320" y="1691640"/>
            <a:ext cx="4389120" cy="822960"/>
          </a:xfrm>
          <a:prstGeom prst="rect">
            <a:avLst/>
          </a:prstGeom>
          <a:noFill/>
          <a:ln/>
        </p:spPr>
        <p:txBody>
          <a:bodyPr wrap="square" rtlCol="0" anchor="ctr"/>
          <a:lstStyle/>
          <a:p>
            <a:pPr marL="0" indent="0">
              <a:buNone/>
            </a:pPr>
            <a:r>
              <a:rPr lang="en-US" sz="1800" b="1" dirty="0">
                <a:solidFill>
                  <a:srgbClr val="FFFFFF"/>
                </a:solidFill>
                <a:latin typeface="Calibri" pitchFamily="34" charset="0"/>
                <a:ea typeface="Calibri" pitchFamily="34" charset="-122"/>
                <a:cs typeface="Calibri" pitchFamily="34" charset="-120"/>
              </a:rPr>
              <a:t>Ailede Haklarımız</a:t>
            </a:r>
            <a:endParaRPr lang="en-US" sz="1800" dirty="0"/>
          </a:p>
        </p:txBody>
      </p:sp>
      <p:sp>
        <p:nvSpPr>
          <p:cNvPr id="11" name="Shape 7"/>
          <p:cNvSpPr/>
          <p:nvPr/>
        </p:nvSpPr>
        <p:spPr>
          <a:xfrm>
            <a:off x="868680" y="2880360"/>
            <a:ext cx="457200" cy="457200"/>
          </a:xfrm>
          <a:prstGeom prst="ellipse">
            <a:avLst/>
          </a:prstGeom>
          <a:solidFill>
            <a:srgbClr val="E45B4E"/>
          </a:solidFill>
          <a:ln/>
          <a:effectLst>
            <a:outerShdw blurRad="76200" dist="25400" dir="5400000" algn="bl" rotWithShape="0">
              <a:srgbClr val="B4B4C8">
                <a:alpha val="22000"/>
              </a:srgbClr>
            </a:outerShdw>
          </a:effectLst>
        </p:spPr>
      </p:sp>
      <p:pic>
        <p:nvPicPr>
          <p:cNvPr id="12" name="Image 2" descr="preencoded.png"/>
          <p:cNvPicPr>
            <a:picLocks noChangeAspect="1"/>
          </p:cNvPicPr>
          <p:nvPr/>
        </p:nvPicPr>
        <p:blipFill>
          <a:blip r:embed="rId5"/>
          <a:stretch>
            <a:fillRect/>
          </a:stretch>
        </p:blipFill>
        <p:spPr>
          <a:xfrm>
            <a:off x="987552" y="2999232"/>
            <a:ext cx="219456" cy="219456"/>
          </a:xfrm>
          <a:prstGeom prst="rect">
            <a:avLst/>
          </a:prstGeom>
        </p:spPr>
      </p:pic>
      <p:sp>
        <p:nvSpPr>
          <p:cNvPr id="13" name="Text 8"/>
          <p:cNvSpPr/>
          <p:nvPr/>
        </p:nvSpPr>
        <p:spPr>
          <a:xfrm>
            <a:off x="1463040" y="278892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Beslenme, giyinme, barınma ihtiyaçlarının karşılanması</a:t>
            </a:r>
            <a:endParaRPr lang="en-US" sz="1400" dirty="0"/>
          </a:p>
        </p:txBody>
      </p:sp>
      <p:sp>
        <p:nvSpPr>
          <p:cNvPr id="14" name="Shape 9"/>
          <p:cNvSpPr/>
          <p:nvPr/>
        </p:nvSpPr>
        <p:spPr>
          <a:xfrm>
            <a:off x="868680" y="3840480"/>
            <a:ext cx="457200" cy="457200"/>
          </a:xfrm>
          <a:prstGeom prst="ellipse">
            <a:avLst/>
          </a:prstGeom>
          <a:solidFill>
            <a:srgbClr val="E45B4E"/>
          </a:solidFill>
          <a:ln/>
          <a:effectLst>
            <a:outerShdw blurRad="76200" dist="25400" dir="5400000" algn="bl" rotWithShape="0">
              <a:srgbClr val="B4B4C8">
                <a:alpha val="22000"/>
              </a:srgbClr>
            </a:outerShdw>
          </a:effectLst>
        </p:spPr>
      </p:sp>
      <p:pic>
        <p:nvPicPr>
          <p:cNvPr id="15" name="Image 3" descr="preencoded.png"/>
          <p:cNvPicPr>
            <a:picLocks noChangeAspect="1"/>
          </p:cNvPicPr>
          <p:nvPr/>
        </p:nvPicPr>
        <p:blipFill>
          <a:blip r:embed="rId5"/>
          <a:stretch>
            <a:fillRect/>
          </a:stretch>
        </p:blipFill>
        <p:spPr>
          <a:xfrm>
            <a:off x="987552" y="3959352"/>
            <a:ext cx="219456" cy="219456"/>
          </a:xfrm>
          <a:prstGeom prst="rect">
            <a:avLst/>
          </a:prstGeom>
        </p:spPr>
      </p:pic>
      <p:sp>
        <p:nvSpPr>
          <p:cNvPr id="16" name="Text 10"/>
          <p:cNvSpPr/>
          <p:nvPr/>
        </p:nvSpPr>
        <p:spPr>
          <a:xfrm>
            <a:off x="1463040" y="374904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Fikrimizi özgürce söyleyebilmek</a:t>
            </a:r>
            <a:endParaRPr lang="en-US" sz="1400" dirty="0"/>
          </a:p>
        </p:txBody>
      </p:sp>
      <p:sp>
        <p:nvSpPr>
          <p:cNvPr id="17" name="Shape 11"/>
          <p:cNvSpPr/>
          <p:nvPr/>
        </p:nvSpPr>
        <p:spPr>
          <a:xfrm>
            <a:off x="868680" y="4800600"/>
            <a:ext cx="457200" cy="457200"/>
          </a:xfrm>
          <a:prstGeom prst="ellipse">
            <a:avLst/>
          </a:prstGeom>
          <a:solidFill>
            <a:srgbClr val="E45B4E"/>
          </a:solidFill>
          <a:ln/>
          <a:effectLst>
            <a:outerShdw blurRad="76200" dist="25400" dir="5400000" algn="bl" rotWithShape="0">
              <a:srgbClr val="B4B4C8">
                <a:alpha val="22000"/>
              </a:srgbClr>
            </a:outerShdw>
          </a:effectLst>
        </p:spPr>
      </p:sp>
      <p:pic>
        <p:nvPicPr>
          <p:cNvPr id="18" name="Image 4" descr="preencoded.png"/>
          <p:cNvPicPr>
            <a:picLocks noChangeAspect="1"/>
          </p:cNvPicPr>
          <p:nvPr/>
        </p:nvPicPr>
        <p:blipFill>
          <a:blip r:embed="rId5"/>
          <a:stretch>
            <a:fillRect/>
          </a:stretch>
        </p:blipFill>
        <p:spPr>
          <a:xfrm>
            <a:off x="987552" y="4919472"/>
            <a:ext cx="219456" cy="219456"/>
          </a:xfrm>
          <a:prstGeom prst="rect">
            <a:avLst/>
          </a:prstGeom>
        </p:spPr>
      </p:pic>
      <p:sp>
        <p:nvSpPr>
          <p:cNvPr id="19" name="Text 12"/>
          <p:cNvSpPr/>
          <p:nvPr/>
        </p:nvSpPr>
        <p:spPr>
          <a:xfrm>
            <a:off x="1463040" y="470916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Eğitim ihtiyaçlarımızın karşılanması</a:t>
            </a:r>
            <a:endParaRPr lang="en-US" sz="1400" dirty="0"/>
          </a:p>
        </p:txBody>
      </p:sp>
      <p:sp>
        <p:nvSpPr>
          <p:cNvPr id="20" name="Shape 13"/>
          <p:cNvSpPr/>
          <p:nvPr/>
        </p:nvSpPr>
        <p:spPr>
          <a:xfrm>
            <a:off x="6181344" y="1691640"/>
            <a:ext cx="5440680" cy="4251960"/>
          </a:xfrm>
          <a:prstGeom prst="roundRect">
            <a:avLst>
              <a:gd name="adj" fmla="val 2796"/>
            </a:avLst>
          </a:prstGeom>
          <a:solidFill>
            <a:srgbClr val="FFFFFF"/>
          </a:solidFill>
          <a:ln/>
          <a:effectLst>
            <a:outerShdw blurRad="76200" dist="25400" dir="5400000" algn="bl" rotWithShape="0">
              <a:srgbClr val="B4B4C8">
                <a:alpha val="22000"/>
              </a:srgbClr>
            </a:outerShdw>
          </a:effectLst>
        </p:spPr>
      </p:sp>
      <p:sp>
        <p:nvSpPr>
          <p:cNvPr id="21" name="Shape 14"/>
          <p:cNvSpPr/>
          <p:nvPr/>
        </p:nvSpPr>
        <p:spPr>
          <a:xfrm>
            <a:off x="6181344" y="1691640"/>
            <a:ext cx="5440680" cy="822960"/>
          </a:xfrm>
          <a:prstGeom prst="roundRect">
            <a:avLst>
              <a:gd name="adj" fmla="val 14444"/>
            </a:avLst>
          </a:prstGeom>
          <a:solidFill>
            <a:srgbClr val="159C8E"/>
          </a:solidFill>
          <a:ln/>
        </p:spPr>
      </p:sp>
      <p:pic>
        <p:nvPicPr>
          <p:cNvPr id="22" name="Image 5" descr="preencoded.png"/>
          <p:cNvPicPr>
            <a:picLocks noChangeAspect="1"/>
          </p:cNvPicPr>
          <p:nvPr/>
        </p:nvPicPr>
        <p:blipFill>
          <a:blip r:embed="rId6"/>
          <a:stretch>
            <a:fillRect/>
          </a:stretch>
        </p:blipFill>
        <p:spPr>
          <a:xfrm>
            <a:off x="6373368" y="1792224"/>
            <a:ext cx="621792" cy="621792"/>
          </a:xfrm>
          <a:prstGeom prst="rect">
            <a:avLst/>
          </a:prstGeom>
        </p:spPr>
      </p:pic>
      <p:sp>
        <p:nvSpPr>
          <p:cNvPr id="23" name="Text 15"/>
          <p:cNvSpPr/>
          <p:nvPr/>
        </p:nvSpPr>
        <p:spPr>
          <a:xfrm>
            <a:off x="7050024" y="1691640"/>
            <a:ext cx="4389120" cy="822960"/>
          </a:xfrm>
          <a:prstGeom prst="rect">
            <a:avLst/>
          </a:prstGeom>
          <a:noFill/>
          <a:ln/>
        </p:spPr>
        <p:txBody>
          <a:bodyPr wrap="square" rtlCol="0" anchor="ctr"/>
          <a:lstStyle/>
          <a:p>
            <a:pPr marL="0" indent="0">
              <a:buNone/>
            </a:pPr>
            <a:r>
              <a:rPr lang="en-US" sz="1800" b="1" dirty="0">
                <a:solidFill>
                  <a:srgbClr val="FFFFFF"/>
                </a:solidFill>
                <a:latin typeface="Calibri" pitchFamily="34" charset="0"/>
                <a:ea typeface="Calibri" pitchFamily="34" charset="-122"/>
                <a:cs typeface="Calibri" pitchFamily="34" charset="-120"/>
              </a:rPr>
              <a:t>Okulda Haklarımız</a:t>
            </a:r>
            <a:endParaRPr lang="en-US" sz="1800" dirty="0"/>
          </a:p>
        </p:txBody>
      </p:sp>
      <p:sp>
        <p:nvSpPr>
          <p:cNvPr id="24" name="Shape 16"/>
          <p:cNvSpPr/>
          <p:nvPr/>
        </p:nvSpPr>
        <p:spPr>
          <a:xfrm>
            <a:off x="6501384" y="2880360"/>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25" name="Image 6" descr="preencoded.png"/>
          <p:cNvPicPr>
            <a:picLocks noChangeAspect="1"/>
          </p:cNvPicPr>
          <p:nvPr/>
        </p:nvPicPr>
        <p:blipFill>
          <a:blip r:embed="rId5"/>
          <a:stretch>
            <a:fillRect/>
          </a:stretch>
        </p:blipFill>
        <p:spPr>
          <a:xfrm>
            <a:off x="6620256" y="2999232"/>
            <a:ext cx="219456" cy="219456"/>
          </a:xfrm>
          <a:prstGeom prst="rect">
            <a:avLst/>
          </a:prstGeom>
        </p:spPr>
      </p:pic>
      <p:sp>
        <p:nvSpPr>
          <p:cNvPr id="26" name="Text 17"/>
          <p:cNvSpPr/>
          <p:nvPr/>
        </p:nvSpPr>
        <p:spPr>
          <a:xfrm>
            <a:off x="7095744" y="278892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Sağlıklı ve temiz ortamda eğitim görmek</a:t>
            </a:r>
            <a:endParaRPr lang="en-US" sz="1400" dirty="0"/>
          </a:p>
        </p:txBody>
      </p:sp>
      <p:sp>
        <p:nvSpPr>
          <p:cNvPr id="27" name="Shape 18"/>
          <p:cNvSpPr/>
          <p:nvPr/>
        </p:nvSpPr>
        <p:spPr>
          <a:xfrm>
            <a:off x="6501384" y="3840480"/>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28" name="Image 7" descr="preencoded.png"/>
          <p:cNvPicPr>
            <a:picLocks noChangeAspect="1"/>
          </p:cNvPicPr>
          <p:nvPr/>
        </p:nvPicPr>
        <p:blipFill>
          <a:blip r:embed="rId5"/>
          <a:stretch>
            <a:fillRect/>
          </a:stretch>
        </p:blipFill>
        <p:spPr>
          <a:xfrm>
            <a:off x="6620256" y="3959352"/>
            <a:ext cx="219456" cy="219456"/>
          </a:xfrm>
          <a:prstGeom prst="rect">
            <a:avLst/>
          </a:prstGeom>
        </p:spPr>
      </p:pic>
      <p:sp>
        <p:nvSpPr>
          <p:cNvPr id="29" name="Text 19"/>
          <p:cNvSpPr/>
          <p:nvPr/>
        </p:nvSpPr>
        <p:spPr>
          <a:xfrm>
            <a:off x="7095744" y="374904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Okul kütüphanesinden yararlanmak</a:t>
            </a:r>
            <a:endParaRPr lang="en-US" sz="1400" dirty="0"/>
          </a:p>
        </p:txBody>
      </p:sp>
      <p:sp>
        <p:nvSpPr>
          <p:cNvPr id="30" name="Shape 20"/>
          <p:cNvSpPr/>
          <p:nvPr/>
        </p:nvSpPr>
        <p:spPr>
          <a:xfrm>
            <a:off x="6501384" y="4800600"/>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31" name="Image 8" descr="preencoded.png"/>
          <p:cNvPicPr>
            <a:picLocks noChangeAspect="1"/>
          </p:cNvPicPr>
          <p:nvPr/>
        </p:nvPicPr>
        <p:blipFill>
          <a:blip r:embed="rId5"/>
          <a:stretch>
            <a:fillRect/>
          </a:stretch>
        </p:blipFill>
        <p:spPr>
          <a:xfrm>
            <a:off x="6620256" y="4919472"/>
            <a:ext cx="219456" cy="219456"/>
          </a:xfrm>
          <a:prstGeom prst="rect">
            <a:avLst/>
          </a:prstGeom>
        </p:spPr>
      </p:pic>
      <p:sp>
        <p:nvSpPr>
          <p:cNvPr id="32" name="Text 21"/>
          <p:cNvSpPr/>
          <p:nvPr/>
        </p:nvSpPr>
        <p:spPr>
          <a:xfrm>
            <a:off x="7095744" y="470916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Teneffüse çıkabilmek</a:t>
            </a:r>
            <a:endParaRPr lang="en-US" sz="1400" dirty="0"/>
          </a:p>
        </p:txBody>
      </p:sp>
      <p:sp>
        <p:nvSpPr>
          <p:cNvPr id="33" name="Text 22"/>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19</a:t>
            </a:r>
            <a:endParaRPr lang="en-US" sz="900" dirty="0"/>
          </a:p>
        </p:txBody>
      </p:sp>
      <p:pic>
        <p:nvPicPr>
          <p:cNvPr id="34" name="Image 9" descr="preencoded.png"/>
          <p:cNvPicPr>
            <a:picLocks noChangeAspect="1"/>
          </p:cNvPicPr>
          <p:nvPr/>
        </p:nvPicPr>
        <p:blipFill>
          <a:blip r:embed="rId7">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2E2A6B"/>
                </a:solidFill>
                <a:latin typeface="Calibri" pitchFamily="34" charset="0"/>
                <a:ea typeface="Calibri" pitchFamily="34" charset="-122"/>
                <a:cs typeface="Calibri" pitchFamily="34" charset="-120"/>
              </a:rPr>
              <a:t>HAK VE SORUMLULUK</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Rollerimize Bağlı Sorumluluklarımız</a:t>
            </a:r>
            <a:endParaRPr lang="en-US" sz="3100" dirty="0"/>
          </a:p>
        </p:txBody>
      </p:sp>
      <p:sp>
        <p:nvSpPr>
          <p:cNvPr id="4" name="Shape 2"/>
          <p:cNvSpPr/>
          <p:nvPr/>
        </p:nvSpPr>
        <p:spPr>
          <a:xfrm>
            <a:off x="9052560" y="457200"/>
            <a:ext cx="1874520" cy="384048"/>
          </a:xfrm>
          <a:prstGeom prst="roundRect">
            <a:avLst>
              <a:gd name="adj" fmla="val 50000"/>
            </a:avLst>
          </a:prstGeom>
          <a:solidFill>
            <a:srgbClr val="E9971B"/>
          </a:solidFill>
          <a:ln/>
        </p:spPr>
      </p:sp>
      <p:pic>
        <p:nvPicPr>
          <p:cNvPr id="5" name="Image 0" descr="preencoded.png"/>
          <p:cNvPicPr>
            <a:picLocks noChangeAspect="1"/>
          </p:cNvPicPr>
          <p:nvPr/>
        </p:nvPicPr>
        <p:blipFill>
          <a:blip r:embed="rId3"/>
          <a:stretch>
            <a:fillRect/>
          </a:stretch>
        </p:blipFill>
        <p:spPr>
          <a:xfrm>
            <a:off x="9198864" y="557784"/>
            <a:ext cx="182880" cy="182880"/>
          </a:xfrm>
          <a:prstGeom prst="rect">
            <a:avLst/>
          </a:prstGeom>
        </p:spPr>
      </p:pic>
      <p:sp>
        <p:nvSpPr>
          <p:cNvPr id="6" name="Text 3"/>
          <p:cNvSpPr/>
          <p:nvPr/>
        </p:nvSpPr>
        <p:spPr>
          <a:xfrm>
            <a:off x="943660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YILDIZ GÖREVİ</a:t>
            </a:r>
            <a:endParaRPr lang="en-US" sz="1100" dirty="0"/>
          </a:p>
        </p:txBody>
      </p:sp>
      <p:sp>
        <p:nvSpPr>
          <p:cNvPr id="7" name="Shape 4"/>
          <p:cNvSpPr/>
          <p:nvPr/>
        </p:nvSpPr>
        <p:spPr>
          <a:xfrm>
            <a:off x="548640" y="1691640"/>
            <a:ext cx="5440680" cy="4251960"/>
          </a:xfrm>
          <a:prstGeom prst="roundRect">
            <a:avLst>
              <a:gd name="adj" fmla="val 2796"/>
            </a:avLst>
          </a:prstGeom>
          <a:solidFill>
            <a:srgbClr val="FFFFFF"/>
          </a:solidFill>
          <a:ln/>
          <a:effectLst>
            <a:outerShdw blurRad="76200" dist="25400" dir="5400000" algn="bl" rotWithShape="0">
              <a:srgbClr val="B4B4C8">
                <a:alpha val="22000"/>
              </a:srgbClr>
            </a:outerShdw>
          </a:effectLst>
        </p:spPr>
      </p:sp>
      <p:sp>
        <p:nvSpPr>
          <p:cNvPr id="8" name="Shape 5"/>
          <p:cNvSpPr/>
          <p:nvPr/>
        </p:nvSpPr>
        <p:spPr>
          <a:xfrm>
            <a:off x="548640" y="1691640"/>
            <a:ext cx="5440680" cy="822960"/>
          </a:xfrm>
          <a:prstGeom prst="roundRect">
            <a:avLst>
              <a:gd name="adj" fmla="val 14444"/>
            </a:avLst>
          </a:prstGeom>
          <a:solidFill>
            <a:srgbClr val="E9971B"/>
          </a:solidFill>
          <a:ln/>
        </p:spPr>
      </p:sp>
      <p:pic>
        <p:nvPicPr>
          <p:cNvPr id="9" name="Image 1" descr="preencoded.png"/>
          <p:cNvPicPr>
            <a:picLocks noChangeAspect="1"/>
          </p:cNvPicPr>
          <p:nvPr/>
        </p:nvPicPr>
        <p:blipFill>
          <a:blip r:embed="rId4"/>
          <a:stretch>
            <a:fillRect/>
          </a:stretch>
        </p:blipFill>
        <p:spPr>
          <a:xfrm>
            <a:off x="740664" y="1792224"/>
            <a:ext cx="621792" cy="621792"/>
          </a:xfrm>
          <a:prstGeom prst="rect">
            <a:avLst/>
          </a:prstGeom>
        </p:spPr>
      </p:pic>
      <p:sp>
        <p:nvSpPr>
          <p:cNvPr id="10" name="Text 6"/>
          <p:cNvSpPr/>
          <p:nvPr/>
        </p:nvSpPr>
        <p:spPr>
          <a:xfrm>
            <a:off x="1417320" y="1691640"/>
            <a:ext cx="4389120" cy="822960"/>
          </a:xfrm>
          <a:prstGeom prst="rect">
            <a:avLst/>
          </a:prstGeom>
          <a:noFill/>
          <a:ln/>
        </p:spPr>
        <p:txBody>
          <a:bodyPr wrap="square" rtlCol="0" anchor="ctr"/>
          <a:lstStyle/>
          <a:p>
            <a:pPr marL="0" indent="0">
              <a:buNone/>
            </a:pPr>
            <a:r>
              <a:rPr lang="en-US" sz="1700" b="1" dirty="0">
                <a:solidFill>
                  <a:srgbClr val="FFFFFF"/>
                </a:solidFill>
                <a:latin typeface="Calibri" pitchFamily="34" charset="0"/>
                <a:ea typeface="Calibri" pitchFamily="34" charset="-122"/>
                <a:cs typeface="Calibri" pitchFamily="34" charset="-120"/>
              </a:rPr>
              <a:t>Ailede Sorumluluklarımız</a:t>
            </a:r>
            <a:endParaRPr lang="en-US" sz="1700" dirty="0"/>
          </a:p>
        </p:txBody>
      </p:sp>
      <p:sp>
        <p:nvSpPr>
          <p:cNvPr id="11" name="Shape 7"/>
          <p:cNvSpPr/>
          <p:nvPr/>
        </p:nvSpPr>
        <p:spPr>
          <a:xfrm>
            <a:off x="868680" y="2880360"/>
            <a:ext cx="457200" cy="457200"/>
          </a:xfrm>
          <a:prstGeom prst="ellipse">
            <a:avLst/>
          </a:prstGeom>
          <a:solidFill>
            <a:srgbClr val="E9971B"/>
          </a:solidFill>
          <a:ln/>
          <a:effectLst>
            <a:outerShdw blurRad="76200" dist="25400" dir="5400000" algn="bl" rotWithShape="0">
              <a:srgbClr val="B4B4C8">
                <a:alpha val="22000"/>
              </a:srgbClr>
            </a:outerShdw>
          </a:effectLst>
        </p:spPr>
      </p:sp>
      <p:pic>
        <p:nvPicPr>
          <p:cNvPr id="12" name="Image 2" descr="preencoded.png"/>
          <p:cNvPicPr>
            <a:picLocks noChangeAspect="1"/>
          </p:cNvPicPr>
          <p:nvPr/>
        </p:nvPicPr>
        <p:blipFill>
          <a:blip r:embed="rId5"/>
          <a:stretch>
            <a:fillRect/>
          </a:stretch>
        </p:blipFill>
        <p:spPr>
          <a:xfrm>
            <a:off x="987552" y="2999232"/>
            <a:ext cx="219456" cy="219456"/>
          </a:xfrm>
          <a:prstGeom prst="rect">
            <a:avLst/>
          </a:prstGeom>
        </p:spPr>
      </p:pic>
      <p:sp>
        <p:nvSpPr>
          <p:cNvPr id="13" name="Text 8"/>
          <p:cNvSpPr/>
          <p:nvPr/>
        </p:nvSpPr>
        <p:spPr>
          <a:xfrm>
            <a:off x="1463040" y="278892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Odamızı temiz ve düzenli tutmak</a:t>
            </a:r>
            <a:endParaRPr lang="en-US" sz="1400" dirty="0"/>
          </a:p>
        </p:txBody>
      </p:sp>
      <p:sp>
        <p:nvSpPr>
          <p:cNvPr id="14" name="Shape 9"/>
          <p:cNvSpPr/>
          <p:nvPr/>
        </p:nvSpPr>
        <p:spPr>
          <a:xfrm>
            <a:off x="868680" y="3840480"/>
            <a:ext cx="457200" cy="457200"/>
          </a:xfrm>
          <a:prstGeom prst="ellipse">
            <a:avLst/>
          </a:prstGeom>
          <a:solidFill>
            <a:srgbClr val="E9971B"/>
          </a:solidFill>
          <a:ln/>
          <a:effectLst>
            <a:outerShdw blurRad="76200" dist="25400" dir="5400000" algn="bl" rotWithShape="0">
              <a:srgbClr val="B4B4C8">
                <a:alpha val="22000"/>
              </a:srgbClr>
            </a:outerShdw>
          </a:effectLst>
        </p:spPr>
      </p:sp>
      <p:pic>
        <p:nvPicPr>
          <p:cNvPr id="15" name="Image 3" descr="preencoded.png"/>
          <p:cNvPicPr>
            <a:picLocks noChangeAspect="1"/>
          </p:cNvPicPr>
          <p:nvPr/>
        </p:nvPicPr>
        <p:blipFill>
          <a:blip r:embed="rId5"/>
          <a:stretch>
            <a:fillRect/>
          </a:stretch>
        </p:blipFill>
        <p:spPr>
          <a:xfrm>
            <a:off x="987552" y="3959352"/>
            <a:ext cx="219456" cy="219456"/>
          </a:xfrm>
          <a:prstGeom prst="rect">
            <a:avLst/>
          </a:prstGeom>
        </p:spPr>
      </p:pic>
      <p:sp>
        <p:nvSpPr>
          <p:cNvPr id="16" name="Text 10"/>
          <p:cNvSpPr/>
          <p:nvPr/>
        </p:nvSpPr>
        <p:spPr>
          <a:xfrm>
            <a:off x="1463040" y="374904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Ev işlerinde anne-babamıza yardım etmek</a:t>
            </a:r>
            <a:endParaRPr lang="en-US" sz="1400" dirty="0"/>
          </a:p>
        </p:txBody>
      </p:sp>
      <p:sp>
        <p:nvSpPr>
          <p:cNvPr id="17" name="Shape 11"/>
          <p:cNvSpPr/>
          <p:nvPr/>
        </p:nvSpPr>
        <p:spPr>
          <a:xfrm>
            <a:off x="868680" y="4800600"/>
            <a:ext cx="457200" cy="457200"/>
          </a:xfrm>
          <a:prstGeom prst="ellipse">
            <a:avLst/>
          </a:prstGeom>
          <a:solidFill>
            <a:srgbClr val="E9971B"/>
          </a:solidFill>
          <a:ln/>
          <a:effectLst>
            <a:outerShdw blurRad="76200" dist="25400" dir="5400000" algn="bl" rotWithShape="0">
              <a:srgbClr val="B4B4C8">
                <a:alpha val="22000"/>
              </a:srgbClr>
            </a:outerShdw>
          </a:effectLst>
        </p:spPr>
      </p:sp>
      <p:pic>
        <p:nvPicPr>
          <p:cNvPr id="18" name="Image 4" descr="preencoded.png"/>
          <p:cNvPicPr>
            <a:picLocks noChangeAspect="1"/>
          </p:cNvPicPr>
          <p:nvPr/>
        </p:nvPicPr>
        <p:blipFill>
          <a:blip r:embed="rId5"/>
          <a:stretch>
            <a:fillRect/>
          </a:stretch>
        </p:blipFill>
        <p:spPr>
          <a:xfrm>
            <a:off x="987552" y="4919472"/>
            <a:ext cx="219456" cy="219456"/>
          </a:xfrm>
          <a:prstGeom prst="rect">
            <a:avLst/>
          </a:prstGeom>
        </p:spPr>
      </p:pic>
      <p:sp>
        <p:nvSpPr>
          <p:cNvPr id="19" name="Text 12"/>
          <p:cNvSpPr/>
          <p:nvPr/>
        </p:nvSpPr>
        <p:spPr>
          <a:xfrm>
            <a:off x="1463040" y="470916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Eve zamanında gelmek</a:t>
            </a:r>
            <a:endParaRPr lang="en-US" sz="1400" dirty="0"/>
          </a:p>
        </p:txBody>
      </p:sp>
      <p:sp>
        <p:nvSpPr>
          <p:cNvPr id="20" name="Shape 13"/>
          <p:cNvSpPr/>
          <p:nvPr/>
        </p:nvSpPr>
        <p:spPr>
          <a:xfrm>
            <a:off x="6181344" y="1691640"/>
            <a:ext cx="5440680" cy="4251960"/>
          </a:xfrm>
          <a:prstGeom prst="roundRect">
            <a:avLst>
              <a:gd name="adj" fmla="val 2796"/>
            </a:avLst>
          </a:prstGeom>
          <a:solidFill>
            <a:srgbClr val="FFFFFF"/>
          </a:solidFill>
          <a:ln/>
          <a:effectLst>
            <a:outerShdw blurRad="76200" dist="25400" dir="5400000" algn="bl" rotWithShape="0">
              <a:srgbClr val="B4B4C8">
                <a:alpha val="22000"/>
              </a:srgbClr>
            </a:outerShdw>
          </a:effectLst>
        </p:spPr>
      </p:sp>
      <p:sp>
        <p:nvSpPr>
          <p:cNvPr id="21" name="Shape 14"/>
          <p:cNvSpPr/>
          <p:nvPr/>
        </p:nvSpPr>
        <p:spPr>
          <a:xfrm>
            <a:off x="6181344" y="1691640"/>
            <a:ext cx="5440680" cy="822960"/>
          </a:xfrm>
          <a:prstGeom prst="roundRect">
            <a:avLst>
              <a:gd name="adj" fmla="val 14444"/>
            </a:avLst>
          </a:prstGeom>
          <a:solidFill>
            <a:srgbClr val="2E2A6B"/>
          </a:solidFill>
          <a:ln/>
        </p:spPr>
      </p:sp>
      <p:pic>
        <p:nvPicPr>
          <p:cNvPr id="22" name="Image 5" descr="preencoded.png"/>
          <p:cNvPicPr>
            <a:picLocks noChangeAspect="1"/>
          </p:cNvPicPr>
          <p:nvPr/>
        </p:nvPicPr>
        <p:blipFill>
          <a:blip r:embed="rId6"/>
          <a:stretch>
            <a:fillRect/>
          </a:stretch>
        </p:blipFill>
        <p:spPr>
          <a:xfrm>
            <a:off x="6373368" y="1792224"/>
            <a:ext cx="621792" cy="621792"/>
          </a:xfrm>
          <a:prstGeom prst="rect">
            <a:avLst/>
          </a:prstGeom>
        </p:spPr>
      </p:pic>
      <p:sp>
        <p:nvSpPr>
          <p:cNvPr id="23" name="Text 15"/>
          <p:cNvSpPr/>
          <p:nvPr/>
        </p:nvSpPr>
        <p:spPr>
          <a:xfrm>
            <a:off x="7050024" y="1691640"/>
            <a:ext cx="4389120" cy="822960"/>
          </a:xfrm>
          <a:prstGeom prst="rect">
            <a:avLst/>
          </a:prstGeom>
          <a:noFill/>
          <a:ln/>
        </p:spPr>
        <p:txBody>
          <a:bodyPr wrap="square" rtlCol="0" anchor="ctr"/>
          <a:lstStyle/>
          <a:p>
            <a:pPr marL="0" indent="0">
              <a:buNone/>
            </a:pPr>
            <a:r>
              <a:rPr lang="en-US" sz="1700" b="1" dirty="0">
                <a:solidFill>
                  <a:srgbClr val="FFFFFF"/>
                </a:solidFill>
                <a:latin typeface="Calibri" pitchFamily="34" charset="0"/>
                <a:ea typeface="Calibri" pitchFamily="34" charset="-122"/>
                <a:cs typeface="Calibri" pitchFamily="34" charset="-120"/>
              </a:rPr>
              <a:t>Okulda Sorumluluklarımız</a:t>
            </a:r>
            <a:endParaRPr lang="en-US" sz="1700" dirty="0"/>
          </a:p>
        </p:txBody>
      </p:sp>
      <p:sp>
        <p:nvSpPr>
          <p:cNvPr id="24" name="Shape 16"/>
          <p:cNvSpPr/>
          <p:nvPr/>
        </p:nvSpPr>
        <p:spPr>
          <a:xfrm>
            <a:off x="6501384" y="2880360"/>
            <a:ext cx="457200" cy="457200"/>
          </a:xfrm>
          <a:prstGeom prst="ellipse">
            <a:avLst/>
          </a:prstGeom>
          <a:solidFill>
            <a:srgbClr val="2E2A6B"/>
          </a:solidFill>
          <a:ln/>
          <a:effectLst>
            <a:outerShdw blurRad="76200" dist="25400" dir="5400000" algn="bl" rotWithShape="0">
              <a:srgbClr val="B4B4C8">
                <a:alpha val="22000"/>
              </a:srgbClr>
            </a:outerShdw>
          </a:effectLst>
        </p:spPr>
      </p:sp>
      <p:pic>
        <p:nvPicPr>
          <p:cNvPr id="25" name="Image 6" descr="preencoded.png"/>
          <p:cNvPicPr>
            <a:picLocks noChangeAspect="1"/>
          </p:cNvPicPr>
          <p:nvPr/>
        </p:nvPicPr>
        <p:blipFill>
          <a:blip r:embed="rId5"/>
          <a:stretch>
            <a:fillRect/>
          </a:stretch>
        </p:blipFill>
        <p:spPr>
          <a:xfrm>
            <a:off x="6620256" y="2999232"/>
            <a:ext cx="219456" cy="219456"/>
          </a:xfrm>
          <a:prstGeom prst="rect">
            <a:avLst/>
          </a:prstGeom>
        </p:spPr>
      </p:pic>
      <p:sp>
        <p:nvSpPr>
          <p:cNvPr id="26" name="Text 17"/>
          <p:cNvSpPr/>
          <p:nvPr/>
        </p:nvSpPr>
        <p:spPr>
          <a:xfrm>
            <a:off x="7095744" y="278892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Söz hakkı isteyerek konuşmak</a:t>
            </a:r>
            <a:endParaRPr lang="en-US" sz="1400" dirty="0"/>
          </a:p>
        </p:txBody>
      </p:sp>
      <p:sp>
        <p:nvSpPr>
          <p:cNvPr id="27" name="Shape 18"/>
          <p:cNvSpPr/>
          <p:nvPr/>
        </p:nvSpPr>
        <p:spPr>
          <a:xfrm>
            <a:off x="6501384" y="3840480"/>
            <a:ext cx="457200" cy="457200"/>
          </a:xfrm>
          <a:prstGeom prst="ellipse">
            <a:avLst/>
          </a:prstGeom>
          <a:solidFill>
            <a:srgbClr val="2E2A6B"/>
          </a:solidFill>
          <a:ln/>
          <a:effectLst>
            <a:outerShdw blurRad="76200" dist="25400" dir="5400000" algn="bl" rotWithShape="0">
              <a:srgbClr val="B4B4C8">
                <a:alpha val="22000"/>
              </a:srgbClr>
            </a:outerShdw>
          </a:effectLst>
        </p:spPr>
      </p:sp>
      <p:pic>
        <p:nvPicPr>
          <p:cNvPr id="28" name="Image 7" descr="preencoded.png"/>
          <p:cNvPicPr>
            <a:picLocks noChangeAspect="1"/>
          </p:cNvPicPr>
          <p:nvPr/>
        </p:nvPicPr>
        <p:blipFill>
          <a:blip r:embed="rId5"/>
          <a:stretch>
            <a:fillRect/>
          </a:stretch>
        </p:blipFill>
        <p:spPr>
          <a:xfrm>
            <a:off x="6620256" y="3959352"/>
            <a:ext cx="219456" cy="219456"/>
          </a:xfrm>
          <a:prstGeom prst="rect">
            <a:avLst/>
          </a:prstGeom>
        </p:spPr>
      </p:pic>
      <p:sp>
        <p:nvSpPr>
          <p:cNvPr id="29" name="Text 19"/>
          <p:cNvSpPr/>
          <p:nvPr/>
        </p:nvSpPr>
        <p:spPr>
          <a:xfrm>
            <a:off x="7095744" y="374904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Okul eşyalarına zarar vermemek</a:t>
            </a:r>
            <a:endParaRPr lang="en-US" sz="1400" dirty="0"/>
          </a:p>
        </p:txBody>
      </p:sp>
      <p:sp>
        <p:nvSpPr>
          <p:cNvPr id="30" name="Shape 20"/>
          <p:cNvSpPr/>
          <p:nvPr/>
        </p:nvSpPr>
        <p:spPr>
          <a:xfrm>
            <a:off x="6501384" y="4800600"/>
            <a:ext cx="457200" cy="457200"/>
          </a:xfrm>
          <a:prstGeom prst="ellipse">
            <a:avLst/>
          </a:prstGeom>
          <a:solidFill>
            <a:srgbClr val="2E2A6B"/>
          </a:solidFill>
          <a:ln/>
          <a:effectLst>
            <a:outerShdw blurRad="76200" dist="25400" dir="5400000" algn="bl" rotWithShape="0">
              <a:srgbClr val="B4B4C8">
                <a:alpha val="22000"/>
              </a:srgbClr>
            </a:outerShdw>
          </a:effectLst>
        </p:spPr>
      </p:sp>
      <p:pic>
        <p:nvPicPr>
          <p:cNvPr id="31" name="Image 8" descr="preencoded.png"/>
          <p:cNvPicPr>
            <a:picLocks noChangeAspect="1"/>
          </p:cNvPicPr>
          <p:nvPr/>
        </p:nvPicPr>
        <p:blipFill>
          <a:blip r:embed="rId5"/>
          <a:stretch>
            <a:fillRect/>
          </a:stretch>
        </p:blipFill>
        <p:spPr>
          <a:xfrm>
            <a:off x="6620256" y="4919472"/>
            <a:ext cx="219456" cy="219456"/>
          </a:xfrm>
          <a:prstGeom prst="rect">
            <a:avLst/>
          </a:prstGeom>
        </p:spPr>
      </p:pic>
      <p:sp>
        <p:nvSpPr>
          <p:cNvPr id="32" name="Text 21"/>
          <p:cNvSpPr/>
          <p:nvPr/>
        </p:nvSpPr>
        <p:spPr>
          <a:xfrm>
            <a:off x="7095744" y="4709160"/>
            <a:ext cx="4297680" cy="868680"/>
          </a:xfrm>
          <a:prstGeom prst="rect">
            <a:avLst/>
          </a:prstGeom>
          <a:noFill/>
          <a:ln/>
        </p:spPr>
        <p:txBody>
          <a:bodyPr wrap="square" rtlCol="0" anchor="ctr"/>
          <a:lstStyle/>
          <a:p>
            <a:pPr marL="0" indent="0">
              <a:buNone/>
            </a:pPr>
            <a:r>
              <a:rPr lang="en-US" sz="1400" dirty="0">
                <a:solidFill>
                  <a:srgbClr val="24243E"/>
                </a:solidFill>
                <a:latin typeface="Calibri" pitchFamily="34" charset="0"/>
                <a:ea typeface="Calibri" pitchFamily="34" charset="-122"/>
                <a:cs typeface="Calibri" pitchFamily="34" charset="-120"/>
              </a:rPr>
              <a:t>Ödevlerimizi zamanında yapmak</a:t>
            </a:r>
            <a:endParaRPr lang="en-US" sz="1400" dirty="0"/>
          </a:p>
        </p:txBody>
      </p:sp>
      <p:sp>
        <p:nvSpPr>
          <p:cNvPr id="33" name="Text 22"/>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20</a:t>
            </a:r>
            <a:endParaRPr lang="en-US" sz="900" dirty="0"/>
          </a:p>
        </p:txBody>
      </p:sp>
      <p:pic>
        <p:nvPicPr>
          <p:cNvPr id="34" name="Image 9" descr="preencoded.png"/>
          <p:cNvPicPr>
            <a:picLocks noChangeAspect="1"/>
          </p:cNvPicPr>
          <p:nvPr/>
        </p:nvPicPr>
        <p:blipFill>
          <a:blip r:embed="rId7">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E4E3F2"/>
        </a:solidFill>
        <a:effectLst/>
      </p:bgPr>
    </p:bg>
    <p:spTree>
      <p:nvGrpSpPr>
        <p:cNvPr id="1" name=""/>
        <p:cNvGrpSpPr/>
        <p:nvPr/>
      </p:nvGrpSpPr>
      <p:grpSpPr>
        <a:xfrm>
          <a:off x="0" y="0"/>
          <a:ext cx="0" cy="0"/>
          <a:chOff x="0" y="0"/>
          <a:chExt cx="0" cy="0"/>
        </a:xfrm>
      </p:grpSpPr>
      <p:sp>
        <p:nvSpPr>
          <p:cNvPr id="2" name="Shape 0"/>
          <p:cNvSpPr/>
          <p:nvPr/>
        </p:nvSpPr>
        <p:spPr>
          <a:xfrm>
            <a:off x="548640" y="457200"/>
            <a:ext cx="1874520" cy="384048"/>
          </a:xfrm>
          <a:prstGeom prst="roundRect">
            <a:avLst>
              <a:gd name="adj" fmla="val 50000"/>
            </a:avLst>
          </a:prstGeom>
          <a:solidFill>
            <a:srgbClr val="2E2A6B"/>
          </a:solidFill>
          <a:ln/>
        </p:spPr>
      </p:sp>
      <p:pic>
        <p:nvPicPr>
          <p:cNvPr id="3" name="Image 0" descr="preencoded.png"/>
          <p:cNvPicPr>
            <a:picLocks noChangeAspect="1"/>
          </p:cNvPicPr>
          <p:nvPr/>
        </p:nvPicPr>
        <p:blipFill>
          <a:blip r:embed="rId3"/>
          <a:stretch>
            <a:fillRect/>
          </a:stretch>
        </p:blipFill>
        <p:spPr>
          <a:xfrm>
            <a:off x="694944" y="557784"/>
            <a:ext cx="182880" cy="182880"/>
          </a:xfrm>
          <a:prstGeom prst="rect">
            <a:avLst/>
          </a:prstGeom>
        </p:spPr>
      </p:pic>
      <p:sp>
        <p:nvSpPr>
          <p:cNvPr id="4" name="Text 1"/>
          <p:cNvSpPr/>
          <p:nvPr/>
        </p:nvSpPr>
        <p:spPr>
          <a:xfrm>
            <a:off x="93268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GÜNLÜK HAYAT</a:t>
            </a:r>
            <a:endParaRPr lang="en-US" sz="1100" dirty="0"/>
          </a:p>
        </p:txBody>
      </p:sp>
      <p:sp>
        <p:nvSpPr>
          <p:cNvPr id="5" name="Shape 2"/>
          <p:cNvSpPr/>
          <p:nvPr/>
        </p:nvSpPr>
        <p:spPr>
          <a:xfrm>
            <a:off x="2560320" y="457200"/>
            <a:ext cx="1874520" cy="384048"/>
          </a:xfrm>
          <a:prstGeom prst="roundRect">
            <a:avLst>
              <a:gd name="adj" fmla="val 50000"/>
            </a:avLst>
          </a:prstGeom>
          <a:solidFill>
            <a:srgbClr val="E45B4E"/>
          </a:solidFill>
          <a:ln/>
        </p:spPr>
      </p:sp>
      <p:pic>
        <p:nvPicPr>
          <p:cNvPr id="6" name="Image 1" descr="preencoded.png"/>
          <p:cNvPicPr>
            <a:picLocks noChangeAspect="1"/>
          </p:cNvPicPr>
          <p:nvPr/>
        </p:nvPicPr>
        <p:blipFill>
          <a:blip r:embed="rId4"/>
          <a:stretch>
            <a:fillRect/>
          </a:stretch>
        </p:blipFill>
        <p:spPr>
          <a:xfrm>
            <a:off x="2706624" y="557784"/>
            <a:ext cx="182880" cy="182880"/>
          </a:xfrm>
          <a:prstGeom prst="rect">
            <a:avLst/>
          </a:prstGeom>
        </p:spPr>
      </p:pic>
      <p:sp>
        <p:nvSpPr>
          <p:cNvPr id="7" name="Text 3"/>
          <p:cNvSpPr/>
          <p:nvPr/>
        </p:nvSpPr>
        <p:spPr>
          <a:xfrm>
            <a:off x="2944368" y="457200"/>
            <a:ext cx="1417320" cy="384048"/>
          </a:xfrm>
          <a:prstGeom prst="rect">
            <a:avLst/>
          </a:prstGeom>
          <a:noFill/>
          <a:ln/>
        </p:spPr>
        <p:txBody>
          <a:bodyPr wrap="square" rtlCol="0" anchor="ctr"/>
          <a:lstStyle/>
          <a:p>
            <a:pPr marL="0" indent="0" algn="l">
              <a:buNone/>
            </a:pPr>
            <a:r>
              <a:rPr lang="en-US" sz="1100" b="1" kern="0" spc="100" dirty="0">
                <a:solidFill>
                  <a:srgbClr val="FFFFFF"/>
                </a:solidFill>
                <a:latin typeface="Calibri" pitchFamily="34" charset="0"/>
                <a:ea typeface="Calibri" pitchFamily="34" charset="-122"/>
                <a:cs typeface="Calibri" pitchFamily="34" charset="-120"/>
              </a:rPr>
              <a:t>MİNİ TARTIŞMA</a:t>
            </a:r>
            <a:endParaRPr lang="en-US" sz="1100" dirty="0"/>
          </a:p>
        </p:txBody>
      </p:sp>
      <p:sp>
        <p:nvSpPr>
          <p:cNvPr id="8" name="Text 4"/>
          <p:cNvSpPr/>
          <p:nvPr/>
        </p:nvSpPr>
        <p:spPr>
          <a:xfrm>
            <a:off x="548640" y="960120"/>
            <a:ext cx="10972800" cy="685800"/>
          </a:xfrm>
          <a:prstGeom prst="rect">
            <a:avLst/>
          </a:prstGeom>
          <a:noFill/>
          <a:ln/>
        </p:spPr>
        <p:txBody>
          <a:bodyPr wrap="square" rtlCol="0" anchor="ctr"/>
          <a:lstStyle/>
          <a:p>
            <a:pPr marL="0" indent="0">
              <a:buNone/>
            </a:pPr>
            <a:r>
              <a:rPr lang="en-US" sz="3000" b="1" dirty="0">
                <a:solidFill>
                  <a:srgbClr val="2E2A6B"/>
                </a:solidFill>
                <a:latin typeface="Calibri" pitchFamily="34" charset="0"/>
                <a:ea typeface="Calibri" pitchFamily="34" charset="-122"/>
                <a:cs typeface="Calibri" pitchFamily="34" charset="-120"/>
              </a:rPr>
              <a:t>Ayşe’nin Rolleri</a:t>
            </a:r>
            <a:endParaRPr lang="en-US" sz="3000" dirty="0"/>
          </a:p>
        </p:txBody>
      </p:sp>
      <p:sp>
        <p:nvSpPr>
          <p:cNvPr id="9" name="Shape 5"/>
          <p:cNvSpPr/>
          <p:nvPr/>
        </p:nvSpPr>
        <p:spPr>
          <a:xfrm>
            <a:off x="548640" y="1828800"/>
            <a:ext cx="6766560" cy="4114800"/>
          </a:xfrm>
          <a:prstGeom prst="roundRect">
            <a:avLst>
              <a:gd name="adj" fmla="val 2889"/>
            </a:avLst>
          </a:prstGeom>
          <a:solidFill>
            <a:srgbClr val="FFFFFF"/>
          </a:solidFill>
          <a:ln/>
          <a:effectLst>
            <a:outerShdw blurRad="76200" dist="25400" dir="5400000" algn="bl" rotWithShape="0">
              <a:srgbClr val="B4B4C8">
                <a:alpha val="22000"/>
              </a:srgbClr>
            </a:outerShdw>
          </a:effectLst>
        </p:spPr>
      </p:sp>
      <p:pic>
        <p:nvPicPr>
          <p:cNvPr id="10" name="Image 2" descr="preencoded.png"/>
          <p:cNvPicPr>
            <a:picLocks noChangeAspect="1"/>
          </p:cNvPicPr>
          <p:nvPr/>
        </p:nvPicPr>
        <p:blipFill>
          <a:blip r:embed="rId5"/>
          <a:stretch>
            <a:fillRect/>
          </a:stretch>
        </p:blipFill>
        <p:spPr>
          <a:xfrm>
            <a:off x="754380" y="2034540"/>
            <a:ext cx="1051560" cy="1051560"/>
          </a:xfrm>
          <a:prstGeom prst="rect">
            <a:avLst/>
          </a:prstGeom>
        </p:spPr>
      </p:pic>
      <p:sp>
        <p:nvSpPr>
          <p:cNvPr id="11" name="Text 6"/>
          <p:cNvSpPr/>
          <p:nvPr/>
        </p:nvSpPr>
        <p:spPr>
          <a:xfrm>
            <a:off x="1920240" y="2103120"/>
            <a:ext cx="5212080" cy="1097280"/>
          </a:xfrm>
          <a:prstGeom prst="rect">
            <a:avLst/>
          </a:prstGeom>
          <a:noFill/>
          <a:ln/>
        </p:spPr>
        <p:txBody>
          <a:bodyPr wrap="square" rtlCol="0" anchor="ctr"/>
          <a:lstStyle/>
          <a:p>
            <a:pPr marL="0" indent="0">
              <a:buNone/>
            </a:pPr>
            <a:r>
              <a:rPr lang="en-US" sz="1550" i="1" dirty="0">
                <a:solidFill>
                  <a:srgbClr val="24243E"/>
                </a:solidFill>
                <a:latin typeface="Calibri" pitchFamily="34" charset="0"/>
                <a:ea typeface="Calibri" pitchFamily="34" charset="-122"/>
                <a:cs typeface="Calibri" pitchFamily="34" charset="-120"/>
              </a:rPr>
              <a:t>“Ayşe okulda sınıf başkanıdır. Evde ise ailesinin küçük kardeşidir. Hafta sonları basketbol takımında oynar.”</a:t>
            </a:r>
            <a:endParaRPr lang="en-US" sz="1550" dirty="0"/>
          </a:p>
        </p:txBody>
      </p:sp>
      <p:sp>
        <p:nvSpPr>
          <p:cNvPr id="12" name="Shape 7"/>
          <p:cNvSpPr/>
          <p:nvPr/>
        </p:nvSpPr>
        <p:spPr>
          <a:xfrm>
            <a:off x="914400" y="3383280"/>
            <a:ext cx="6035040" cy="0"/>
          </a:xfrm>
          <a:prstGeom prst="line">
            <a:avLst/>
          </a:prstGeom>
          <a:noFill/>
          <a:ln w="19050">
            <a:solidFill>
              <a:srgbClr val="E7E7F5"/>
            </a:solidFill>
            <a:prstDash val="solid"/>
          </a:ln>
        </p:spPr>
      </p:sp>
      <p:sp>
        <p:nvSpPr>
          <p:cNvPr id="13" name="Text 8"/>
          <p:cNvSpPr/>
          <p:nvPr/>
        </p:nvSpPr>
        <p:spPr>
          <a:xfrm>
            <a:off x="914400" y="3520440"/>
            <a:ext cx="6035040" cy="731520"/>
          </a:xfrm>
          <a:prstGeom prst="rect">
            <a:avLst/>
          </a:prstGeom>
          <a:noFill/>
          <a:ln/>
        </p:spPr>
        <p:txBody>
          <a:bodyPr wrap="square" rtlCol="0" anchor="ctr"/>
          <a:lstStyle/>
          <a:p>
            <a:pPr marL="0" indent="0">
              <a:buNone/>
            </a:pPr>
            <a:r>
              <a:rPr lang="en-US" sz="1450" b="1" dirty="0">
                <a:solidFill>
                  <a:srgbClr val="2E2A6B"/>
                </a:solidFill>
                <a:latin typeface="Calibri" pitchFamily="34" charset="0"/>
                <a:ea typeface="Calibri" pitchFamily="34" charset="-122"/>
                <a:cs typeface="Calibri" pitchFamily="34" charset="-120"/>
              </a:rPr>
              <a:t>Tartış: Ayşe hangi gruplarda, hangi rollerde? Bu roller aynı anda olabilir mi?</a:t>
            </a:r>
            <a:endParaRPr lang="en-US" sz="1450" dirty="0"/>
          </a:p>
        </p:txBody>
      </p:sp>
      <p:sp>
        <p:nvSpPr>
          <p:cNvPr id="14" name="Shape 9"/>
          <p:cNvSpPr/>
          <p:nvPr/>
        </p:nvSpPr>
        <p:spPr>
          <a:xfrm>
            <a:off x="914400" y="4343400"/>
            <a:ext cx="1737360" cy="438912"/>
          </a:xfrm>
          <a:prstGeom prst="roundRect">
            <a:avLst>
              <a:gd name="adj" fmla="val 20833"/>
            </a:avLst>
          </a:prstGeom>
          <a:solidFill>
            <a:srgbClr val="E4E3F2"/>
          </a:solidFill>
          <a:ln/>
        </p:spPr>
      </p:sp>
      <p:sp>
        <p:nvSpPr>
          <p:cNvPr id="15" name="Text 10"/>
          <p:cNvSpPr/>
          <p:nvPr/>
        </p:nvSpPr>
        <p:spPr>
          <a:xfrm>
            <a:off x="1005840" y="4343400"/>
            <a:ext cx="1554480" cy="438912"/>
          </a:xfrm>
          <a:prstGeom prst="rect">
            <a:avLst/>
          </a:prstGeom>
          <a:noFill/>
          <a:ln/>
        </p:spPr>
        <p:txBody>
          <a:bodyPr wrap="square" rtlCol="0" anchor="ctr"/>
          <a:lstStyle/>
          <a:p>
            <a:pPr marL="0" indent="0">
              <a:buNone/>
            </a:pPr>
            <a:r>
              <a:rPr lang="en-US" sz="1300" dirty="0">
                <a:solidFill>
                  <a:srgbClr val="2E2A6B"/>
                </a:solidFill>
                <a:latin typeface="Calibri" pitchFamily="34" charset="0"/>
                <a:ea typeface="Calibri" pitchFamily="34" charset="-122"/>
                <a:cs typeface="Calibri" pitchFamily="34" charset="-120"/>
              </a:rPr>
              <a:t>Okul</a:t>
            </a:r>
            <a:endParaRPr lang="en-US" sz="1300" dirty="0"/>
          </a:p>
        </p:txBody>
      </p:sp>
      <p:sp>
        <p:nvSpPr>
          <p:cNvPr id="16" name="Shape 11"/>
          <p:cNvSpPr/>
          <p:nvPr/>
        </p:nvSpPr>
        <p:spPr>
          <a:xfrm>
            <a:off x="2788920" y="4343400"/>
            <a:ext cx="4160520" cy="438912"/>
          </a:xfrm>
          <a:prstGeom prst="roundRect">
            <a:avLst>
              <a:gd name="adj" fmla="val 20833"/>
            </a:avLst>
          </a:prstGeom>
          <a:solidFill>
            <a:srgbClr val="159C8E"/>
          </a:solidFill>
          <a:ln/>
        </p:spPr>
      </p:sp>
      <p:sp>
        <p:nvSpPr>
          <p:cNvPr id="17" name="Text 12"/>
          <p:cNvSpPr/>
          <p:nvPr/>
        </p:nvSpPr>
        <p:spPr>
          <a:xfrm>
            <a:off x="2926080" y="4343400"/>
            <a:ext cx="3931920" cy="438912"/>
          </a:xfrm>
          <a:prstGeom prst="rect">
            <a:avLst/>
          </a:prstGeom>
          <a:noFill/>
          <a:ln/>
        </p:spPr>
        <p:txBody>
          <a:bodyPr wrap="square" rtlCol="0" anchor="ctr"/>
          <a:lstStyle/>
          <a:p>
            <a:pPr marL="0" indent="0">
              <a:buNone/>
            </a:pPr>
            <a:r>
              <a:rPr lang="en-US" sz="1350" b="1" dirty="0">
                <a:solidFill>
                  <a:srgbClr val="FFFFFF"/>
                </a:solidFill>
                <a:latin typeface="Calibri" pitchFamily="34" charset="0"/>
                <a:ea typeface="Calibri" pitchFamily="34" charset="-122"/>
                <a:cs typeface="Calibri" pitchFamily="34" charset="-120"/>
              </a:rPr>
              <a:t>Sınıf Başkanı</a:t>
            </a:r>
            <a:endParaRPr lang="en-US" sz="1350" dirty="0"/>
          </a:p>
        </p:txBody>
      </p:sp>
      <p:sp>
        <p:nvSpPr>
          <p:cNvPr id="18" name="Shape 13"/>
          <p:cNvSpPr/>
          <p:nvPr/>
        </p:nvSpPr>
        <p:spPr>
          <a:xfrm>
            <a:off x="914400" y="4846320"/>
            <a:ext cx="1737360" cy="438912"/>
          </a:xfrm>
          <a:prstGeom prst="roundRect">
            <a:avLst>
              <a:gd name="adj" fmla="val 20833"/>
            </a:avLst>
          </a:prstGeom>
          <a:solidFill>
            <a:srgbClr val="E4E3F2"/>
          </a:solidFill>
          <a:ln/>
        </p:spPr>
      </p:sp>
      <p:sp>
        <p:nvSpPr>
          <p:cNvPr id="19" name="Text 14"/>
          <p:cNvSpPr/>
          <p:nvPr/>
        </p:nvSpPr>
        <p:spPr>
          <a:xfrm>
            <a:off x="1005840" y="4846320"/>
            <a:ext cx="1554480" cy="438912"/>
          </a:xfrm>
          <a:prstGeom prst="rect">
            <a:avLst/>
          </a:prstGeom>
          <a:noFill/>
          <a:ln/>
        </p:spPr>
        <p:txBody>
          <a:bodyPr wrap="square" rtlCol="0" anchor="ctr"/>
          <a:lstStyle/>
          <a:p>
            <a:pPr marL="0" indent="0">
              <a:buNone/>
            </a:pPr>
            <a:r>
              <a:rPr lang="en-US" sz="1300" dirty="0">
                <a:solidFill>
                  <a:srgbClr val="2E2A6B"/>
                </a:solidFill>
                <a:latin typeface="Calibri" pitchFamily="34" charset="0"/>
                <a:ea typeface="Calibri" pitchFamily="34" charset="-122"/>
                <a:cs typeface="Calibri" pitchFamily="34" charset="-120"/>
              </a:rPr>
              <a:t>Aile</a:t>
            </a:r>
            <a:endParaRPr lang="en-US" sz="1300" dirty="0"/>
          </a:p>
        </p:txBody>
      </p:sp>
      <p:sp>
        <p:nvSpPr>
          <p:cNvPr id="20" name="Shape 15"/>
          <p:cNvSpPr/>
          <p:nvPr/>
        </p:nvSpPr>
        <p:spPr>
          <a:xfrm>
            <a:off x="2788920" y="4846320"/>
            <a:ext cx="4160520" cy="438912"/>
          </a:xfrm>
          <a:prstGeom prst="roundRect">
            <a:avLst>
              <a:gd name="adj" fmla="val 20833"/>
            </a:avLst>
          </a:prstGeom>
          <a:solidFill>
            <a:srgbClr val="E45B4E"/>
          </a:solidFill>
          <a:ln/>
        </p:spPr>
      </p:sp>
      <p:sp>
        <p:nvSpPr>
          <p:cNvPr id="21" name="Text 16"/>
          <p:cNvSpPr/>
          <p:nvPr/>
        </p:nvSpPr>
        <p:spPr>
          <a:xfrm>
            <a:off x="2926080" y="4846320"/>
            <a:ext cx="3931920" cy="438912"/>
          </a:xfrm>
          <a:prstGeom prst="rect">
            <a:avLst/>
          </a:prstGeom>
          <a:noFill/>
          <a:ln/>
        </p:spPr>
        <p:txBody>
          <a:bodyPr wrap="square" rtlCol="0" anchor="ctr"/>
          <a:lstStyle/>
          <a:p>
            <a:pPr marL="0" indent="0">
              <a:buNone/>
            </a:pPr>
            <a:r>
              <a:rPr lang="en-US" sz="1350" b="1" dirty="0">
                <a:solidFill>
                  <a:srgbClr val="FFFFFF"/>
                </a:solidFill>
                <a:latin typeface="Calibri" pitchFamily="34" charset="0"/>
                <a:ea typeface="Calibri" pitchFamily="34" charset="-122"/>
                <a:cs typeface="Calibri" pitchFamily="34" charset="-120"/>
              </a:rPr>
              <a:t>Kardeş</a:t>
            </a:r>
            <a:endParaRPr lang="en-US" sz="1350" dirty="0"/>
          </a:p>
        </p:txBody>
      </p:sp>
      <p:sp>
        <p:nvSpPr>
          <p:cNvPr id="22" name="Shape 17"/>
          <p:cNvSpPr/>
          <p:nvPr/>
        </p:nvSpPr>
        <p:spPr>
          <a:xfrm>
            <a:off x="914400" y="5349240"/>
            <a:ext cx="1737360" cy="438912"/>
          </a:xfrm>
          <a:prstGeom prst="roundRect">
            <a:avLst>
              <a:gd name="adj" fmla="val 20833"/>
            </a:avLst>
          </a:prstGeom>
          <a:solidFill>
            <a:srgbClr val="E4E3F2"/>
          </a:solidFill>
          <a:ln/>
        </p:spPr>
      </p:sp>
      <p:sp>
        <p:nvSpPr>
          <p:cNvPr id="23" name="Text 18"/>
          <p:cNvSpPr/>
          <p:nvPr/>
        </p:nvSpPr>
        <p:spPr>
          <a:xfrm>
            <a:off x="1005840" y="5349240"/>
            <a:ext cx="1554480" cy="438912"/>
          </a:xfrm>
          <a:prstGeom prst="rect">
            <a:avLst/>
          </a:prstGeom>
          <a:noFill/>
          <a:ln/>
        </p:spPr>
        <p:txBody>
          <a:bodyPr wrap="square" rtlCol="0" anchor="ctr"/>
          <a:lstStyle/>
          <a:p>
            <a:pPr marL="0" indent="0">
              <a:buNone/>
            </a:pPr>
            <a:r>
              <a:rPr lang="en-US" sz="1300" dirty="0">
                <a:solidFill>
                  <a:srgbClr val="2E2A6B"/>
                </a:solidFill>
                <a:latin typeface="Calibri" pitchFamily="34" charset="0"/>
                <a:ea typeface="Calibri" pitchFamily="34" charset="-122"/>
                <a:cs typeface="Calibri" pitchFamily="34" charset="-120"/>
              </a:rPr>
              <a:t>Takım</a:t>
            </a:r>
            <a:endParaRPr lang="en-US" sz="1300" dirty="0"/>
          </a:p>
        </p:txBody>
      </p:sp>
      <p:sp>
        <p:nvSpPr>
          <p:cNvPr id="24" name="Shape 19"/>
          <p:cNvSpPr/>
          <p:nvPr/>
        </p:nvSpPr>
        <p:spPr>
          <a:xfrm>
            <a:off x="2788920" y="5349240"/>
            <a:ext cx="4160520" cy="438912"/>
          </a:xfrm>
          <a:prstGeom prst="roundRect">
            <a:avLst>
              <a:gd name="adj" fmla="val 20833"/>
            </a:avLst>
          </a:prstGeom>
          <a:solidFill>
            <a:srgbClr val="E9971B"/>
          </a:solidFill>
          <a:ln/>
        </p:spPr>
      </p:sp>
      <p:sp>
        <p:nvSpPr>
          <p:cNvPr id="25" name="Text 20"/>
          <p:cNvSpPr/>
          <p:nvPr/>
        </p:nvSpPr>
        <p:spPr>
          <a:xfrm>
            <a:off x="2926080" y="5349240"/>
            <a:ext cx="3931920" cy="438912"/>
          </a:xfrm>
          <a:prstGeom prst="rect">
            <a:avLst/>
          </a:prstGeom>
          <a:noFill/>
          <a:ln/>
        </p:spPr>
        <p:txBody>
          <a:bodyPr wrap="square" rtlCol="0" anchor="ctr"/>
          <a:lstStyle/>
          <a:p>
            <a:pPr marL="0" indent="0">
              <a:buNone/>
            </a:pPr>
            <a:r>
              <a:rPr lang="en-US" sz="1350" b="1" dirty="0">
                <a:solidFill>
                  <a:srgbClr val="FFFFFF"/>
                </a:solidFill>
                <a:latin typeface="Calibri" pitchFamily="34" charset="0"/>
                <a:ea typeface="Calibri" pitchFamily="34" charset="-122"/>
                <a:cs typeface="Calibri" pitchFamily="34" charset="-120"/>
              </a:rPr>
              <a:t>Oyuncu</a:t>
            </a:r>
            <a:endParaRPr lang="en-US" sz="1350" dirty="0"/>
          </a:p>
        </p:txBody>
      </p:sp>
      <p:sp>
        <p:nvSpPr>
          <p:cNvPr id="26" name="Shape 21"/>
          <p:cNvSpPr/>
          <p:nvPr/>
        </p:nvSpPr>
        <p:spPr>
          <a:xfrm>
            <a:off x="7543800" y="1828800"/>
            <a:ext cx="4096512" cy="4114800"/>
          </a:xfrm>
          <a:prstGeom prst="roundRect">
            <a:avLst>
              <a:gd name="adj" fmla="val 2902"/>
            </a:avLst>
          </a:prstGeom>
          <a:solidFill>
            <a:srgbClr val="2E2A6B"/>
          </a:solidFill>
          <a:ln/>
          <a:effectLst>
            <a:outerShdw blurRad="76200" dist="25400" dir="5400000" algn="bl" rotWithShape="0">
              <a:srgbClr val="B4B4C8">
                <a:alpha val="22000"/>
              </a:srgbClr>
            </a:outerShdw>
          </a:effectLst>
        </p:spPr>
      </p:sp>
      <p:sp>
        <p:nvSpPr>
          <p:cNvPr id="27" name="Text 22"/>
          <p:cNvSpPr/>
          <p:nvPr/>
        </p:nvSpPr>
        <p:spPr>
          <a:xfrm>
            <a:off x="7772400" y="2057400"/>
            <a:ext cx="3657600" cy="457200"/>
          </a:xfrm>
          <a:prstGeom prst="rect">
            <a:avLst/>
          </a:prstGeom>
          <a:noFill/>
          <a:ln/>
        </p:spPr>
        <p:txBody>
          <a:bodyPr wrap="square" rtlCol="0" anchor="ctr"/>
          <a:lstStyle/>
          <a:p>
            <a:pPr marL="0" indent="0">
              <a:buNone/>
            </a:pPr>
            <a:r>
              <a:rPr lang="en-US" sz="1700" b="1" dirty="0">
                <a:solidFill>
                  <a:srgbClr val="E9971B"/>
                </a:solidFill>
                <a:latin typeface="Calibri" pitchFamily="34" charset="0"/>
                <a:ea typeface="Calibri" pitchFamily="34" charset="-122"/>
                <a:cs typeface="Calibri" pitchFamily="34" charset="-120"/>
              </a:rPr>
              <a:t>Sınıfça Düşünelim</a:t>
            </a:r>
            <a:endParaRPr lang="en-US" sz="1700" dirty="0"/>
          </a:p>
        </p:txBody>
      </p:sp>
      <p:sp>
        <p:nvSpPr>
          <p:cNvPr id="28" name="Shape 23"/>
          <p:cNvSpPr/>
          <p:nvPr/>
        </p:nvSpPr>
        <p:spPr>
          <a:xfrm>
            <a:off x="7772400" y="2697480"/>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29" name="Image 3" descr="preencoded.png"/>
          <p:cNvPicPr>
            <a:picLocks noChangeAspect="1"/>
          </p:cNvPicPr>
          <p:nvPr/>
        </p:nvPicPr>
        <p:blipFill>
          <a:blip r:embed="rId4"/>
          <a:stretch>
            <a:fillRect/>
          </a:stretch>
        </p:blipFill>
        <p:spPr>
          <a:xfrm>
            <a:off x="7891272" y="2816352"/>
            <a:ext cx="219456" cy="219456"/>
          </a:xfrm>
          <a:prstGeom prst="rect">
            <a:avLst/>
          </a:prstGeom>
        </p:spPr>
      </p:pic>
      <p:sp>
        <p:nvSpPr>
          <p:cNvPr id="30" name="Text 24"/>
          <p:cNvSpPr/>
          <p:nvPr/>
        </p:nvSpPr>
        <p:spPr>
          <a:xfrm>
            <a:off x="8366760" y="2606040"/>
            <a:ext cx="3154680" cy="868680"/>
          </a:xfrm>
          <a:prstGeom prst="rect">
            <a:avLst/>
          </a:prstGeom>
          <a:noFill/>
          <a:ln/>
        </p:spPr>
        <p:txBody>
          <a:bodyPr wrap="square" rtlCol="0" anchor="ctr"/>
          <a:lstStyle/>
          <a:p>
            <a:pPr marL="0" indent="0">
              <a:buNone/>
            </a:pPr>
            <a:r>
              <a:rPr lang="en-US" sz="1350" dirty="0">
                <a:solidFill>
                  <a:srgbClr val="FFFFFF"/>
                </a:solidFill>
                <a:latin typeface="Calibri" pitchFamily="34" charset="0"/>
                <a:ea typeface="Calibri" pitchFamily="34" charset="-122"/>
                <a:cs typeface="Calibri" pitchFamily="34" charset="-120"/>
              </a:rPr>
              <a:t>Ayşe’nin rolleri doğuştan mı, sonradan mı?</a:t>
            </a:r>
            <a:endParaRPr lang="en-US" sz="1350" dirty="0"/>
          </a:p>
        </p:txBody>
      </p:sp>
      <p:sp>
        <p:nvSpPr>
          <p:cNvPr id="31" name="Shape 25"/>
          <p:cNvSpPr/>
          <p:nvPr/>
        </p:nvSpPr>
        <p:spPr>
          <a:xfrm>
            <a:off x="7772400" y="3749040"/>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32" name="Image 4" descr="preencoded.png"/>
          <p:cNvPicPr>
            <a:picLocks noChangeAspect="1"/>
          </p:cNvPicPr>
          <p:nvPr/>
        </p:nvPicPr>
        <p:blipFill>
          <a:blip r:embed="rId4"/>
          <a:stretch>
            <a:fillRect/>
          </a:stretch>
        </p:blipFill>
        <p:spPr>
          <a:xfrm>
            <a:off x="7891272" y="3867912"/>
            <a:ext cx="219456" cy="219456"/>
          </a:xfrm>
          <a:prstGeom prst="rect">
            <a:avLst/>
          </a:prstGeom>
        </p:spPr>
      </p:pic>
      <p:sp>
        <p:nvSpPr>
          <p:cNvPr id="33" name="Text 26"/>
          <p:cNvSpPr/>
          <p:nvPr/>
        </p:nvSpPr>
        <p:spPr>
          <a:xfrm>
            <a:off x="8366760" y="3657600"/>
            <a:ext cx="3154680" cy="868680"/>
          </a:xfrm>
          <a:prstGeom prst="rect">
            <a:avLst/>
          </a:prstGeom>
          <a:noFill/>
          <a:ln/>
        </p:spPr>
        <p:txBody>
          <a:bodyPr wrap="square" rtlCol="0" anchor="ctr"/>
          <a:lstStyle/>
          <a:p>
            <a:pPr marL="0" indent="0">
              <a:buNone/>
            </a:pPr>
            <a:r>
              <a:rPr lang="en-US" sz="1350" dirty="0">
                <a:solidFill>
                  <a:srgbClr val="FFFFFF"/>
                </a:solidFill>
                <a:latin typeface="Calibri" pitchFamily="34" charset="0"/>
                <a:ea typeface="Calibri" pitchFamily="34" charset="-122"/>
                <a:cs typeface="Calibri" pitchFamily="34" charset="-120"/>
              </a:rPr>
              <a:t>Sen de aynı anda kaç rol taşıyorsun?</a:t>
            </a:r>
            <a:endParaRPr lang="en-US" sz="1350" dirty="0"/>
          </a:p>
        </p:txBody>
      </p:sp>
      <p:sp>
        <p:nvSpPr>
          <p:cNvPr id="34" name="Shape 27"/>
          <p:cNvSpPr/>
          <p:nvPr/>
        </p:nvSpPr>
        <p:spPr>
          <a:xfrm>
            <a:off x="7772400" y="4800600"/>
            <a:ext cx="457200" cy="457200"/>
          </a:xfrm>
          <a:prstGeom prst="ellipse">
            <a:avLst/>
          </a:prstGeom>
          <a:solidFill>
            <a:srgbClr val="159C8E"/>
          </a:solidFill>
          <a:ln/>
          <a:effectLst>
            <a:outerShdw blurRad="76200" dist="25400" dir="5400000" algn="bl" rotWithShape="0">
              <a:srgbClr val="B4B4C8">
                <a:alpha val="22000"/>
              </a:srgbClr>
            </a:outerShdw>
          </a:effectLst>
        </p:spPr>
      </p:sp>
      <p:pic>
        <p:nvPicPr>
          <p:cNvPr id="35" name="Image 5" descr="preencoded.png"/>
          <p:cNvPicPr>
            <a:picLocks noChangeAspect="1"/>
          </p:cNvPicPr>
          <p:nvPr/>
        </p:nvPicPr>
        <p:blipFill>
          <a:blip r:embed="rId4"/>
          <a:stretch>
            <a:fillRect/>
          </a:stretch>
        </p:blipFill>
        <p:spPr>
          <a:xfrm>
            <a:off x="7891272" y="4919472"/>
            <a:ext cx="219456" cy="219456"/>
          </a:xfrm>
          <a:prstGeom prst="rect">
            <a:avLst/>
          </a:prstGeom>
        </p:spPr>
      </p:pic>
      <p:sp>
        <p:nvSpPr>
          <p:cNvPr id="36" name="Text 28"/>
          <p:cNvSpPr/>
          <p:nvPr/>
        </p:nvSpPr>
        <p:spPr>
          <a:xfrm>
            <a:off x="8366760" y="4709160"/>
            <a:ext cx="3154680" cy="868680"/>
          </a:xfrm>
          <a:prstGeom prst="rect">
            <a:avLst/>
          </a:prstGeom>
          <a:noFill/>
          <a:ln/>
        </p:spPr>
        <p:txBody>
          <a:bodyPr wrap="square" rtlCol="0" anchor="ctr"/>
          <a:lstStyle/>
          <a:p>
            <a:pPr marL="0" indent="0">
              <a:buNone/>
            </a:pPr>
            <a:r>
              <a:rPr lang="en-US" sz="1350" dirty="0">
                <a:solidFill>
                  <a:srgbClr val="FFFFFF"/>
                </a:solidFill>
                <a:latin typeface="Calibri" pitchFamily="34" charset="0"/>
                <a:ea typeface="Calibri" pitchFamily="34" charset="-122"/>
                <a:cs typeface="Calibri" pitchFamily="34" charset="-120"/>
              </a:rPr>
              <a:t>Bu roller çatışır mı? Nasıl dengelenir?</a:t>
            </a:r>
            <a:endParaRPr lang="en-US" sz="1350" dirty="0"/>
          </a:p>
        </p:txBody>
      </p:sp>
      <p:sp>
        <p:nvSpPr>
          <p:cNvPr id="37" name="Text 29"/>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21</a:t>
            </a:r>
            <a:endParaRPr lang="en-US" sz="900" dirty="0"/>
          </a:p>
        </p:txBody>
      </p:sp>
      <p:pic>
        <p:nvPicPr>
          <p:cNvPr id="38" name="Image 6" descr="preencoded.png"/>
          <p:cNvPicPr>
            <a:picLocks noChangeAspect="1"/>
          </p:cNvPicPr>
          <p:nvPr/>
        </p:nvPicPr>
        <p:blipFill>
          <a:blip r:embed="rId6">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2E2A6B"/>
        </a:solidFill>
        <a:effectLst/>
      </p:bgPr>
    </p:bg>
    <p:spTree>
      <p:nvGrpSpPr>
        <p:cNvPr id="1" name=""/>
        <p:cNvGrpSpPr/>
        <p:nvPr/>
      </p:nvGrpSpPr>
      <p:grpSpPr>
        <a:xfrm>
          <a:off x="0" y="0"/>
          <a:ext cx="0" cy="0"/>
          <a:chOff x="0" y="0"/>
          <a:chExt cx="0" cy="0"/>
        </a:xfrm>
      </p:grpSpPr>
      <p:sp>
        <p:nvSpPr>
          <p:cNvPr id="2" name="Shape 0"/>
          <p:cNvSpPr/>
          <p:nvPr/>
        </p:nvSpPr>
        <p:spPr>
          <a:xfrm>
            <a:off x="9692640" y="-1280160"/>
            <a:ext cx="3840480" cy="3840480"/>
          </a:xfrm>
          <a:prstGeom prst="ellipse">
            <a:avLst/>
          </a:prstGeom>
          <a:solidFill>
            <a:srgbClr val="3B3790"/>
          </a:solidFill>
          <a:ln/>
        </p:spPr>
      </p:sp>
      <p:sp>
        <p:nvSpPr>
          <p:cNvPr id="3" name="Shape 1"/>
          <p:cNvSpPr/>
          <p:nvPr/>
        </p:nvSpPr>
        <p:spPr>
          <a:xfrm>
            <a:off x="-1097280" y="4663440"/>
            <a:ext cx="3108960" cy="3108960"/>
          </a:xfrm>
          <a:prstGeom prst="ellipse">
            <a:avLst/>
          </a:prstGeom>
          <a:solidFill>
            <a:srgbClr val="3B3790"/>
          </a:solidFill>
          <a:ln/>
        </p:spPr>
      </p:sp>
      <p:sp>
        <p:nvSpPr>
          <p:cNvPr id="4" name="Shape 2"/>
          <p:cNvSpPr/>
          <p:nvPr/>
        </p:nvSpPr>
        <p:spPr>
          <a:xfrm>
            <a:off x="10881360" y="5394960"/>
            <a:ext cx="1463040" cy="1463040"/>
          </a:xfrm>
          <a:prstGeom prst="ellipse">
            <a:avLst/>
          </a:prstGeom>
          <a:solidFill>
            <a:srgbClr val="E9971B"/>
          </a:solidFill>
          <a:ln/>
        </p:spPr>
      </p:sp>
      <p:sp>
        <p:nvSpPr>
          <p:cNvPr id="5" name="Text 3"/>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9971B"/>
                </a:solidFill>
                <a:latin typeface="Calibri" pitchFamily="34" charset="0"/>
                <a:ea typeface="Calibri" pitchFamily="34" charset="-122"/>
                <a:cs typeface="Calibri" pitchFamily="34" charset="-120"/>
              </a:rPr>
              <a:t>BAĞLANTIYI KUR</a:t>
            </a:r>
            <a:endParaRPr lang="en-US" sz="1300" dirty="0"/>
          </a:p>
        </p:txBody>
      </p:sp>
      <p:sp>
        <p:nvSpPr>
          <p:cNvPr id="6" name="Text 4"/>
          <p:cNvSpPr/>
          <p:nvPr/>
        </p:nvSpPr>
        <p:spPr>
          <a:xfrm>
            <a:off x="548640" y="713232"/>
            <a:ext cx="10972800" cy="731520"/>
          </a:xfrm>
          <a:prstGeom prst="rect">
            <a:avLst/>
          </a:prstGeom>
          <a:noFill/>
          <a:ln/>
        </p:spPr>
        <p:txBody>
          <a:bodyPr wrap="square" rtlCol="0" anchor="ctr"/>
          <a:lstStyle/>
          <a:p>
            <a:pPr marL="0" indent="0">
              <a:buNone/>
            </a:pPr>
            <a:r>
              <a:rPr lang="en-US" sz="3100" b="1" dirty="0">
                <a:solidFill>
                  <a:srgbClr val="FFFFFF"/>
                </a:solidFill>
                <a:latin typeface="Calibri" pitchFamily="34" charset="0"/>
                <a:ea typeface="Calibri" pitchFamily="34" charset="-122"/>
                <a:cs typeface="Calibri" pitchFamily="34" charset="-120"/>
              </a:rPr>
              <a:t>Kavram Haritamız</a:t>
            </a:r>
            <a:endParaRPr lang="en-US" sz="3100" dirty="0"/>
          </a:p>
        </p:txBody>
      </p:sp>
      <p:sp>
        <p:nvSpPr>
          <p:cNvPr id="7" name="Shape 5"/>
          <p:cNvSpPr/>
          <p:nvPr/>
        </p:nvSpPr>
        <p:spPr>
          <a:xfrm>
            <a:off x="548640" y="1920240"/>
            <a:ext cx="3566160" cy="2743200"/>
          </a:xfrm>
          <a:prstGeom prst="roundRect">
            <a:avLst>
              <a:gd name="adj" fmla="val 4333"/>
            </a:avLst>
          </a:prstGeom>
          <a:solidFill>
            <a:srgbClr val="211E52"/>
          </a:solidFill>
          <a:ln/>
          <a:effectLst>
            <a:outerShdw blurRad="76200" dist="25400" dir="5400000" algn="bl" rotWithShape="0">
              <a:srgbClr val="B4B4C8">
                <a:alpha val="22000"/>
              </a:srgbClr>
            </a:outerShdw>
          </a:effectLst>
        </p:spPr>
      </p:sp>
      <p:sp>
        <p:nvSpPr>
          <p:cNvPr id="8" name="Shape 6"/>
          <p:cNvSpPr/>
          <p:nvPr/>
        </p:nvSpPr>
        <p:spPr>
          <a:xfrm>
            <a:off x="1828800" y="2194560"/>
            <a:ext cx="1005840" cy="1005840"/>
          </a:xfrm>
          <a:prstGeom prst="ellipse">
            <a:avLst/>
          </a:prstGeom>
          <a:solidFill>
            <a:srgbClr val="159C8E"/>
          </a:solidFill>
          <a:ln/>
          <a:effectLst>
            <a:outerShdw blurRad="76200" dist="25400" dir="5400000" algn="bl" rotWithShape="0">
              <a:srgbClr val="B4B4C8">
                <a:alpha val="22000"/>
              </a:srgbClr>
            </a:outerShdw>
          </a:effectLst>
        </p:spPr>
      </p:sp>
      <p:pic>
        <p:nvPicPr>
          <p:cNvPr id="9" name="Image 0" descr="preencoded.png"/>
          <p:cNvPicPr>
            <a:picLocks noChangeAspect="1"/>
          </p:cNvPicPr>
          <p:nvPr/>
        </p:nvPicPr>
        <p:blipFill>
          <a:blip r:embed="rId3"/>
          <a:stretch>
            <a:fillRect/>
          </a:stretch>
        </p:blipFill>
        <p:spPr>
          <a:xfrm>
            <a:off x="2090318" y="2456078"/>
            <a:ext cx="482803" cy="482803"/>
          </a:xfrm>
          <a:prstGeom prst="rect">
            <a:avLst/>
          </a:prstGeom>
        </p:spPr>
      </p:pic>
      <p:sp>
        <p:nvSpPr>
          <p:cNvPr id="10" name="Text 7"/>
          <p:cNvSpPr/>
          <p:nvPr/>
        </p:nvSpPr>
        <p:spPr>
          <a:xfrm>
            <a:off x="640080" y="3291840"/>
            <a:ext cx="3383280" cy="502920"/>
          </a:xfrm>
          <a:prstGeom prst="rect">
            <a:avLst/>
          </a:prstGeom>
          <a:noFill/>
          <a:ln/>
        </p:spPr>
        <p:txBody>
          <a:bodyPr wrap="square" rtlCol="0" anchor="ctr"/>
          <a:lstStyle/>
          <a:p>
            <a:pPr marL="0" indent="0" algn="ctr">
              <a:buNone/>
            </a:pPr>
            <a:r>
              <a:rPr lang="en-US" sz="1700" b="1" dirty="0">
                <a:solidFill>
                  <a:srgbClr val="FFFFFF"/>
                </a:solidFill>
                <a:latin typeface="Calibri" pitchFamily="34" charset="0"/>
                <a:ea typeface="Calibri" pitchFamily="34" charset="-122"/>
                <a:cs typeface="Calibri" pitchFamily="34" charset="-120"/>
              </a:rPr>
              <a:t>GRUP</a:t>
            </a:r>
            <a:endParaRPr lang="en-US" sz="1700" dirty="0"/>
          </a:p>
        </p:txBody>
      </p:sp>
      <p:sp>
        <p:nvSpPr>
          <p:cNvPr id="11" name="Text 8"/>
          <p:cNvSpPr/>
          <p:nvPr/>
        </p:nvSpPr>
        <p:spPr>
          <a:xfrm>
            <a:off x="777240" y="3794760"/>
            <a:ext cx="3108960" cy="777240"/>
          </a:xfrm>
          <a:prstGeom prst="rect">
            <a:avLst/>
          </a:prstGeom>
          <a:noFill/>
          <a:ln/>
        </p:spPr>
        <p:txBody>
          <a:bodyPr wrap="square" rtlCol="0" anchor="ctr"/>
          <a:lstStyle/>
          <a:p>
            <a:pPr marL="0" indent="0" algn="ctr">
              <a:buNone/>
            </a:pPr>
            <a:r>
              <a:rPr lang="en-US" sz="1250" dirty="0">
                <a:solidFill>
                  <a:srgbClr val="C9C8E8"/>
                </a:solidFill>
                <a:latin typeface="Calibri" pitchFamily="34" charset="0"/>
                <a:ea typeface="Calibri" pitchFamily="34" charset="-122"/>
                <a:cs typeface="Calibri" pitchFamily="34" charset="-120"/>
              </a:rPr>
              <a:t>Ortak amaçlı kişilerin bir araya gelmesi</a:t>
            </a:r>
            <a:endParaRPr lang="en-US" sz="1250" dirty="0"/>
          </a:p>
        </p:txBody>
      </p:sp>
      <p:sp>
        <p:nvSpPr>
          <p:cNvPr id="12" name="Shape 9"/>
          <p:cNvSpPr/>
          <p:nvPr/>
        </p:nvSpPr>
        <p:spPr>
          <a:xfrm>
            <a:off x="4160520" y="3063240"/>
            <a:ext cx="411480" cy="457200"/>
          </a:xfrm>
          <a:prstGeom prst="chevron">
            <a:avLst/>
          </a:prstGeom>
          <a:solidFill>
            <a:srgbClr val="E9971B"/>
          </a:solidFill>
          <a:ln/>
        </p:spPr>
      </p:sp>
      <p:sp>
        <p:nvSpPr>
          <p:cNvPr id="13" name="Shape 10"/>
          <p:cNvSpPr/>
          <p:nvPr/>
        </p:nvSpPr>
        <p:spPr>
          <a:xfrm>
            <a:off x="4526280" y="1920240"/>
            <a:ext cx="3566160" cy="2743200"/>
          </a:xfrm>
          <a:prstGeom prst="roundRect">
            <a:avLst>
              <a:gd name="adj" fmla="val 4333"/>
            </a:avLst>
          </a:prstGeom>
          <a:solidFill>
            <a:srgbClr val="211E52"/>
          </a:solidFill>
          <a:ln/>
          <a:effectLst>
            <a:outerShdw blurRad="76200" dist="25400" dir="5400000" algn="bl" rotWithShape="0">
              <a:srgbClr val="B4B4C8">
                <a:alpha val="22000"/>
              </a:srgbClr>
            </a:outerShdw>
          </a:effectLst>
        </p:spPr>
      </p:sp>
      <p:sp>
        <p:nvSpPr>
          <p:cNvPr id="14" name="Shape 11"/>
          <p:cNvSpPr/>
          <p:nvPr/>
        </p:nvSpPr>
        <p:spPr>
          <a:xfrm>
            <a:off x="5806440" y="2194560"/>
            <a:ext cx="1005840" cy="1005840"/>
          </a:xfrm>
          <a:prstGeom prst="ellipse">
            <a:avLst/>
          </a:prstGeom>
          <a:solidFill>
            <a:srgbClr val="E45B4E"/>
          </a:solidFill>
          <a:ln/>
          <a:effectLst>
            <a:outerShdw blurRad="76200" dist="25400" dir="5400000" algn="bl" rotWithShape="0">
              <a:srgbClr val="B4B4C8">
                <a:alpha val="22000"/>
              </a:srgbClr>
            </a:outerShdw>
          </a:effectLst>
        </p:spPr>
      </p:sp>
      <p:pic>
        <p:nvPicPr>
          <p:cNvPr id="15" name="Image 1" descr="preencoded.png"/>
          <p:cNvPicPr>
            <a:picLocks noChangeAspect="1"/>
          </p:cNvPicPr>
          <p:nvPr/>
        </p:nvPicPr>
        <p:blipFill>
          <a:blip r:embed="rId4"/>
          <a:stretch>
            <a:fillRect/>
          </a:stretch>
        </p:blipFill>
        <p:spPr>
          <a:xfrm>
            <a:off x="6067958" y="2456078"/>
            <a:ext cx="482803" cy="482803"/>
          </a:xfrm>
          <a:prstGeom prst="rect">
            <a:avLst/>
          </a:prstGeom>
        </p:spPr>
      </p:pic>
      <p:sp>
        <p:nvSpPr>
          <p:cNvPr id="16" name="Text 12"/>
          <p:cNvSpPr/>
          <p:nvPr/>
        </p:nvSpPr>
        <p:spPr>
          <a:xfrm>
            <a:off x="4617720" y="3291840"/>
            <a:ext cx="3383280" cy="502920"/>
          </a:xfrm>
          <a:prstGeom prst="rect">
            <a:avLst/>
          </a:prstGeom>
          <a:noFill/>
          <a:ln/>
        </p:spPr>
        <p:txBody>
          <a:bodyPr wrap="square" rtlCol="0" anchor="ctr"/>
          <a:lstStyle/>
          <a:p>
            <a:pPr marL="0" indent="0" algn="ctr">
              <a:buNone/>
            </a:pPr>
            <a:r>
              <a:rPr lang="en-US" sz="1700" b="1" dirty="0">
                <a:solidFill>
                  <a:srgbClr val="FFFFFF"/>
                </a:solidFill>
                <a:latin typeface="Calibri" pitchFamily="34" charset="0"/>
                <a:ea typeface="Calibri" pitchFamily="34" charset="-122"/>
                <a:cs typeface="Calibri" pitchFamily="34" charset="-120"/>
              </a:rPr>
              <a:t>ROL</a:t>
            </a:r>
            <a:endParaRPr lang="en-US" sz="1700" dirty="0"/>
          </a:p>
        </p:txBody>
      </p:sp>
      <p:sp>
        <p:nvSpPr>
          <p:cNvPr id="17" name="Text 13"/>
          <p:cNvSpPr/>
          <p:nvPr/>
        </p:nvSpPr>
        <p:spPr>
          <a:xfrm>
            <a:off x="4754880" y="3794760"/>
            <a:ext cx="3108960" cy="777240"/>
          </a:xfrm>
          <a:prstGeom prst="rect">
            <a:avLst/>
          </a:prstGeom>
          <a:noFill/>
          <a:ln/>
        </p:spPr>
        <p:txBody>
          <a:bodyPr wrap="square" rtlCol="0" anchor="ctr"/>
          <a:lstStyle/>
          <a:p>
            <a:pPr marL="0" indent="0" algn="ctr">
              <a:buNone/>
            </a:pPr>
            <a:r>
              <a:rPr lang="en-US" sz="1250" dirty="0">
                <a:solidFill>
                  <a:srgbClr val="C9C8E8"/>
                </a:solidFill>
                <a:latin typeface="Calibri" pitchFamily="34" charset="0"/>
                <a:ea typeface="Calibri" pitchFamily="34" charset="-122"/>
                <a:cs typeface="Calibri" pitchFamily="34" charset="-120"/>
              </a:rPr>
              <a:t>Grupta üstlendiğimiz görev</a:t>
            </a:r>
            <a:endParaRPr lang="en-US" sz="1250" dirty="0"/>
          </a:p>
        </p:txBody>
      </p:sp>
      <p:sp>
        <p:nvSpPr>
          <p:cNvPr id="18" name="Shape 14"/>
          <p:cNvSpPr/>
          <p:nvPr/>
        </p:nvSpPr>
        <p:spPr>
          <a:xfrm>
            <a:off x="8138160" y="3063240"/>
            <a:ext cx="411480" cy="457200"/>
          </a:xfrm>
          <a:prstGeom prst="chevron">
            <a:avLst/>
          </a:prstGeom>
          <a:solidFill>
            <a:srgbClr val="E9971B"/>
          </a:solidFill>
          <a:ln/>
        </p:spPr>
      </p:sp>
      <p:sp>
        <p:nvSpPr>
          <p:cNvPr id="19" name="Shape 15"/>
          <p:cNvSpPr/>
          <p:nvPr/>
        </p:nvSpPr>
        <p:spPr>
          <a:xfrm>
            <a:off x="8503920" y="1920240"/>
            <a:ext cx="3566160" cy="2743200"/>
          </a:xfrm>
          <a:prstGeom prst="roundRect">
            <a:avLst>
              <a:gd name="adj" fmla="val 4333"/>
            </a:avLst>
          </a:prstGeom>
          <a:solidFill>
            <a:srgbClr val="211E52"/>
          </a:solidFill>
          <a:ln/>
          <a:effectLst>
            <a:outerShdw blurRad="76200" dist="25400" dir="5400000" algn="bl" rotWithShape="0">
              <a:srgbClr val="B4B4C8">
                <a:alpha val="22000"/>
              </a:srgbClr>
            </a:outerShdw>
          </a:effectLst>
        </p:spPr>
      </p:sp>
      <p:sp>
        <p:nvSpPr>
          <p:cNvPr id="20" name="Shape 16"/>
          <p:cNvSpPr/>
          <p:nvPr/>
        </p:nvSpPr>
        <p:spPr>
          <a:xfrm>
            <a:off x="9784080" y="2194560"/>
            <a:ext cx="1005840" cy="1005840"/>
          </a:xfrm>
          <a:prstGeom prst="ellipse">
            <a:avLst/>
          </a:prstGeom>
          <a:solidFill>
            <a:srgbClr val="E9971B"/>
          </a:solidFill>
          <a:ln/>
          <a:effectLst>
            <a:outerShdw blurRad="76200" dist="25400" dir="5400000" algn="bl" rotWithShape="0">
              <a:srgbClr val="B4B4C8">
                <a:alpha val="22000"/>
              </a:srgbClr>
            </a:outerShdw>
          </a:effectLst>
        </p:spPr>
      </p:sp>
      <p:pic>
        <p:nvPicPr>
          <p:cNvPr id="21" name="Image 2" descr="preencoded.png"/>
          <p:cNvPicPr>
            <a:picLocks noChangeAspect="1"/>
          </p:cNvPicPr>
          <p:nvPr/>
        </p:nvPicPr>
        <p:blipFill>
          <a:blip r:embed="rId5"/>
          <a:stretch>
            <a:fillRect/>
          </a:stretch>
        </p:blipFill>
        <p:spPr>
          <a:xfrm>
            <a:off x="10045598" y="2456078"/>
            <a:ext cx="482803" cy="482803"/>
          </a:xfrm>
          <a:prstGeom prst="rect">
            <a:avLst/>
          </a:prstGeom>
        </p:spPr>
      </p:pic>
      <p:sp>
        <p:nvSpPr>
          <p:cNvPr id="22" name="Text 17"/>
          <p:cNvSpPr/>
          <p:nvPr/>
        </p:nvSpPr>
        <p:spPr>
          <a:xfrm>
            <a:off x="8595360" y="3291840"/>
            <a:ext cx="3383280" cy="502920"/>
          </a:xfrm>
          <a:prstGeom prst="rect">
            <a:avLst/>
          </a:prstGeom>
          <a:noFill/>
          <a:ln/>
        </p:spPr>
        <p:txBody>
          <a:bodyPr wrap="square" rtlCol="0" anchor="ctr"/>
          <a:lstStyle/>
          <a:p>
            <a:pPr marL="0" indent="0" algn="ctr">
              <a:buNone/>
            </a:pPr>
            <a:r>
              <a:rPr lang="en-US" sz="1700" b="1" dirty="0">
                <a:solidFill>
                  <a:srgbClr val="FFFFFF"/>
                </a:solidFill>
                <a:latin typeface="Calibri" pitchFamily="34" charset="0"/>
                <a:ea typeface="Calibri" pitchFamily="34" charset="-122"/>
                <a:cs typeface="Calibri" pitchFamily="34" charset="-120"/>
              </a:rPr>
              <a:t>HAK &amp; SORUMLULUK</a:t>
            </a:r>
            <a:endParaRPr lang="en-US" sz="1700" dirty="0"/>
          </a:p>
        </p:txBody>
      </p:sp>
      <p:sp>
        <p:nvSpPr>
          <p:cNvPr id="23" name="Text 18"/>
          <p:cNvSpPr/>
          <p:nvPr/>
        </p:nvSpPr>
        <p:spPr>
          <a:xfrm>
            <a:off x="8732520" y="3794760"/>
            <a:ext cx="3108960" cy="777240"/>
          </a:xfrm>
          <a:prstGeom prst="rect">
            <a:avLst/>
          </a:prstGeom>
          <a:noFill/>
          <a:ln/>
        </p:spPr>
        <p:txBody>
          <a:bodyPr wrap="square" rtlCol="0" anchor="ctr"/>
          <a:lstStyle/>
          <a:p>
            <a:pPr marL="0" indent="0" algn="ctr">
              <a:buNone/>
            </a:pPr>
            <a:r>
              <a:rPr lang="en-US" sz="1250" dirty="0">
                <a:solidFill>
                  <a:srgbClr val="C9C8E8"/>
                </a:solidFill>
                <a:latin typeface="Calibri" pitchFamily="34" charset="0"/>
                <a:ea typeface="Calibri" pitchFamily="34" charset="-122"/>
                <a:cs typeface="Calibri" pitchFamily="34" charset="-120"/>
              </a:rPr>
              <a:t>Rolün bize kazandırdığı ve yüklediği şeyler</a:t>
            </a:r>
            <a:endParaRPr lang="en-US" sz="1250" dirty="0"/>
          </a:p>
        </p:txBody>
      </p:sp>
      <p:sp>
        <p:nvSpPr>
          <p:cNvPr id="24" name="Shape 19"/>
          <p:cNvSpPr/>
          <p:nvPr/>
        </p:nvSpPr>
        <p:spPr>
          <a:xfrm>
            <a:off x="548640" y="5074920"/>
            <a:ext cx="11091672" cy="914400"/>
          </a:xfrm>
          <a:prstGeom prst="roundRect">
            <a:avLst>
              <a:gd name="adj" fmla="val 12000"/>
            </a:avLst>
          </a:prstGeom>
          <a:solidFill>
            <a:srgbClr val="E9971B"/>
          </a:solidFill>
          <a:ln/>
        </p:spPr>
      </p:sp>
      <p:sp>
        <p:nvSpPr>
          <p:cNvPr id="25" name="Text 20"/>
          <p:cNvSpPr/>
          <p:nvPr/>
        </p:nvSpPr>
        <p:spPr>
          <a:xfrm>
            <a:off x="822960" y="5074920"/>
            <a:ext cx="10515600" cy="914400"/>
          </a:xfrm>
          <a:prstGeom prst="rect">
            <a:avLst/>
          </a:prstGeom>
          <a:noFill/>
          <a:ln/>
        </p:spPr>
        <p:txBody>
          <a:bodyPr wrap="square" rtlCol="0" anchor="ctr"/>
          <a:lstStyle/>
          <a:p>
            <a:pPr marL="0" indent="0" algn="ctr">
              <a:buNone/>
            </a:pPr>
            <a:r>
              <a:rPr lang="en-US" sz="1550" b="1" dirty="0">
                <a:solidFill>
                  <a:srgbClr val="211E52"/>
                </a:solidFill>
                <a:latin typeface="Calibri" pitchFamily="34" charset="0"/>
                <a:ea typeface="Calibri" pitchFamily="34" charset="-122"/>
                <a:cs typeface="Calibri" pitchFamily="34" charset="-120"/>
              </a:rPr>
              <a:t>Bir gruba dâhil oluruz  →  bu grupta bir rol üstleniriz  →  bu role bağlı hak ve sorumluluklarımız oluşur.</a:t>
            </a:r>
            <a:endParaRPr lang="en-US" sz="1550" dirty="0"/>
          </a:p>
        </p:txBody>
      </p:sp>
      <p:sp>
        <p:nvSpPr>
          <p:cNvPr id="26" name="Text 21"/>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A9A8C6"/>
                </a:solidFill>
                <a:latin typeface="Calibri" pitchFamily="34" charset="0"/>
                <a:ea typeface="Calibri" pitchFamily="34" charset="-122"/>
                <a:cs typeface="Calibri" pitchFamily="34" charset="-120"/>
              </a:rPr>
              <a:t>Gruplar ve Rollerimiz   ·   22</a:t>
            </a:r>
            <a:endParaRPr lang="en-US" sz="900" dirty="0"/>
          </a:p>
        </p:txBody>
      </p:sp>
      <p:pic>
        <p:nvPicPr>
          <p:cNvPr id="27" name="Image 3" descr="preencoded.png"/>
          <p:cNvPicPr>
            <a:picLocks noChangeAspect="1"/>
          </p:cNvPicPr>
          <p:nvPr/>
        </p:nvPicPr>
        <p:blipFill>
          <a:blip r:embed="rId6"/>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159C8E"/>
                </a:solidFill>
                <a:latin typeface="Calibri" pitchFamily="34" charset="0"/>
                <a:ea typeface="Calibri" pitchFamily="34" charset="-122"/>
                <a:cs typeface="Calibri" pitchFamily="34" charset="-120"/>
              </a:rPr>
              <a:t>TOPARLAYALIM</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Konuyu Özetleyelim</a:t>
            </a:r>
            <a:endParaRPr lang="en-US" sz="3100" dirty="0"/>
          </a:p>
        </p:txBody>
      </p:sp>
      <p:sp>
        <p:nvSpPr>
          <p:cNvPr id="4" name="Shape 2"/>
          <p:cNvSpPr/>
          <p:nvPr/>
        </p:nvSpPr>
        <p:spPr>
          <a:xfrm>
            <a:off x="548640" y="1645920"/>
            <a:ext cx="11091672" cy="749808"/>
          </a:xfrm>
          <a:prstGeom prst="roundRect">
            <a:avLst>
              <a:gd name="adj" fmla="val 15854"/>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731520" y="1764792"/>
            <a:ext cx="512064" cy="512064"/>
          </a:xfrm>
          <a:prstGeom prst="ellipse">
            <a:avLst/>
          </a:prstGeom>
          <a:solidFill>
            <a:srgbClr val="E45B4E"/>
          </a:solidFill>
          <a:ln/>
          <a:effectLst>
            <a:outerShdw blurRad="76200" dist="25400" dir="5400000" algn="bl" rotWithShape="0">
              <a:srgbClr val="B4B4C8">
                <a:alpha val="22000"/>
              </a:srgbClr>
            </a:outerShdw>
          </a:effectLst>
        </p:spPr>
      </p:sp>
      <p:pic>
        <p:nvPicPr>
          <p:cNvPr id="6" name="Image 0" descr="preencoded.png"/>
          <p:cNvPicPr>
            <a:picLocks noChangeAspect="1"/>
          </p:cNvPicPr>
          <p:nvPr/>
        </p:nvPicPr>
        <p:blipFill>
          <a:blip r:embed="rId3"/>
          <a:stretch>
            <a:fillRect/>
          </a:stretch>
        </p:blipFill>
        <p:spPr>
          <a:xfrm>
            <a:off x="864657" y="1897929"/>
            <a:ext cx="245791" cy="245791"/>
          </a:xfrm>
          <a:prstGeom prst="rect">
            <a:avLst/>
          </a:prstGeom>
        </p:spPr>
      </p:pic>
      <p:sp>
        <p:nvSpPr>
          <p:cNvPr id="7" name="Text 4"/>
          <p:cNvSpPr/>
          <p:nvPr/>
        </p:nvSpPr>
        <p:spPr>
          <a:xfrm>
            <a:off x="1463040" y="1645920"/>
            <a:ext cx="9966960" cy="749808"/>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Ortak amaç, çıkar ve görüşe sahip kişilerin topluluğuna “grup” denir.</a:t>
            </a:r>
            <a:endParaRPr lang="en-US" sz="1550" dirty="0"/>
          </a:p>
        </p:txBody>
      </p:sp>
      <p:sp>
        <p:nvSpPr>
          <p:cNvPr id="8" name="Shape 5"/>
          <p:cNvSpPr/>
          <p:nvPr/>
        </p:nvSpPr>
        <p:spPr>
          <a:xfrm>
            <a:off x="548640" y="2542032"/>
            <a:ext cx="11091672" cy="749808"/>
          </a:xfrm>
          <a:prstGeom prst="roundRect">
            <a:avLst>
              <a:gd name="adj" fmla="val 15854"/>
            </a:avLst>
          </a:prstGeom>
          <a:solidFill>
            <a:srgbClr val="FFFFFF"/>
          </a:solidFill>
          <a:ln/>
          <a:effectLst>
            <a:outerShdw blurRad="76200" dist="25400" dir="5400000" algn="bl" rotWithShape="0">
              <a:srgbClr val="B4B4C8">
                <a:alpha val="22000"/>
              </a:srgbClr>
            </a:outerShdw>
          </a:effectLst>
        </p:spPr>
      </p:sp>
      <p:sp>
        <p:nvSpPr>
          <p:cNvPr id="9" name="Shape 6"/>
          <p:cNvSpPr/>
          <p:nvPr/>
        </p:nvSpPr>
        <p:spPr>
          <a:xfrm>
            <a:off x="731520" y="2660904"/>
            <a:ext cx="512064" cy="512064"/>
          </a:xfrm>
          <a:prstGeom prst="ellipse">
            <a:avLst/>
          </a:prstGeom>
          <a:solidFill>
            <a:srgbClr val="159C8E"/>
          </a:solidFill>
          <a:ln/>
          <a:effectLst>
            <a:outerShdw blurRad="76200" dist="25400" dir="5400000" algn="bl" rotWithShape="0">
              <a:srgbClr val="B4B4C8">
                <a:alpha val="22000"/>
              </a:srgbClr>
            </a:outerShdw>
          </a:effectLst>
        </p:spPr>
      </p:sp>
      <p:pic>
        <p:nvPicPr>
          <p:cNvPr id="10" name="Image 1" descr="preencoded.png"/>
          <p:cNvPicPr>
            <a:picLocks noChangeAspect="1"/>
          </p:cNvPicPr>
          <p:nvPr/>
        </p:nvPicPr>
        <p:blipFill>
          <a:blip r:embed="rId3"/>
          <a:stretch>
            <a:fillRect/>
          </a:stretch>
        </p:blipFill>
        <p:spPr>
          <a:xfrm>
            <a:off x="864657" y="2794041"/>
            <a:ext cx="245791" cy="245791"/>
          </a:xfrm>
          <a:prstGeom prst="rect">
            <a:avLst/>
          </a:prstGeom>
        </p:spPr>
      </p:pic>
      <p:sp>
        <p:nvSpPr>
          <p:cNvPr id="11" name="Text 7"/>
          <p:cNvSpPr/>
          <p:nvPr/>
        </p:nvSpPr>
        <p:spPr>
          <a:xfrm>
            <a:off x="1463040" y="2542032"/>
            <a:ext cx="9966960" cy="749808"/>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Bir grupta üstlendiğimiz göreve “rol” denir.</a:t>
            </a:r>
            <a:endParaRPr lang="en-US" sz="1550" dirty="0"/>
          </a:p>
        </p:txBody>
      </p:sp>
      <p:sp>
        <p:nvSpPr>
          <p:cNvPr id="12" name="Shape 8"/>
          <p:cNvSpPr/>
          <p:nvPr/>
        </p:nvSpPr>
        <p:spPr>
          <a:xfrm>
            <a:off x="548640" y="3438144"/>
            <a:ext cx="11091672" cy="749808"/>
          </a:xfrm>
          <a:prstGeom prst="roundRect">
            <a:avLst>
              <a:gd name="adj" fmla="val 15854"/>
            </a:avLst>
          </a:prstGeom>
          <a:solidFill>
            <a:srgbClr val="FFFFFF"/>
          </a:solidFill>
          <a:ln/>
          <a:effectLst>
            <a:outerShdw blurRad="76200" dist="25400" dir="5400000" algn="bl" rotWithShape="0">
              <a:srgbClr val="B4B4C8">
                <a:alpha val="22000"/>
              </a:srgbClr>
            </a:outerShdw>
          </a:effectLst>
        </p:spPr>
      </p:sp>
      <p:sp>
        <p:nvSpPr>
          <p:cNvPr id="13" name="Shape 9"/>
          <p:cNvSpPr/>
          <p:nvPr/>
        </p:nvSpPr>
        <p:spPr>
          <a:xfrm>
            <a:off x="731520" y="3557016"/>
            <a:ext cx="512064" cy="512064"/>
          </a:xfrm>
          <a:prstGeom prst="ellipse">
            <a:avLst/>
          </a:prstGeom>
          <a:solidFill>
            <a:srgbClr val="E45B4E"/>
          </a:solidFill>
          <a:ln/>
          <a:effectLst>
            <a:outerShdw blurRad="76200" dist="25400" dir="5400000" algn="bl" rotWithShape="0">
              <a:srgbClr val="B4B4C8">
                <a:alpha val="22000"/>
              </a:srgbClr>
            </a:outerShdw>
          </a:effectLst>
        </p:spPr>
      </p:sp>
      <p:pic>
        <p:nvPicPr>
          <p:cNvPr id="14" name="Image 2" descr="preencoded.png"/>
          <p:cNvPicPr>
            <a:picLocks noChangeAspect="1"/>
          </p:cNvPicPr>
          <p:nvPr/>
        </p:nvPicPr>
        <p:blipFill>
          <a:blip r:embed="rId3"/>
          <a:stretch>
            <a:fillRect/>
          </a:stretch>
        </p:blipFill>
        <p:spPr>
          <a:xfrm>
            <a:off x="864657" y="3690153"/>
            <a:ext cx="245791" cy="245791"/>
          </a:xfrm>
          <a:prstGeom prst="rect">
            <a:avLst/>
          </a:prstGeom>
        </p:spPr>
      </p:pic>
      <p:sp>
        <p:nvSpPr>
          <p:cNvPr id="15" name="Text 10"/>
          <p:cNvSpPr/>
          <p:nvPr/>
        </p:nvSpPr>
        <p:spPr>
          <a:xfrm>
            <a:off x="1463040" y="3438144"/>
            <a:ext cx="9966960" cy="749808"/>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Aynı kişi, farklı gruplarda farklı rollere sahip olabilir.</a:t>
            </a:r>
            <a:endParaRPr lang="en-US" sz="1550" dirty="0"/>
          </a:p>
        </p:txBody>
      </p:sp>
      <p:sp>
        <p:nvSpPr>
          <p:cNvPr id="16" name="Shape 11"/>
          <p:cNvSpPr/>
          <p:nvPr/>
        </p:nvSpPr>
        <p:spPr>
          <a:xfrm>
            <a:off x="548640" y="4334256"/>
            <a:ext cx="11091672" cy="749808"/>
          </a:xfrm>
          <a:prstGeom prst="roundRect">
            <a:avLst>
              <a:gd name="adj" fmla="val 15854"/>
            </a:avLst>
          </a:prstGeom>
          <a:solidFill>
            <a:srgbClr val="FFFFFF"/>
          </a:solidFill>
          <a:ln/>
          <a:effectLst>
            <a:outerShdw blurRad="76200" dist="25400" dir="5400000" algn="bl" rotWithShape="0">
              <a:srgbClr val="B4B4C8">
                <a:alpha val="22000"/>
              </a:srgbClr>
            </a:outerShdw>
          </a:effectLst>
        </p:spPr>
      </p:sp>
      <p:sp>
        <p:nvSpPr>
          <p:cNvPr id="17" name="Shape 12"/>
          <p:cNvSpPr/>
          <p:nvPr/>
        </p:nvSpPr>
        <p:spPr>
          <a:xfrm>
            <a:off x="731520" y="4453128"/>
            <a:ext cx="512064" cy="512064"/>
          </a:xfrm>
          <a:prstGeom prst="ellipse">
            <a:avLst/>
          </a:prstGeom>
          <a:solidFill>
            <a:srgbClr val="159C8E"/>
          </a:solidFill>
          <a:ln/>
          <a:effectLst>
            <a:outerShdw blurRad="76200" dist="25400" dir="5400000" algn="bl" rotWithShape="0">
              <a:srgbClr val="B4B4C8">
                <a:alpha val="22000"/>
              </a:srgbClr>
            </a:outerShdw>
          </a:effectLst>
        </p:spPr>
      </p:sp>
      <p:pic>
        <p:nvPicPr>
          <p:cNvPr id="18" name="Image 3" descr="preencoded.png"/>
          <p:cNvPicPr>
            <a:picLocks noChangeAspect="1"/>
          </p:cNvPicPr>
          <p:nvPr/>
        </p:nvPicPr>
        <p:blipFill>
          <a:blip r:embed="rId3"/>
          <a:stretch>
            <a:fillRect/>
          </a:stretch>
        </p:blipFill>
        <p:spPr>
          <a:xfrm>
            <a:off x="864657" y="4586265"/>
            <a:ext cx="245791" cy="245791"/>
          </a:xfrm>
          <a:prstGeom prst="rect">
            <a:avLst/>
          </a:prstGeom>
        </p:spPr>
      </p:pic>
      <p:sp>
        <p:nvSpPr>
          <p:cNvPr id="19" name="Text 13"/>
          <p:cNvSpPr/>
          <p:nvPr/>
        </p:nvSpPr>
        <p:spPr>
          <a:xfrm>
            <a:off x="1463040" y="4334256"/>
            <a:ext cx="9966960" cy="749808"/>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Roller doğuştan ya da sonradan kazanılır; grup değişince rol de değişir.</a:t>
            </a:r>
            <a:endParaRPr lang="en-US" sz="1550" dirty="0"/>
          </a:p>
        </p:txBody>
      </p:sp>
      <p:sp>
        <p:nvSpPr>
          <p:cNvPr id="20" name="Shape 14"/>
          <p:cNvSpPr/>
          <p:nvPr/>
        </p:nvSpPr>
        <p:spPr>
          <a:xfrm>
            <a:off x="548640" y="5230368"/>
            <a:ext cx="11091672" cy="749808"/>
          </a:xfrm>
          <a:prstGeom prst="roundRect">
            <a:avLst>
              <a:gd name="adj" fmla="val 15854"/>
            </a:avLst>
          </a:prstGeom>
          <a:solidFill>
            <a:srgbClr val="FFFFFF"/>
          </a:solidFill>
          <a:ln/>
          <a:effectLst>
            <a:outerShdw blurRad="76200" dist="25400" dir="5400000" algn="bl" rotWithShape="0">
              <a:srgbClr val="B4B4C8">
                <a:alpha val="22000"/>
              </a:srgbClr>
            </a:outerShdw>
          </a:effectLst>
        </p:spPr>
      </p:sp>
      <p:sp>
        <p:nvSpPr>
          <p:cNvPr id="21" name="Shape 15"/>
          <p:cNvSpPr/>
          <p:nvPr/>
        </p:nvSpPr>
        <p:spPr>
          <a:xfrm>
            <a:off x="731520" y="5349240"/>
            <a:ext cx="512064" cy="512064"/>
          </a:xfrm>
          <a:prstGeom prst="ellipse">
            <a:avLst/>
          </a:prstGeom>
          <a:solidFill>
            <a:srgbClr val="E45B4E"/>
          </a:solidFill>
          <a:ln/>
          <a:effectLst>
            <a:outerShdw blurRad="76200" dist="25400" dir="5400000" algn="bl" rotWithShape="0">
              <a:srgbClr val="B4B4C8">
                <a:alpha val="22000"/>
              </a:srgbClr>
            </a:outerShdw>
          </a:effectLst>
        </p:spPr>
      </p:sp>
      <p:pic>
        <p:nvPicPr>
          <p:cNvPr id="22" name="Image 4" descr="preencoded.png"/>
          <p:cNvPicPr>
            <a:picLocks noChangeAspect="1"/>
          </p:cNvPicPr>
          <p:nvPr/>
        </p:nvPicPr>
        <p:blipFill>
          <a:blip r:embed="rId3"/>
          <a:stretch>
            <a:fillRect/>
          </a:stretch>
        </p:blipFill>
        <p:spPr>
          <a:xfrm>
            <a:off x="864657" y="5482377"/>
            <a:ext cx="245791" cy="245791"/>
          </a:xfrm>
          <a:prstGeom prst="rect">
            <a:avLst/>
          </a:prstGeom>
        </p:spPr>
      </p:pic>
      <p:sp>
        <p:nvSpPr>
          <p:cNvPr id="23" name="Text 16"/>
          <p:cNvSpPr/>
          <p:nvPr/>
        </p:nvSpPr>
        <p:spPr>
          <a:xfrm>
            <a:off x="1463040" y="5230368"/>
            <a:ext cx="9966960" cy="749808"/>
          </a:xfrm>
          <a:prstGeom prst="rect">
            <a:avLst/>
          </a:prstGeom>
          <a:noFill/>
          <a:ln/>
        </p:spPr>
        <p:txBody>
          <a:bodyPr wrap="square" rtlCol="0" anchor="ctr"/>
          <a:lstStyle/>
          <a:p>
            <a:pPr marL="0" indent="0">
              <a:buNone/>
            </a:pPr>
            <a:r>
              <a:rPr lang="en-US" sz="1550" dirty="0">
                <a:solidFill>
                  <a:srgbClr val="24243E"/>
                </a:solidFill>
                <a:latin typeface="Calibri" pitchFamily="34" charset="0"/>
                <a:ea typeface="Calibri" pitchFamily="34" charset="-122"/>
                <a:cs typeface="Calibri" pitchFamily="34" charset="-120"/>
              </a:rPr>
              <a:t>Sahip olduğumuz rollere bağlı haklarımız ve sorumluluklarımız vardır.</a:t>
            </a:r>
            <a:endParaRPr lang="en-US" sz="1550" dirty="0"/>
          </a:p>
        </p:txBody>
      </p:sp>
      <p:sp>
        <p:nvSpPr>
          <p:cNvPr id="24" name="Text 17"/>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23</a:t>
            </a:r>
            <a:endParaRPr lang="en-US" sz="900" dirty="0"/>
          </a:p>
        </p:txBody>
      </p:sp>
      <p:pic>
        <p:nvPicPr>
          <p:cNvPr id="25" name="Image 5" descr="preencoded.png"/>
          <p:cNvPicPr>
            <a:picLocks noChangeAspect="1"/>
          </p:cNvPicPr>
          <p:nvPr/>
        </p:nvPicPr>
        <p:blipFill>
          <a:blip r:embed="rId4">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9971B"/>
                </a:solidFill>
                <a:latin typeface="Calibri" pitchFamily="34" charset="0"/>
                <a:ea typeface="Calibri" pitchFamily="34" charset="-122"/>
                <a:cs typeface="Calibri" pitchFamily="34" charset="-120"/>
              </a:rPr>
              <a:t>ÖLÇME VE DEĞERLENDIRME · 1/2</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Bilgi ve Yorum Soruları</a:t>
            </a:r>
            <a:endParaRPr lang="en-US" sz="3100" dirty="0"/>
          </a:p>
        </p:txBody>
      </p:sp>
      <p:sp>
        <p:nvSpPr>
          <p:cNvPr id="4" name="Shape 2"/>
          <p:cNvSpPr/>
          <p:nvPr/>
        </p:nvSpPr>
        <p:spPr>
          <a:xfrm>
            <a:off x="548640" y="1645920"/>
            <a:ext cx="5486400" cy="4297680"/>
          </a:xfrm>
          <a:prstGeom prst="roundRect">
            <a:avLst>
              <a:gd name="adj" fmla="val 2766"/>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548640" y="1645920"/>
            <a:ext cx="5486400" cy="685800"/>
          </a:xfrm>
          <a:prstGeom prst="roundRect">
            <a:avLst>
              <a:gd name="adj" fmla="val 17333"/>
            </a:avLst>
          </a:prstGeom>
          <a:solidFill>
            <a:srgbClr val="159C8E"/>
          </a:solidFill>
          <a:ln/>
        </p:spPr>
      </p:sp>
      <p:sp>
        <p:nvSpPr>
          <p:cNvPr id="6" name="Text 4"/>
          <p:cNvSpPr/>
          <p:nvPr/>
        </p:nvSpPr>
        <p:spPr>
          <a:xfrm>
            <a:off x="777240" y="1645920"/>
            <a:ext cx="5029200" cy="685800"/>
          </a:xfrm>
          <a:prstGeom prst="rect">
            <a:avLst/>
          </a:prstGeom>
          <a:noFill/>
          <a:ln/>
        </p:spPr>
        <p:txBody>
          <a:bodyPr wrap="square"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BİLGİ SORULARI (5)</a:t>
            </a:r>
            <a:endParaRPr lang="en-US" sz="1500" dirty="0"/>
          </a:p>
        </p:txBody>
      </p:sp>
      <p:sp>
        <p:nvSpPr>
          <p:cNvPr id="7" name="Text 5"/>
          <p:cNvSpPr/>
          <p:nvPr/>
        </p:nvSpPr>
        <p:spPr>
          <a:xfrm>
            <a:off x="822960" y="2514600"/>
            <a:ext cx="5029200" cy="594360"/>
          </a:xfrm>
          <a:prstGeom prst="rect">
            <a:avLst/>
          </a:prstGeom>
          <a:noFill/>
          <a:ln/>
        </p:spPr>
        <p:txBody>
          <a:bodyPr wrap="square" rtlCol="0" anchor="ctr"/>
          <a:lstStyle/>
          <a:p>
            <a:pPr marL="0" indent="0">
              <a:buNone/>
            </a:pPr>
            <a:r>
              <a:rPr lang="en-US" sz="1350" b="1" dirty="0">
                <a:solidFill>
                  <a:srgbClr val="159C8E"/>
                </a:solidFill>
                <a:latin typeface="Calibri" pitchFamily="34" charset="0"/>
                <a:ea typeface="Calibri" pitchFamily="34" charset="-122"/>
                <a:cs typeface="Calibri" pitchFamily="34" charset="-120"/>
              </a:rPr>
              <a:t>1.  </a:t>
            </a:r>
            <a:r>
              <a:rPr lang="en-US" sz="1350" dirty="0">
                <a:solidFill>
                  <a:srgbClr val="24243E"/>
                </a:solidFill>
                <a:latin typeface="Calibri" pitchFamily="34" charset="0"/>
                <a:ea typeface="Calibri" pitchFamily="34" charset="-122"/>
                <a:cs typeface="Calibri" pitchFamily="34" charset="-120"/>
              </a:rPr>
              <a:t>Grup nedir? Tanımını yaz.</a:t>
            </a:r>
            <a:endParaRPr lang="en-US" sz="1350" dirty="0"/>
          </a:p>
        </p:txBody>
      </p:sp>
      <p:sp>
        <p:nvSpPr>
          <p:cNvPr id="8" name="Text 6"/>
          <p:cNvSpPr/>
          <p:nvPr/>
        </p:nvSpPr>
        <p:spPr>
          <a:xfrm>
            <a:off x="822960" y="3172968"/>
            <a:ext cx="5029200" cy="594360"/>
          </a:xfrm>
          <a:prstGeom prst="rect">
            <a:avLst/>
          </a:prstGeom>
          <a:noFill/>
          <a:ln/>
        </p:spPr>
        <p:txBody>
          <a:bodyPr wrap="square" rtlCol="0" anchor="ctr"/>
          <a:lstStyle/>
          <a:p>
            <a:pPr marL="0" indent="0">
              <a:buNone/>
            </a:pPr>
            <a:r>
              <a:rPr lang="en-US" sz="1350" b="1" dirty="0">
                <a:solidFill>
                  <a:srgbClr val="159C8E"/>
                </a:solidFill>
                <a:latin typeface="Calibri" pitchFamily="34" charset="0"/>
                <a:ea typeface="Calibri" pitchFamily="34" charset="-122"/>
                <a:cs typeface="Calibri" pitchFamily="34" charset="-120"/>
              </a:rPr>
              <a:t>2.  </a:t>
            </a:r>
            <a:r>
              <a:rPr lang="en-US" sz="1350" dirty="0">
                <a:solidFill>
                  <a:srgbClr val="24243E"/>
                </a:solidFill>
                <a:latin typeface="Calibri" pitchFamily="34" charset="0"/>
                <a:ea typeface="Calibri" pitchFamily="34" charset="-122"/>
                <a:cs typeface="Calibri" pitchFamily="34" charset="-120"/>
              </a:rPr>
              <a:t>Bir grubun 4 özelliğini yaz.</a:t>
            </a:r>
            <a:endParaRPr lang="en-US" sz="1350" dirty="0"/>
          </a:p>
        </p:txBody>
      </p:sp>
      <p:sp>
        <p:nvSpPr>
          <p:cNvPr id="9" name="Text 7"/>
          <p:cNvSpPr/>
          <p:nvPr/>
        </p:nvSpPr>
        <p:spPr>
          <a:xfrm>
            <a:off x="822960" y="3831336"/>
            <a:ext cx="5029200" cy="594360"/>
          </a:xfrm>
          <a:prstGeom prst="rect">
            <a:avLst/>
          </a:prstGeom>
          <a:noFill/>
          <a:ln/>
        </p:spPr>
        <p:txBody>
          <a:bodyPr wrap="square" rtlCol="0" anchor="ctr"/>
          <a:lstStyle/>
          <a:p>
            <a:pPr marL="0" indent="0">
              <a:buNone/>
            </a:pPr>
            <a:r>
              <a:rPr lang="en-US" sz="1350" b="1" dirty="0">
                <a:solidFill>
                  <a:srgbClr val="159C8E"/>
                </a:solidFill>
                <a:latin typeface="Calibri" pitchFamily="34" charset="0"/>
                <a:ea typeface="Calibri" pitchFamily="34" charset="-122"/>
                <a:cs typeface="Calibri" pitchFamily="34" charset="-120"/>
              </a:rPr>
              <a:t>3.  </a:t>
            </a:r>
            <a:r>
              <a:rPr lang="en-US" sz="1350" dirty="0">
                <a:solidFill>
                  <a:srgbClr val="24243E"/>
                </a:solidFill>
                <a:latin typeface="Calibri" pitchFamily="34" charset="0"/>
                <a:ea typeface="Calibri" pitchFamily="34" charset="-122"/>
                <a:cs typeface="Calibri" pitchFamily="34" charset="-120"/>
              </a:rPr>
              <a:t>Rol ne demektir?</a:t>
            </a:r>
            <a:endParaRPr lang="en-US" sz="1350" dirty="0"/>
          </a:p>
        </p:txBody>
      </p:sp>
      <p:sp>
        <p:nvSpPr>
          <p:cNvPr id="10" name="Text 8"/>
          <p:cNvSpPr/>
          <p:nvPr/>
        </p:nvSpPr>
        <p:spPr>
          <a:xfrm>
            <a:off x="822960" y="4489704"/>
            <a:ext cx="5029200" cy="594360"/>
          </a:xfrm>
          <a:prstGeom prst="rect">
            <a:avLst/>
          </a:prstGeom>
          <a:noFill/>
          <a:ln/>
        </p:spPr>
        <p:txBody>
          <a:bodyPr wrap="square" rtlCol="0" anchor="ctr"/>
          <a:lstStyle/>
          <a:p>
            <a:pPr marL="0" indent="0">
              <a:buNone/>
            </a:pPr>
            <a:r>
              <a:rPr lang="en-US" sz="1350" b="1" dirty="0">
                <a:solidFill>
                  <a:srgbClr val="159C8E"/>
                </a:solidFill>
                <a:latin typeface="Calibri" pitchFamily="34" charset="0"/>
                <a:ea typeface="Calibri" pitchFamily="34" charset="-122"/>
                <a:cs typeface="Calibri" pitchFamily="34" charset="-120"/>
              </a:rPr>
              <a:t>4.  </a:t>
            </a:r>
            <a:r>
              <a:rPr lang="en-US" sz="1350" dirty="0">
                <a:solidFill>
                  <a:srgbClr val="24243E"/>
                </a:solidFill>
                <a:latin typeface="Calibri" pitchFamily="34" charset="0"/>
                <a:ea typeface="Calibri" pitchFamily="34" charset="-122"/>
                <a:cs typeface="Calibri" pitchFamily="34" charset="-120"/>
              </a:rPr>
              <a:t>Doğuştan kazanılan 2 role örnek ver.</a:t>
            </a:r>
            <a:endParaRPr lang="en-US" sz="1350" dirty="0"/>
          </a:p>
        </p:txBody>
      </p:sp>
      <p:sp>
        <p:nvSpPr>
          <p:cNvPr id="11" name="Text 9"/>
          <p:cNvSpPr/>
          <p:nvPr/>
        </p:nvSpPr>
        <p:spPr>
          <a:xfrm>
            <a:off x="822960" y="5148072"/>
            <a:ext cx="5029200" cy="594360"/>
          </a:xfrm>
          <a:prstGeom prst="rect">
            <a:avLst/>
          </a:prstGeom>
          <a:noFill/>
          <a:ln/>
        </p:spPr>
        <p:txBody>
          <a:bodyPr wrap="square" rtlCol="0" anchor="ctr"/>
          <a:lstStyle/>
          <a:p>
            <a:pPr marL="0" indent="0">
              <a:buNone/>
            </a:pPr>
            <a:r>
              <a:rPr lang="en-US" sz="1350" b="1" dirty="0">
                <a:solidFill>
                  <a:srgbClr val="159C8E"/>
                </a:solidFill>
                <a:latin typeface="Calibri" pitchFamily="34" charset="0"/>
                <a:ea typeface="Calibri" pitchFamily="34" charset="-122"/>
                <a:cs typeface="Calibri" pitchFamily="34" charset="-120"/>
              </a:rPr>
              <a:t>5.  </a:t>
            </a:r>
            <a:r>
              <a:rPr lang="en-US" sz="1350" dirty="0">
                <a:solidFill>
                  <a:srgbClr val="24243E"/>
                </a:solidFill>
                <a:latin typeface="Calibri" pitchFamily="34" charset="0"/>
                <a:ea typeface="Calibri" pitchFamily="34" charset="-122"/>
                <a:cs typeface="Calibri" pitchFamily="34" charset="-120"/>
              </a:rPr>
              <a:t>Sonradan kazanılan 2 role örnek ver.</a:t>
            </a:r>
            <a:endParaRPr lang="en-US" sz="1350" dirty="0"/>
          </a:p>
        </p:txBody>
      </p:sp>
      <p:sp>
        <p:nvSpPr>
          <p:cNvPr id="12" name="Shape 10"/>
          <p:cNvSpPr/>
          <p:nvPr/>
        </p:nvSpPr>
        <p:spPr>
          <a:xfrm>
            <a:off x="6153912" y="1645920"/>
            <a:ext cx="5486400" cy="4297680"/>
          </a:xfrm>
          <a:prstGeom prst="roundRect">
            <a:avLst>
              <a:gd name="adj" fmla="val 2766"/>
            </a:avLst>
          </a:prstGeom>
          <a:solidFill>
            <a:srgbClr val="FFFFFF"/>
          </a:solidFill>
          <a:ln/>
          <a:effectLst>
            <a:outerShdw blurRad="76200" dist="25400" dir="5400000" algn="bl" rotWithShape="0">
              <a:srgbClr val="B4B4C8">
                <a:alpha val="22000"/>
              </a:srgbClr>
            </a:outerShdw>
          </a:effectLst>
        </p:spPr>
      </p:sp>
      <p:sp>
        <p:nvSpPr>
          <p:cNvPr id="13" name="Shape 11"/>
          <p:cNvSpPr/>
          <p:nvPr/>
        </p:nvSpPr>
        <p:spPr>
          <a:xfrm>
            <a:off x="6153912" y="1645920"/>
            <a:ext cx="5486400" cy="685800"/>
          </a:xfrm>
          <a:prstGeom prst="roundRect">
            <a:avLst>
              <a:gd name="adj" fmla="val 17333"/>
            </a:avLst>
          </a:prstGeom>
          <a:solidFill>
            <a:srgbClr val="E45B4E"/>
          </a:solidFill>
          <a:ln/>
        </p:spPr>
      </p:sp>
      <p:sp>
        <p:nvSpPr>
          <p:cNvPr id="14" name="Text 12"/>
          <p:cNvSpPr/>
          <p:nvPr/>
        </p:nvSpPr>
        <p:spPr>
          <a:xfrm>
            <a:off x="6382512" y="1645920"/>
            <a:ext cx="5029200" cy="685800"/>
          </a:xfrm>
          <a:prstGeom prst="rect">
            <a:avLst/>
          </a:prstGeom>
          <a:noFill/>
          <a:ln/>
        </p:spPr>
        <p:txBody>
          <a:bodyPr wrap="square"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YORUM SORULARI (3)</a:t>
            </a:r>
            <a:endParaRPr lang="en-US" sz="1500" dirty="0"/>
          </a:p>
        </p:txBody>
      </p:sp>
      <p:sp>
        <p:nvSpPr>
          <p:cNvPr id="15" name="Text 13"/>
          <p:cNvSpPr/>
          <p:nvPr/>
        </p:nvSpPr>
        <p:spPr>
          <a:xfrm>
            <a:off x="6428232" y="2560320"/>
            <a:ext cx="5029200" cy="1005840"/>
          </a:xfrm>
          <a:prstGeom prst="rect">
            <a:avLst/>
          </a:prstGeom>
          <a:noFill/>
          <a:ln/>
        </p:spPr>
        <p:txBody>
          <a:bodyPr wrap="square" rtlCol="0" anchor="t"/>
          <a:lstStyle/>
          <a:p>
            <a:pPr marL="0" indent="0">
              <a:buNone/>
            </a:pPr>
            <a:r>
              <a:rPr lang="en-US" sz="1350" b="1" dirty="0">
                <a:solidFill>
                  <a:srgbClr val="E45B4E"/>
                </a:solidFill>
                <a:latin typeface="Calibri" pitchFamily="34" charset="0"/>
                <a:ea typeface="Calibri" pitchFamily="34" charset="-122"/>
                <a:cs typeface="Calibri" pitchFamily="34" charset="-120"/>
              </a:rPr>
              <a:t>1.  </a:t>
            </a:r>
            <a:r>
              <a:rPr lang="en-US" sz="1350" dirty="0">
                <a:solidFill>
                  <a:srgbClr val="24243E"/>
                </a:solidFill>
                <a:latin typeface="Calibri" pitchFamily="34" charset="0"/>
                <a:ea typeface="Calibri" pitchFamily="34" charset="-122"/>
                <a:cs typeface="Calibri" pitchFamily="34" charset="-120"/>
              </a:rPr>
              <a:t>“En az iki kişi” özelliği neden önemlidir? Tek kişi grup olur mu? Açıkla.</a:t>
            </a:r>
            <a:endParaRPr lang="en-US" sz="1350" dirty="0"/>
          </a:p>
        </p:txBody>
      </p:sp>
      <p:sp>
        <p:nvSpPr>
          <p:cNvPr id="16" name="Text 14"/>
          <p:cNvSpPr/>
          <p:nvPr/>
        </p:nvSpPr>
        <p:spPr>
          <a:xfrm>
            <a:off x="6428232" y="3611880"/>
            <a:ext cx="5029200" cy="1005840"/>
          </a:xfrm>
          <a:prstGeom prst="rect">
            <a:avLst/>
          </a:prstGeom>
          <a:noFill/>
          <a:ln/>
        </p:spPr>
        <p:txBody>
          <a:bodyPr wrap="square" rtlCol="0" anchor="t"/>
          <a:lstStyle/>
          <a:p>
            <a:pPr marL="0" indent="0">
              <a:buNone/>
            </a:pPr>
            <a:r>
              <a:rPr lang="en-US" sz="1350" b="1" dirty="0">
                <a:solidFill>
                  <a:srgbClr val="E45B4E"/>
                </a:solidFill>
                <a:latin typeface="Calibri" pitchFamily="34" charset="0"/>
                <a:ea typeface="Calibri" pitchFamily="34" charset="-122"/>
                <a:cs typeface="Calibri" pitchFamily="34" charset="-120"/>
              </a:rPr>
              <a:t>2.  </a:t>
            </a:r>
            <a:r>
              <a:rPr lang="en-US" sz="1350" dirty="0">
                <a:solidFill>
                  <a:srgbClr val="24243E"/>
                </a:solidFill>
                <a:latin typeface="Calibri" pitchFamily="34" charset="0"/>
                <a:ea typeface="Calibri" pitchFamily="34" charset="-122"/>
                <a:cs typeface="Calibri" pitchFamily="34" charset="-120"/>
              </a:rPr>
              <a:t>Aynı kişinin farklı gruplarda farklı roller üstlenmesi ne anlama gelir?</a:t>
            </a:r>
            <a:endParaRPr lang="en-US" sz="1350" dirty="0"/>
          </a:p>
        </p:txBody>
      </p:sp>
      <p:sp>
        <p:nvSpPr>
          <p:cNvPr id="17" name="Text 15"/>
          <p:cNvSpPr/>
          <p:nvPr/>
        </p:nvSpPr>
        <p:spPr>
          <a:xfrm>
            <a:off x="6428232" y="4663440"/>
            <a:ext cx="5029200" cy="1005840"/>
          </a:xfrm>
          <a:prstGeom prst="rect">
            <a:avLst/>
          </a:prstGeom>
          <a:noFill/>
          <a:ln/>
        </p:spPr>
        <p:txBody>
          <a:bodyPr wrap="square" rtlCol="0" anchor="t"/>
          <a:lstStyle/>
          <a:p>
            <a:pPr marL="0" indent="0">
              <a:buNone/>
            </a:pPr>
            <a:r>
              <a:rPr lang="en-US" sz="1350" b="1" dirty="0">
                <a:solidFill>
                  <a:srgbClr val="E45B4E"/>
                </a:solidFill>
                <a:latin typeface="Calibri" pitchFamily="34" charset="0"/>
                <a:ea typeface="Calibri" pitchFamily="34" charset="-122"/>
                <a:cs typeface="Calibri" pitchFamily="34" charset="-120"/>
              </a:rPr>
              <a:t>3.  </a:t>
            </a:r>
            <a:r>
              <a:rPr lang="en-US" sz="1350" dirty="0">
                <a:solidFill>
                  <a:srgbClr val="24243E"/>
                </a:solidFill>
                <a:latin typeface="Calibri" pitchFamily="34" charset="0"/>
                <a:ea typeface="Calibri" pitchFamily="34" charset="-122"/>
                <a:cs typeface="Calibri" pitchFamily="34" charset="-120"/>
              </a:rPr>
              <a:t>Rol çatışması nedir? Bir örnekle açıkla.</a:t>
            </a:r>
            <a:endParaRPr lang="en-US" sz="1350" dirty="0"/>
          </a:p>
        </p:txBody>
      </p:sp>
      <p:sp>
        <p:nvSpPr>
          <p:cNvPr id="18" name="Text 16"/>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24</a:t>
            </a:r>
            <a:endParaRPr lang="en-US" sz="900" dirty="0"/>
          </a:p>
        </p:txBody>
      </p:sp>
      <p:pic>
        <p:nvPicPr>
          <p:cNvPr id="19" name="Image 0" descr="preencoded.png"/>
          <p:cNvPicPr>
            <a:picLocks noChangeAspect="1"/>
          </p:cNvPicPr>
          <p:nvPr/>
        </p:nvPicPr>
        <p:blipFill>
          <a:blip r:embed="rId3">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3F4FB"/>
        </a:solidFill>
        <a:effectLst/>
      </p:bgPr>
    </p:bg>
    <p:spTree>
      <p:nvGrpSpPr>
        <p:cNvPr id="1" name=""/>
        <p:cNvGrpSpPr/>
        <p:nvPr/>
      </p:nvGrpSpPr>
      <p:grpSpPr>
        <a:xfrm>
          <a:off x="0" y="0"/>
          <a:ext cx="0" cy="0"/>
          <a:chOff x="0" y="0"/>
          <a:chExt cx="0" cy="0"/>
        </a:xfrm>
      </p:grpSpPr>
      <p:sp>
        <p:nvSpPr>
          <p:cNvPr id="2" name="Text 0"/>
          <p:cNvSpPr/>
          <p:nvPr/>
        </p:nvSpPr>
        <p:spPr>
          <a:xfrm>
            <a:off x="548640" y="384048"/>
            <a:ext cx="10972800" cy="292608"/>
          </a:xfrm>
          <a:prstGeom prst="rect">
            <a:avLst/>
          </a:prstGeom>
          <a:noFill/>
          <a:ln/>
        </p:spPr>
        <p:txBody>
          <a:bodyPr wrap="square" rtlCol="0" anchor="ctr"/>
          <a:lstStyle/>
          <a:p>
            <a:pPr marL="0" indent="0" algn="l">
              <a:buNone/>
            </a:pPr>
            <a:r>
              <a:rPr lang="en-US" sz="1300" b="1" kern="0" spc="200" dirty="0">
                <a:solidFill>
                  <a:srgbClr val="E9971B"/>
                </a:solidFill>
                <a:latin typeface="Calibri" pitchFamily="34" charset="0"/>
                <a:ea typeface="Calibri" pitchFamily="34" charset="-122"/>
                <a:cs typeface="Calibri" pitchFamily="34" charset="-120"/>
              </a:rPr>
              <a:t>ÖLÇME VE DEĞERLENDIRME · 2/2</a:t>
            </a:r>
            <a:endParaRPr lang="en-US" sz="1300" dirty="0"/>
          </a:p>
        </p:txBody>
      </p:sp>
      <p:sp>
        <p:nvSpPr>
          <p:cNvPr id="3" name="Text 1"/>
          <p:cNvSpPr/>
          <p:nvPr/>
        </p:nvSpPr>
        <p:spPr>
          <a:xfrm>
            <a:off x="548640" y="713232"/>
            <a:ext cx="11064240" cy="685800"/>
          </a:xfrm>
          <a:prstGeom prst="rect">
            <a:avLst/>
          </a:prstGeom>
          <a:noFill/>
          <a:ln/>
        </p:spPr>
        <p:txBody>
          <a:bodyPr wrap="square" rtlCol="0" anchor="ctr"/>
          <a:lstStyle/>
          <a:p>
            <a:pPr marL="0" indent="0" algn="l">
              <a:buNone/>
            </a:pPr>
            <a:r>
              <a:rPr lang="en-US" sz="3100" b="1" dirty="0">
                <a:solidFill>
                  <a:srgbClr val="2E2A6B"/>
                </a:solidFill>
                <a:latin typeface="Calibri" pitchFamily="34" charset="0"/>
                <a:ea typeface="Calibri" pitchFamily="34" charset="-122"/>
                <a:cs typeface="Calibri" pitchFamily="34" charset="-120"/>
              </a:rPr>
              <a:t>Günlük Yaşam ve Üst Düzey Düşünme</a:t>
            </a:r>
            <a:endParaRPr lang="en-US" sz="3100" dirty="0"/>
          </a:p>
        </p:txBody>
      </p:sp>
      <p:sp>
        <p:nvSpPr>
          <p:cNvPr id="4" name="Shape 2"/>
          <p:cNvSpPr/>
          <p:nvPr/>
        </p:nvSpPr>
        <p:spPr>
          <a:xfrm>
            <a:off x="548640" y="1691640"/>
            <a:ext cx="11091672" cy="914400"/>
          </a:xfrm>
          <a:prstGeom prst="roundRect">
            <a:avLst>
              <a:gd name="adj" fmla="val 13000"/>
            </a:avLst>
          </a:prstGeom>
          <a:solidFill>
            <a:srgbClr val="FFFFFF"/>
          </a:solidFill>
          <a:ln/>
          <a:effectLst>
            <a:outerShdw blurRad="76200" dist="25400" dir="5400000" algn="bl" rotWithShape="0">
              <a:srgbClr val="B4B4C8">
                <a:alpha val="22000"/>
              </a:srgbClr>
            </a:outerShdw>
          </a:effectLst>
        </p:spPr>
      </p:sp>
      <p:sp>
        <p:nvSpPr>
          <p:cNvPr id="5" name="Shape 3"/>
          <p:cNvSpPr/>
          <p:nvPr/>
        </p:nvSpPr>
        <p:spPr>
          <a:xfrm>
            <a:off x="548640" y="1691640"/>
            <a:ext cx="1463040" cy="914400"/>
          </a:xfrm>
          <a:prstGeom prst="roundRect">
            <a:avLst>
              <a:gd name="adj" fmla="val 13000"/>
            </a:avLst>
          </a:prstGeom>
          <a:solidFill>
            <a:srgbClr val="159C8E"/>
          </a:solidFill>
          <a:ln/>
        </p:spPr>
      </p:sp>
      <p:sp>
        <p:nvSpPr>
          <p:cNvPr id="6" name="Text 4"/>
          <p:cNvSpPr/>
          <p:nvPr/>
        </p:nvSpPr>
        <p:spPr>
          <a:xfrm>
            <a:off x="548640" y="1691640"/>
            <a:ext cx="1463040" cy="914400"/>
          </a:xfrm>
          <a:prstGeom prst="rect">
            <a:avLst/>
          </a:prstGeom>
          <a:noFill/>
          <a:ln/>
        </p:spPr>
        <p:txBody>
          <a:bodyPr wrap="square" rtlCol="0" anchor="ctr"/>
          <a:lstStyle/>
          <a:p>
            <a:pPr marL="0" indent="0" algn="ctr">
              <a:lnSpc>
                <a:spcPts val="1300"/>
              </a:lnSpc>
              <a:buNone/>
            </a:pPr>
            <a:r>
              <a:rPr lang="en-US" sz="1100" b="1" dirty="0">
                <a:solidFill>
                  <a:srgbClr val="FFFFFF"/>
                </a:solidFill>
                <a:latin typeface="Calibri" pitchFamily="34" charset="0"/>
                <a:ea typeface="Calibri" pitchFamily="34" charset="-122"/>
                <a:cs typeface="Calibri" pitchFamily="34" charset="-120"/>
              </a:rPr>
              <a:t>GÜNLÜK</a:t>
            </a:r>
            <a:endParaRPr lang="en-US" sz="1100" dirty="0"/>
          </a:p>
          <a:p>
            <a:pPr marL="0" indent="0" algn="ctr">
              <a:lnSpc>
                <a:spcPts val="1300"/>
              </a:lnSpc>
              <a:buNone/>
            </a:pPr>
            <a:r>
              <a:rPr lang="en-US" sz="1100" b="1" dirty="0">
                <a:solidFill>
                  <a:srgbClr val="FFFFFF"/>
                </a:solidFill>
                <a:latin typeface="Calibri" pitchFamily="34" charset="0"/>
                <a:ea typeface="Calibri" pitchFamily="34" charset="-122"/>
                <a:cs typeface="Calibri" pitchFamily="34" charset="-120"/>
              </a:rPr>
              <a:t>YAŞAM</a:t>
            </a:r>
            <a:endParaRPr lang="en-US" sz="1100" dirty="0"/>
          </a:p>
        </p:txBody>
      </p:sp>
      <p:sp>
        <p:nvSpPr>
          <p:cNvPr id="7" name="Text 5"/>
          <p:cNvSpPr/>
          <p:nvPr/>
        </p:nvSpPr>
        <p:spPr>
          <a:xfrm>
            <a:off x="1828800" y="1691640"/>
            <a:ext cx="9509760" cy="914400"/>
          </a:xfrm>
          <a:prstGeom prst="rect">
            <a:avLst/>
          </a:prstGeom>
          <a:noFill/>
          <a:ln/>
        </p:spPr>
        <p:txBody>
          <a:bodyPr wrap="square" rtlCol="0" anchor="ctr"/>
          <a:lstStyle/>
          <a:p>
            <a:pPr marL="0" indent="0">
              <a:buNone/>
            </a:pPr>
            <a:r>
              <a:rPr lang="en-US" sz="1500" b="1" dirty="0">
                <a:solidFill>
                  <a:srgbClr val="159C8E"/>
                </a:solidFill>
                <a:latin typeface="Calibri" pitchFamily="34" charset="0"/>
                <a:ea typeface="Calibri" pitchFamily="34" charset="-122"/>
                <a:cs typeface="Calibri" pitchFamily="34" charset="-120"/>
              </a:rPr>
              <a:t>1.  </a:t>
            </a:r>
            <a:r>
              <a:rPr lang="en-US" sz="1500" dirty="0">
                <a:solidFill>
                  <a:srgbClr val="24243E"/>
                </a:solidFill>
                <a:latin typeface="Calibri" pitchFamily="34" charset="0"/>
                <a:ea typeface="Calibri" pitchFamily="34" charset="-122"/>
                <a:cs typeface="Calibri" pitchFamily="34" charset="-120"/>
              </a:rPr>
              <a:t>Bugün dâhil olduğun 3 grubu ve her birindeki rolünü yaz.</a:t>
            </a:r>
            <a:endParaRPr lang="en-US" sz="1500" dirty="0"/>
          </a:p>
        </p:txBody>
      </p:sp>
      <p:sp>
        <p:nvSpPr>
          <p:cNvPr id="8" name="Shape 6"/>
          <p:cNvSpPr/>
          <p:nvPr/>
        </p:nvSpPr>
        <p:spPr>
          <a:xfrm>
            <a:off x="548640" y="2743200"/>
            <a:ext cx="11091672" cy="914400"/>
          </a:xfrm>
          <a:prstGeom prst="roundRect">
            <a:avLst>
              <a:gd name="adj" fmla="val 13000"/>
            </a:avLst>
          </a:prstGeom>
          <a:solidFill>
            <a:srgbClr val="FFFFFF"/>
          </a:solidFill>
          <a:ln/>
          <a:effectLst>
            <a:outerShdw blurRad="76200" dist="25400" dir="5400000" algn="bl" rotWithShape="0">
              <a:srgbClr val="B4B4C8">
                <a:alpha val="22000"/>
              </a:srgbClr>
            </a:outerShdw>
          </a:effectLst>
        </p:spPr>
      </p:sp>
      <p:sp>
        <p:nvSpPr>
          <p:cNvPr id="9" name="Shape 7"/>
          <p:cNvSpPr/>
          <p:nvPr/>
        </p:nvSpPr>
        <p:spPr>
          <a:xfrm>
            <a:off x="548640" y="2743200"/>
            <a:ext cx="1463040" cy="914400"/>
          </a:xfrm>
          <a:prstGeom prst="roundRect">
            <a:avLst>
              <a:gd name="adj" fmla="val 13000"/>
            </a:avLst>
          </a:prstGeom>
          <a:solidFill>
            <a:srgbClr val="159C8E"/>
          </a:solidFill>
          <a:ln/>
        </p:spPr>
      </p:sp>
      <p:sp>
        <p:nvSpPr>
          <p:cNvPr id="10" name="Text 8"/>
          <p:cNvSpPr/>
          <p:nvPr/>
        </p:nvSpPr>
        <p:spPr>
          <a:xfrm>
            <a:off x="548640" y="2743200"/>
            <a:ext cx="1463040" cy="914400"/>
          </a:xfrm>
          <a:prstGeom prst="rect">
            <a:avLst/>
          </a:prstGeom>
          <a:noFill/>
          <a:ln/>
        </p:spPr>
        <p:txBody>
          <a:bodyPr wrap="square" rtlCol="0" anchor="ctr"/>
          <a:lstStyle/>
          <a:p>
            <a:pPr marL="0" indent="0" algn="ctr">
              <a:lnSpc>
                <a:spcPts val="1300"/>
              </a:lnSpc>
              <a:buNone/>
            </a:pPr>
            <a:r>
              <a:rPr lang="en-US" sz="1100" b="1" dirty="0">
                <a:solidFill>
                  <a:srgbClr val="FFFFFF"/>
                </a:solidFill>
                <a:latin typeface="Calibri" pitchFamily="34" charset="0"/>
                <a:ea typeface="Calibri" pitchFamily="34" charset="-122"/>
                <a:cs typeface="Calibri" pitchFamily="34" charset="-120"/>
              </a:rPr>
              <a:t>GÜNLÜK</a:t>
            </a:r>
            <a:endParaRPr lang="en-US" sz="1100" dirty="0"/>
          </a:p>
          <a:p>
            <a:pPr marL="0" indent="0" algn="ctr">
              <a:lnSpc>
                <a:spcPts val="1300"/>
              </a:lnSpc>
              <a:buNone/>
            </a:pPr>
            <a:r>
              <a:rPr lang="en-US" sz="1100" b="1" dirty="0">
                <a:solidFill>
                  <a:srgbClr val="FFFFFF"/>
                </a:solidFill>
                <a:latin typeface="Calibri" pitchFamily="34" charset="0"/>
                <a:ea typeface="Calibri" pitchFamily="34" charset="-122"/>
                <a:cs typeface="Calibri" pitchFamily="34" charset="-120"/>
              </a:rPr>
              <a:t>YAŞAM</a:t>
            </a:r>
            <a:endParaRPr lang="en-US" sz="1100" dirty="0"/>
          </a:p>
        </p:txBody>
      </p:sp>
      <p:sp>
        <p:nvSpPr>
          <p:cNvPr id="11" name="Text 9"/>
          <p:cNvSpPr/>
          <p:nvPr/>
        </p:nvSpPr>
        <p:spPr>
          <a:xfrm>
            <a:off x="1828800" y="2743200"/>
            <a:ext cx="9509760" cy="914400"/>
          </a:xfrm>
          <a:prstGeom prst="rect">
            <a:avLst/>
          </a:prstGeom>
          <a:noFill/>
          <a:ln/>
        </p:spPr>
        <p:txBody>
          <a:bodyPr wrap="square" rtlCol="0" anchor="ctr"/>
          <a:lstStyle/>
          <a:p>
            <a:pPr marL="0" indent="0">
              <a:buNone/>
            </a:pPr>
            <a:r>
              <a:rPr lang="en-US" sz="1500" b="1" dirty="0">
                <a:solidFill>
                  <a:srgbClr val="159C8E"/>
                </a:solidFill>
                <a:latin typeface="Calibri" pitchFamily="34" charset="0"/>
                <a:ea typeface="Calibri" pitchFamily="34" charset="-122"/>
                <a:cs typeface="Calibri" pitchFamily="34" charset="-120"/>
              </a:rPr>
              <a:t>2.  </a:t>
            </a:r>
            <a:r>
              <a:rPr lang="en-US" sz="1500" dirty="0">
                <a:solidFill>
                  <a:srgbClr val="24243E"/>
                </a:solidFill>
                <a:latin typeface="Calibri" pitchFamily="34" charset="0"/>
                <a:ea typeface="Calibri" pitchFamily="34" charset="-122"/>
                <a:cs typeface="Calibri" pitchFamily="34" charset="-120"/>
              </a:rPr>
              <a:t>Evdeki bir sorumluluğunu okuldaki bir sorumluluğunla karşılaştır. Benzerlik ve farkları neler?</a:t>
            </a:r>
            <a:endParaRPr lang="en-US" sz="1500" dirty="0"/>
          </a:p>
        </p:txBody>
      </p:sp>
      <p:sp>
        <p:nvSpPr>
          <p:cNvPr id="12" name="Shape 10"/>
          <p:cNvSpPr/>
          <p:nvPr/>
        </p:nvSpPr>
        <p:spPr>
          <a:xfrm>
            <a:off x="548640" y="3931920"/>
            <a:ext cx="11091672" cy="2011680"/>
          </a:xfrm>
          <a:prstGeom prst="roundRect">
            <a:avLst>
              <a:gd name="adj" fmla="val 5909"/>
            </a:avLst>
          </a:prstGeom>
          <a:solidFill>
            <a:srgbClr val="2E2A6B"/>
          </a:solidFill>
          <a:ln/>
          <a:effectLst>
            <a:outerShdw blurRad="76200" dist="25400" dir="5400000" algn="bl" rotWithShape="0">
              <a:srgbClr val="B4B4C8">
                <a:alpha val="22000"/>
              </a:srgbClr>
            </a:outerShdw>
          </a:effectLst>
        </p:spPr>
      </p:sp>
      <p:sp>
        <p:nvSpPr>
          <p:cNvPr id="13" name="Shape 11"/>
          <p:cNvSpPr/>
          <p:nvPr/>
        </p:nvSpPr>
        <p:spPr>
          <a:xfrm>
            <a:off x="822960" y="4206240"/>
            <a:ext cx="3383280" cy="457200"/>
          </a:xfrm>
          <a:prstGeom prst="roundRect">
            <a:avLst>
              <a:gd name="adj" fmla="val 50000"/>
            </a:avLst>
          </a:prstGeom>
          <a:solidFill>
            <a:srgbClr val="E9971B"/>
          </a:solidFill>
          <a:ln/>
        </p:spPr>
      </p:sp>
      <p:sp>
        <p:nvSpPr>
          <p:cNvPr id="14" name="Shape 12"/>
          <p:cNvSpPr/>
          <p:nvPr/>
        </p:nvSpPr>
        <p:spPr>
          <a:xfrm>
            <a:off x="896112" y="4251960"/>
            <a:ext cx="329184" cy="329184"/>
          </a:xfrm>
          <a:prstGeom prst="ellipse">
            <a:avLst/>
          </a:prstGeom>
          <a:solidFill>
            <a:srgbClr val="2E2A6B"/>
          </a:solidFill>
          <a:ln/>
          <a:effectLst>
            <a:outerShdw blurRad="76200" dist="25400" dir="5400000" algn="bl" rotWithShape="0">
              <a:srgbClr val="B4B4C8">
                <a:alpha val="22000"/>
              </a:srgbClr>
            </a:outerShdw>
          </a:effectLst>
        </p:spPr>
      </p:sp>
      <p:pic>
        <p:nvPicPr>
          <p:cNvPr id="15" name="Image 0" descr="preencoded.png"/>
          <p:cNvPicPr>
            <a:picLocks noChangeAspect="1"/>
          </p:cNvPicPr>
          <p:nvPr/>
        </p:nvPicPr>
        <p:blipFill>
          <a:blip r:embed="rId3"/>
          <a:stretch>
            <a:fillRect/>
          </a:stretch>
        </p:blipFill>
        <p:spPr>
          <a:xfrm>
            <a:off x="981700" y="4337548"/>
            <a:ext cx="158008" cy="158008"/>
          </a:xfrm>
          <a:prstGeom prst="rect">
            <a:avLst/>
          </a:prstGeom>
        </p:spPr>
      </p:pic>
      <p:sp>
        <p:nvSpPr>
          <p:cNvPr id="16" name="Text 13"/>
          <p:cNvSpPr/>
          <p:nvPr/>
        </p:nvSpPr>
        <p:spPr>
          <a:xfrm>
            <a:off x="1280160" y="4206240"/>
            <a:ext cx="2926080" cy="457200"/>
          </a:xfrm>
          <a:prstGeom prst="rect">
            <a:avLst/>
          </a:prstGeom>
          <a:noFill/>
          <a:ln/>
        </p:spPr>
        <p:txBody>
          <a:bodyPr wrap="square" rtlCol="0" anchor="ctr"/>
          <a:lstStyle/>
          <a:p>
            <a:pPr marL="0" indent="0">
              <a:buNone/>
            </a:pPr>
            <a:r>
              <a:rPr lang="en-US" sz="1100" b="1" kern="0" spc="100" dirty="0">
                <a:solidFill>
                  <a:srgbClr val="2E2A6B"/>
                </a:solidFill>
                <a:latin typeface="Calibri" pitchFamily="34" charset="0"/>
                <a:ea typeface="Calibri" pitchFamily="34" charset="-122"/>
                <a:cs typeface="Calibri" pitchFamily="34" charset="-120"/>
              </a:rPr>
              <a:t>ÜST DÜZEY DÜŞÜNME</a:t>
            </a:r>
            <a:endParaRPr lang="en-US" sz="1100" dirty="0"/>
          </a:p>
        </p:txBody>
      </p:sp>
      <p:sp>
        <p:nvSpPr>
          <p:cNvPr id="17" name="Text 14"/>
          <p:cNvSpPr/>
          <p:nvPr/>
        </p:nvSpPr>
        <p:spPr>
          <a:xfrm>
            <a:off x="822960" y="4754880"/>
            <a:ext cx="10515600" cy="1005840"/>
          </a:xfrm>
          <a:prstGeom prst="rect">
            <a:avLst/>
          </a:prstGeom>
          <a:noFill/>
          <a:ln/>
        </p:spPr>
        <p:txBody>
          <a:bodyPr wrap="square" rtlCol="0" anchor="t"/>
          <a:lstStyle/>
          <a:p>
            <a:pPr marL="0" indent="0">
              <a:buNone/>
            </a:pPr>
            <a:r>
              <a:rPr lang="en-US" sz="1600" b="1" dirty="0">
                <a:solidFill>
                  <a:srgbClr val="FFFFFF"/>
                </a:solidFill>
                <a:latin typeface="Calibri" pitchFamily="34" charset="0"/>
                <a:ea typeface="Calibri" pitchFamily="34" charset="-122"/>
                <a:cs typeface="Calibri" pitchFamily="34" charset="-120"/>
              </a:rPr>
              <a:t>“Grup değişince rol de değişir.” Bu ifadeye katılıyor musun? Bir insanın hiç değişmeyen bir rolü olabilir mi? Görüşünü gerekçeleriyle açıkla.</a:t>
            </a:r>
            <a:endParaRPr lang="en-US" sz="1600" dirty="0"/>
          </a:p>
        </p:txBody>
      </p:sp>
      <p:sp>
        <p:nvSpPr>
          <p:cNvPr id="18" name="Text 15"/>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6E6E88"/>
                </a:solidFill>
                <a:latin typeface="Calibri" pitchFamily="34" charset="0"/>
                <a:ea typeface="Calibri" pitchFamily="34" charset="-122"/>
                <a:cs typeface="Calibri" pitchFamily="34" charset="-120"/>
              </a:rPr>
              <a:t>Gruplar ve Rollerimiz   ·   25</a:t>
            </a:r>
            <a:endParaRPr lang="en-US" sz="900" dirty="0"/>
          </a:p>
        </p:txBody>
      </p:sp>
      <p:pic>
        <p:nvPicPr>
          <p:cNvPr id="19" name="Image 1" descr="preencoded.png"/>
          <p:cNvPicPr>
            <a:picLocks noChangeAspect="1"/>
          </p:cNvPicPr>
          <p:nvPr/>
        </p:nvPicPr>
        <p:blipFill>
          <a:blip r:embed="rId4">
            <a:alphaModFix amt="88000"/>
          </a:blip>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211E52"/>
        </a:solidFill>
        <a:effectLst/>
      </p:bgPr>
    </p:bg>
    <p:spTree>
      <p:nvGrpSpPr>
        <p:cNvPr id="1" name=""/>
        <p:cNvGrpSpPr/>
        <p:nvPr/>
      </p:nvGrpSpPr>
      <p:grpSpPr>
        <a:xfrm>
          <a:off x="0" y="0"/>
          <a:ext cx="0" cy="0"/>
          <a:chOff x="0" y="0"/>
          <a:chExt cx="0" cy="0"/>
        </a:xfrm>
      </p:grpSpPr>
      <p:sp>
        <p:nvSpPr>
          <p:cNvPr id="2" name="Shape 0"/>
          <p:cNvSpPr/>
          <p:nvPr/>
        </p:nvSpPr>
        <p:spPr>
          <a:xfrm>
            <a:off x="9875520" y="-1371600"/>
            <a:ext cx="4114800" cy="4114800"/>
          </a:xfrm>
          <a:prstGeom prst="ellipse">
            <a:avLst/>
          </a:prstGeom>
          <a:solidFill>
            <a:srgbClr val="2A2668"/>
          </a:solidFill>
          <a:ln/>
        </p:spPr>
      </p:sp>
      <p:sp>
        <p:nvSpPr>
          <p:cNvPr id="3" name="Shape 1"/>
          <p:cNvSpPr/>
          <p:nvPr/>
        </p:nvSpPr>
        <p:spPr>
          <a:xfrm>
            <a:off x="-1280160" y="4572000"/>
            <a:ext cx="3291840" cy="3291840"/>
          </a:xfrm>
          <a:prstGeom prst="ellipse">
            <a:avLst/>
          </a:prstGeom>
          <a:solidFill>
            <a:srgbClr val="2A2668"/>
          </a:solidFill>
          <a:ln/>
        </p:spPr>
      </p:sp>
      <p:sp>
        <p:nvSpPr>
          <p:cNvPr id="4" name="Shape 2"/>
          <p:cNvSpPr/>
          <p:nvPr/>
        </p:nvSpPr>
        <p:spPr>
          <a:xfrm>
            <a:off x="548640" y="457200"/>
            <a:ext cx="3108960" cy="457200"/>
          </a:xfrm>
          <a:prstGeom prst="roundRect">
            <a:avLst>
              <a:gd name="adj" fmla="val 50000"/>
            </a:avLst>
          </a:prstGeom>
          <a:solidFill>
            <a:srgbClr val="E9971B"/>
          </a:solidFill>
          <a:ln/>
        </p:spPr>
      </p:sp>
      <p:sp>
        <p:nvSpPr>
          <p:cNvPr id="5" name="Shape 3"/>
          <p:cNvSpPr/>
          <p:nvPr/>
        </p:nvSpPr>
        <p:spPr>
          <a:xfrm>
            <a:off x="621792" y="502920"/>
            <a:ext cx="329184" cy="329184"/>
          </a:xfrm>
          <a:prstGeom prst="ellipse">
            <a:avLst/>
          </a:prstGeom>
          <a:solidFill>
            <a:srgbClr val="211E52"/>
          </a:solidFill>
          <a:ln/>
          <a:effectLst>
            <a:outerShdw blurRad="76200" dist="25400" dir="5400000" algn="bl" rotWithShape="0">
              <a:srgbClr val="B4B4C8">
                <a:alpha val="22000"/>
              </a:srgbClr>
            </a:outerShdw>
          </a:effectLst>
        </p:spPr>
      </p:sp>
      <p:pic>
        <p:nvPicPr>
          <p:cNvPr id="6" name="Image 0" descr="preencoded.png"/>
          <p:cNvPicPr>
            <a:picLocks noChangeAspect="1"/>
          </p:cNvPicPr>
          <p:nvPr/>
        </p:nvPicPr>
        <p:blipFill>
          <a:blip r:embed="rId3"/>
          <a:stretch>
            <a:fillRect/>
          </a:stretch>
        </p:blipFill>
        <p:spPr>
          <a:xfrm>
            <a:off x="707380" y="588508"/>
            <a:ext cx="158008" cy="158008"/>
          </a:xfrm>
          <a:prstGeom prst="rect">
            <a:avLst/>
          </a:prstGeom>
        </p:spPr>
      </p:pic>
      <p:sp>
        <p:nvSpPr>
          <p:cNvPr id="7" name="Text 4"/>
          <p:cNvSpPr/>
          <p:nvPr/>
        </p:nvSpPr>
        <p:spPr>
          <a:xfrm>
            <a:off x="1005840" y="457200"/>
            <a:ext cx="2651760" cy="457200"/>
          </a:xfrm>
          <a:prstGeom prst="rect">
            <a:avLst/>
          </a:prstGeom>
          <a:noFill/>
          <a:ln/>
        </p:spPr>
        <p:txBody>
          <a:bodyPr wrap="square" rtlCol="0" anchor="ctr"/>
          <a:lstStyle/>
          <a:p>
            <a:pPr marL="0" indent="0">
              <a:buNone/>
            </a:pPr>
            <a:r>
              <a:rPr lang="en-US" sz="1100" b="1" kern="0" spc="100" dirty="0">
                <a:solidFill>
                  <a:srgbClr val="211E52"/>
                </a:solidFill>
                <a:latin typeface="Calibri" pitchFamily="34" charset="0"/>
                <a:ea typeface="Calibri" pitchFamily="34" charset="-122"/>
                <a:cs typeface="Calibri" pitchFamily="34" charset="-120"/>
              </a:rPr>
              <a:t>ESCAPE ROOM · FİNAL</a:t>
            </a:r>
            <a:endParaRPr lang="en-US" sz="1100" dirty="0"/>
          </a:p>
        </p:txBody>
      </p:sp>
      <p:sp>
        <p:nvSpPr>
          <p:cNvPr id="8" name="Text 5"/>
          <p:cNvSpPr/>
          <p:nvPr/>
        </p:nvSpPr>
        <p:spPr>
          <a:xfrm>
            <a:off x="548640" y="960120"/>
            <a:ext cx="10972800" cy="685800"/>
          </a:xfrm>
          <a:prstGeom prst="rect">
            <a:avLst/>
          </a:prstGeom>
          <a:noFill/>
          <a:ln/>
        </p:spPr>
        <p:txBody>
          <a:bodyPr wrap="square" rtlCol="0" anchor="ctr"/>
          <a:lstStyle/>
          <a:p>
            <a:pPr marL="0" indent="0">
              <a:buNone/>
            </a:pPr>
            <a:r>
              <a:rPr lang="en-US" sz="3000" b="1" dirty="0">
                <a:solidFill>
                  <a:srgbClr val="FFFFFF"/>
                </a:solidFill>
                <a:latin typeface="Calibri" pitchFamily="34" charset="0"/>
                <a:ea typeface="Calibri" pitchFamily="34" charset="-122"/>
                <a:cs typeface="Calibri" pitchFamily="34" charset="-120"/>
              </a:rPr>
              <a:t>“Gruplar ve Rollerimiz” Görevi</a:t>
            </a:r>
            <a:endParaRPr lang="en-US" sz="3000" dirty="0"/>
          </a:p>
        </p:txBody>
      </p:sp>
      <p:sp>
        <p:nvSpPr>
          <p:cNvPr id="9" name="Text 6"/>
          <p:cNvSpPr/>
          <p:nvPr/>
        </p:nvSpPr>
        <p:spPr>
          <a:xfrm>
            <a:off x="548640" y="1600200"/>
            <a:ext cx="10972800" cy="411480"/>
          </a:xfrm>
          <a:prstGeom prst="rect">
            <a:avLst/>
          </a:prstGeom>
          <a:noFill/>
          <a:ln/>
        </p:spPr>
        <p:txBody>
          <a:bodyPr wrap="square" rtlCol="0" anchor="ctr"/>
          <a:lstStyle/>
          <a:p>
            <a:pPr marL="0" indent="0">
              <a:buNone/>
            </a:pPr>
            <a:r>
              <a:rPr lang="en-US" sz="1400" dirty="0">
                <a:solidFill>
                  <a:srgbClr val="C9C8E8"/>
                </a:solidFill>
                <a:latin typeface="Calibri" pitchFamily="34" charset="0"/>
                <a:ea typeface="Calibri" pitchFamily="34" charset="-122"/>
                <a:cs typeface="Calibri" pitchFamily="34" charset="-120"/>
              </a:rPr>
              <a:t>4 kilidi doğru cevaplarla aç. Her kilidin cevabı bir sonraki ipucudur. Odadan kaçabilecek misin?</a:t>
            </a:r>
            <a:endParaRPr lang="en-US" sz="1400" dirty="0"/>
          </a:p>
        </p:txBody>
      </p:sp>
      <p:sp>
        <p:nvSpPr>
          <p:cNvPr id="10" name="Shape 7"/>
          <p:cNvSpPr/>
          <p:nvPr/>
        </p:nvSpPr>
        <p:spPr>
          <a:xfrm>
            <a:off x="548640" y="2148840"/>
            <a:ext cx="5440680" cy="1463040"/>
          </a:xfrm>
          <a:prstGeom prst="roundRect">
            <a:avLst>
              <a:gd name="adj" fmla="val 8125"/>
            </a:avLst>
          </a:prstGeom>
          <a:solidFill>
            <a:srgbClr val="2E2A6B"/>
          </a:solidFill>
          <a:ln/>
          <a:effectLst>
            <a:outerShdw blurRad="76200" dist="25400" dir="5400000" algn="bl" rotWithShape="0">
              <a:srgbClr val="B4B4C8">
                <a:alpha val="22000"/>
              </a:srgbClr>
            </a:outerShdw>
          </a:effectLst>
        </p:spPr>
      </p:sp>
      <p:sp>
        <p:nvSpPr>
          <p:cNvPr id="11" name="Shape 8"/>
          <p:cNvSpPr/>
          <p:nvPr/>
        </p:nvSpPr>
        <p:spPr>
          <a:xfrm>
            <a:off x="822960" y="246888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12" name="Image 1" descr="preencoded.png"/>
          <p:cNvPicPr>
            <a:picLocks noChangeAspect="1"/>
          </p:cNvPicPr>
          <p:nvPr/>
        </p:nvPicPr>
        <p:blipFill>
          <a:blip r:embed="rId3"/>
          <a:stretch>
            <a:fillRect/>
          </a:stretch>
        </p:blipFill>
        <p:spPr>
          <a:xfrm>
            <a:off x="1025042" y="2670962"/>
            <a:ext cx="373075" cy="373075"/>
          </a:xfrm>
          <a:prstGeom prst="rect">
            <a:avLst/>
          </a:prstGeom>
        </p:spPr>
      </p:pic>
      <p:sp>
        <p:nvSpPr>
          <p:cNvPr id="13" name="Text 9"/>
          <p:cNvSpPr/>
          <p:nvPr/>
        </p:nvSpPr>
        <p:spPr>
          <a:xfrm>
            <a:off x="1783080" y="2313432"/>
            <a:ext cx="4023360" cy="365760"/>
          </a:xfrm>
          <a:prstGeom prst="rect">
            <a:avLst/>
          </a:prstGeom>
          <a:noFill/>
          <a:ln/>
        </p:spPr>
        <p:txBody>
          <a:bodyPr wrap="square" rtlCol="0" anchor="ctr"/>
          <a:lstStyle/>
          <a:p>
            <a:pPr marL="0" indent="0">
              <a:buNone/>
            </a:pPr>
            <a:r>
              <a:rPr lang="en-US" sz="1400" b="1" kern="0" spc="100" dirty="0">
                <a:solidFill>
                  <a:srgbClr val="E9971B"/>
                </a:solidFill>
                <a:latin typeface="Calibri" pitchFamily="34" charset="0"/>
                <a:ea typeface="Calibri" pitchFamily="34" charset="-122"/>
                <a:cs typeface="Calibri" pitchFamily="34" charset="-120"/>
              </a:rPr>
              <a:t>KİLİT 1</a:t>
            </a:r>
            <a:endParaRPr lang="en-US" sz="1400" dirty="0"/>
          </a:p>
        </p:txBody>
      </p:sp>
      <p:sp>
        <p:nvSpPr>
          <p:cNvPr id="14" name="Text 10"/>
          <p:cNvSpPr/>
          <p:nvPr/>
        </p:nvSpPr>
        <p:spPr>
          <a:xfrm>
            <a:off x="1783080" y="2660904"/>
            <a:ext cx="4069080" cy="594360"/>
          </a:xfrm>
          <a:prstGeom prst="rect">
            <a:avLst/>
          </a:prstGeom>
          <a:noFill/>
          <a:ln/>
        </p:spPr>
        <p:txBody>
          <a:bodyPr wrap="square" rtlCol="0" anchor="ctr"/>
          <a:lstStyle/>
          <a:p>
            <a:pPr marL="0" indent="0">
              <a:buNone/>
            </a:pPr>
            <a:r>
              <a:rPr lang="en-US" sz="1300" dirty="0">
                <a:solidFill>
                  <a:srgbClr val="FFFFFF"/>
                </a:solidFill>
                <a:latin typeface="Calibri" pitchFamily="34" charset="0"/>
                <a:ea typeface="Calibri" pitchFamily="34" charset="-122"/>
                <a:cs typeface="Calibri" pitchFamily="34" charset="-120"/>
              </a:rPr>
              <a:t>Otobüs durağında bekleyenler grup mudur?</a:t>
            </a:r>
            <a:endParaRPr lang="en-US" sz="1300" dirty="0"/>
          </a:p>
        </p:txBody>
      </p:sp>
      <p:sp>
        <p:nvSpPr>
          <p:cNvPr id="15" name="Text 11"/>
          <p:cNvSpPr/>
          <p:nvPr/>
        </p:nvSpPr>
        <p:spPr>
          <a:xfrm>
            <a:off x="1783080" y="3200400"/>
            <a:ext cx="4069080" cy="320040"/>
          </a:xfrm>
          <a:prstGeom prst="rect">
            <a:avLst/>
          </a:prstGeom>
          <a:noFill/>
          <a:ln/>
        </p:spPr>
        <p:txBody>
          <a:bodyPr wrap="square" rtlCol="0" anchor="ctr"/>
          <a:lstStyle/>
          <a:p>
            <a:pPr marL="0" indent="0">
              <a:buNone/>
            </a:pPr>
            <a:r>
              <a:rPr lang="en-US" sz="1200" i="1" dirty="0">
                <a:solidFill>
                  <a:srgbClr val="9A98D6"/>
                </a:solidFill>
                <a:latin typeface="Calibri" pitchFamily="34" charset="0"/>
                <a:ea typeface="Calibri" pitchFamily="34" charset="-122"/>
                <a:cs typeface="Calibri" pitchFamily="34" charset="-120"/>
              </a:rPr>
              <a:t>Cevap: ______</a:t>
            </a:r>
            <a:endParaRPr lang="en-US" sz="1200" dirty="0"/>
          </a:p>
        </p:txBody>
      </p:sp>
      <p:sp>
        <p:nvSpPr>
          <p:cNvPr id="16" name="Shape 12"/>
          <p:cNvSpPr/>
          <p:nvPr/>
        </p:nvSpPr>
        <p:spPr>
          <a:xfrm>
            <a:off x="6181344" y="2148840"/>
            <a:ext cx="5440680" cy="1463040"/>
          </a:xfrm>
          <a:prstGeom prst="roundRect">
            <a:avLst>
              <a:gd name="adj" fmla="val 8125"/>
            </a:avLst>
          </a:prstGeom>
          <a:solidFill>
            <a:srgbClr val="2E2A6B"/>
          </a:solidFill>
          <a:ln/>
          <a:effectLst>
            <a:outerShdw blurRad="76200" dist="25400" dir="5400000" algn="bl" rotWithShape="0">
              <a:srgbClr val="B4B4C8">
                <a:alpha val="22000"/>
              </a:srgbClr>
            </a:outerShdw>
          </a:effectLst>
        </p:spPr>
      </p:sp>
      <p:sp>
        <p:nvSpPr>
          <p:cNvPr id="17" name="Shape 13"/>
          <p:cNvSpPr/>
          <p:nvPr/>
        </p:nvSpPr>
        <p:spPr>
          <a:xfrm>
            <a:off x="6455664" y="246888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18" name="Image 2" descr="preencoded.png"/>
          <p:cNvPicPr>
            <a:picLocks noChangeAspect="1"/>
          </p:cNvPicPr>
          <p:nvPr/>
        </p:nvPicPr>
        <p:blipFill>
          <a:blip r:embed="rId3"/>
          <a:stretch>
            <a:fillRect/>
          </a:stretch>
        </p:blipFill>
        <p:spPr>
          <a:xfrm>
            <a:off x="6657746" y="2670962"/>
            <a:ext cx="373075" cy="373075"/>
          </a:xfrm>
          <a:prstGeom prst="rect">
            <a:avLst/>
          </a:prstGeom>
        </p:spPr>
      </p:pic>
      <p:sp>
        <p:nvSpPr>
          <p:cNvPr id="19" name="Text 14"/>
          <p:cNvSpPr/>
          <p:nvPr/>
        </p:nvSpPr>
        <p:spPr>
          <a:xfrm>
            <a:off x="7415784" y="2313432"/>
            <a:ext cx="4023360" cy="365760"/>
          </a:xfrm>
          <a:prstGeom prst="rect">
            <a:avLst/>
          </a:prstGeom>
          <a:noFill/>
          <a:ln/>
        </p:spPr>
        <p:txBody>
          <a:bodyPr wrap="square" rtlCol="0" anchor="ctr"/>
          <a:lstStyle/>
          <a:p>
            <a:pPr marL="0" indent="0">
              <a:buNone/>
            </a:pPr>
            <a:r>
              <a:rPr lang="en-US" sz="1400" b="1" kern="0" spc="100" dirty="0">
                <a:solidFill>
                  <a:srgbClr val="E9971B"/>
                </a:solidFill>
                <a:latin typeface="Calibri" pitchFamily="34" charset="0"/>
                <a:ea typeface="Calibri" pitchFamily="34" charset="-122"/>
                <a:cs typeface="Calibri" pitchFamily="34" charset="-120"/>
              </a:rPr>
              <a:t>KİLİT 2</a:t>
            </a:r>
            <a:endParaRPr lang="en-US" sz="1400" dirty="0"/>
          </a:p>
        </p:txBody>
      </p:sp>
      <p:sp>
        <p:nvSpPr>
          <p:cNvPr id="20" name="Text 15"/>
          <p:cNvSpPr/>
          <p:nvPr/>
        </p:nvSpPr>
        <p:spPr>
          <a:xfrm>
            <a:off x="7415784" y="2660904"/>
            <a:ext cx="4069080" cy="594360"/>
          </a:xfrm>
          <a:prstGeom prst="rect">
            <a:avLst/>
          </a:prstGeom>
          <a:noFill/>
          <a:ln/>
        </p:spPr>
        <p:txBody>
          <a:bodyPr wrap="square" rtlCol="0" anchor="ctr"/>
          <a:lstStyle/>
          <a:p>
            <a:pPr marL="0" indent="0">
              <a:buNone/>
            </a:pPr>
            <a:r>
              <a:rPr lang="en-US" sz="1300" dirty="0">
                <a:solidFill>
                  <a:srgbClr val="FFFFFF"/>
                </a:solidFill>
                <a:latin typeface="Calibri" pitchFamily="34" charset="0"/>
                <a:ea typeface="Calibri" pitchFamily="34" charset="-122"/>
                <a:cs typeface="Calibri" pitchFamily="34" charset="-120"/>
              </a:rPr>
              <a:t>Aynı kişi ailede evlat, sınıfta ________ olur.</a:t>
            </a:r>
            <a:endParaRPr lang="en-US" sz="1300" dirty="0"/>
          </a:p>
        </p:txBody>
      </p:sp>
      <p:sp>
        <p:nvSpPr>
          <p:cNvPr id="21" name="Text 16"/>
          <p:cNvSpPr/>
          <p:nvPr/>
        </p:nvSpPr>
        <p:spPr>
          <a:xfrm>
            <a:off x="7415784" y="3200400"/>
            <a:ext cx="4069080" cy="320040"/>
          </a:xfrm>
          <a:prstGeom prst="rect">
            <a:avLst/>
          </a:prstGeom>
          <a:noFill/>
          <a:ln/>
        </p:spPr>
        <p:txBody>
          <a:bodyPr wrap="square" rtlCol="0" anchor="ctr"/>
          <a:lstStyle/>
          <a:p>
            <a:pPr marL="0" indent="0">
              <a:buNone/>
            </a:pPr>
            <a:r>
              <a:rPr lang="en-US" sz="1200" i="1" dirty="0">
                <a:solidFill>
                  <a:srgbClr val="9A98D6"/>
                </a:solidFill>
                <a:latin typeface="Calibri" pitchFamily="34" charset="0"/>
                <a:ea typeface="Calibri" pitchFamily="34" charset="-122"/>
                <a:cs typeface="Calibri" pitchFamily="34" charset="-120"/>
              </a:rPr>
              <a:t>Cevap: ______</a:t>
            </a:r>
            <a:endParaRPr lang="en-US" sz="1200" dirty="0"/>
          </a:p>
        </p:txBody>
      </p:sp>
      <p:sp>
        <p:nvSpPr>
          <p:cNvPr id="22" name="Shape 17"/>
          <p:cNvSpPr/>
          <p:nvPr/>
        </p:nvSpPr>
        <p:spPr>
          <a:xfrm>
            <a:off x="548640" y="3840480"/>
            <a:ext cx="5440680" cy="1463040"/>
          </a:xfrm>
          <a:prstGeom prst="roundRect">
            <a:avLst>
              <a:gd name="adj" fmla="val 8125"/>
            </a:avLst>
          </a:prstGeom>
          <a:solidFill>
            <a:srgbClr val="2E2A6B"/>
          </a:solidFill>
          <a:ln/>
          <a:effectLst>
            <a:outerShdw blurRad="76200" dist="25400" dir="5400000" algn="bl" rotWithShape="0">
              <a:srgbClr val="B4B4C8">
                <a:alpha val="22000"/>
              </a:srgbClr>
            </a:outerShdw>
          </a:effectLst>
        </p:spPr>
      </p:sp>
      <p:sp>
        <p:nvSpPr>
          <p:cNvPr id="23" name="Shape 18"/>
          <p:cNvSpPr/>
          <p:nvPr/>
        </p:nvSpPr>
        <p:spPr>
          <a:xfrm>
            <a:off x="822960" y="416052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24" name="Image 3" descr="preencoded.png"/>
          <p:cNvPicPr>
            <a:picLocks noChangeAspect="1"/>
          </p:cNvPicPr>
          <p:nvPr/>
        </p:nvPicPr>
        <p:blipFill>
          <a:blip r:embed="rId3"/>
          <a:stretch>
            <a:fillRect/>
          </a:stretch>
        </p:blipFill>
        <p:spPr>
          <a:xfrm>
            <a:off x="1025042" y="4362602"/>
            <a:ext cx="373075" cy="373075"/>
          </a:xfrm>
          <a:prstGeom prst="rect">
            <a:avLst/>
          </a:prstGeom>
        </p:spPr>
      </p:pic>
      <p:sp>
        <p:nvSpPr>
          <p:cNvPr id="25" name="Text 19"/>
          <p:cNvSpPr/>
          <p:nvPr/>
        </p:nvSpPr>
        <p:spPr>
          <a:xfrm>
            <a:off x="1783080" y="4005072"/>
            <a:ext cx="4023360" cy="365760"/>
          </a:xfrm>
          <a:prstGeom prst="rect">
            <a:avLst/>
          </a:prstGeom>
          <a:noFill/>
          <a:ln/>
        </p:spPr>
        <p:txBody>
          <a:bodyPr wrap="square" rtlCol="0" anchor="ctr"/>
          <a:lstStyle/>
          <a:p>
            <a:pPr marL="0" indent="0">
              <a:buNone/>
            </a:pPr>
            <a:r>
              <a:rPr lang="en-US" sz="1400" b="1" kern="0" spc="100" dirty="0">
                <a:solidFill>
                  <a:srgbClr val="E9971B"/>
                </a:solidFill>
                <a:latin typeface="Calibri" pitchFamily="34" charset="0"/>
                <a:ea typeface="Calibri" pitchFamily="34" charset="-122"/>
                <a:cs typeface="Calibri" pitchFamily="34" charset="-120"/>
              </a:rPr>
              <a:t>KİLİT 3</a:t>
            </a:r>
            <a:endParaRPr lang="en-US" sz="1400" dirty="0"/>
          </a:p>
        </p:txBody>
      </p:sp>
      <p:sp>
        <p:nvSpPr>
          <p:cNvPr id="26" name="Text 20"/>
          <p:cNvSpPr/>
          <p:nvPr/>
        </p:nvSpPr>
        <p:spPr>
          <a:xfrm>
            <a:off x="1783080" y="4352544"/>
            <a:ext cx="4069080" cy="594360"/>
          </a:xfrm>
          <a:prstGeom prst="rect">
            <a:avLst/>
          </a:prstGeom>
          <a:noFill/>
          <a:ln/>
        </p:spPr>
        <p:txBody>
          <a:bodyPr wrap="square" rtlCol="0" anchor="ctr"/>
          <a:lstStyle/>
          <a:p>
            <a:pPr marL="0" indent="0">
              <a:buNone/>
            </a:pPr>
            <a:r>
              <a:rPr lang="en-US" sz="1300" dirty="0">
                <a:solidFill>
                  <a:srgbClr val="FFFFFF"/>
                </a:solidFill>
                <a:latin typeface="Calibri" pitchFamily="34" charset="0"/>
                <a:ea typeface="Calibri" pitchFamily="34" charset="-122"/>
                <a:cs typeface="Calibri" pitchFamily="34" charset="-120"/>
              </a:rPr>
              <a:t>“Kardeş olmak” hangi roldür? (Doğuştan / Sonradan)</a:t>
            </a:r>
            <a:endParaRPr lang="en-US" sz="1300" dirty="0"/>
          </a:p>
        </p:txBody>
      </p:sp>
      <p:sp>
        <p:nvSpPr>
          <p:cNvPr id="27" name="Text 21"/>
          <p:cNvSpPr/>
          <p:nvPr/>
        </p:nvSpPr>
        <p:spPr>
          <a:xfrm>
            <a:off x="1783080" y="4892040"/>
            <a:ext cx="4069080" cy="320040"/>
          </a:xfrm>
          <a:prstGeom prst="rect">
            <a:avLst/>
          </a:prstGeom>
          <a:noFill/>
          <a:ln/>
        </p:spPr>
        <p:txBody>
          <a:bodyPr wrap="square" rtlCol="0" anchor="ctr"/>
          <a:lstStyle/>
          <a:p>
            <a:pPr marL="0" indent="0">
              <a:buNone/>
            </a:pPr>
            <a:r>
              <a:rPr lang="en-US" sz="1200" i="1" dirty="0">
                <a:solidFill>
                  <a:srgbClr val="9A98D6"/>
                </a:solidFill>
                <a:latin typeface="Calibri" pitchFamily="34" charset="0"/>
                <a:ea typeface="Calibri" pitchFamily="34" charset="-122"/>
                <a:cs typeface="Calibri" pitchFamily="34" charset="-120"/>
              </a:rPr>
              <a:t>Cevap: ______</a:t>
            </a:r>
            <a:endParaRPr lang="en-US" sz="1200" dirty="0"/>
          </a:p>
        </p:txBody>
      </p:sp>
      <p:sp>
        <p:nvSpPr>
          <p:cNvPr id="28" name="Shape 22"/>
          <p:cNvSpPr/>
          <p:nvPr/>
        </p:nvSpPr>
        <p:spPr>
          <a:xfrm>
            <a:off x="6181344" y="3840480"/>
            <a:ext cx="5440680" cy="1463040"/>
          </a:xfrm>
          <a:prstGeom prst="roundRect">
            <a:avLst>
              <a:gd name="adj" fmla="val 8125"/>
            </a:avLst>
          </a:prstGeom>
          <a:solidFill>
            <a:srgbClr val="2E2A6B"/>
          </a:solidFill>
          <a:ln/>
          <a:effectLst>
            <a:outerShdw blurRad="76200" dist="25400" dir="5400000" algn="bl" rotWithShape="0">
              <a:srgbClr val="B4B4C8">
                <a:alpha val="22000"/>
              </a:srgbClr>
            </a:outerShdw>
          </a:effectLst>
        </p:spPr>
      </p:sp>
      <p:sp>
        <p:nvSpPr>
          <p:cNvPr id="29" name="Shape 23"/>
          <p:cNvSpPr/>
          <p:nvPr/>
        </p:nvSpPr>
        <p:spPr>
          <a:xfrm>
            <a:off x="6455664" y="4160520"/>
            <a:ext cx="777240" cy="777240"/>
          </a:xfrm>
          <a:prstGeom prst="ellipse">
            <a:avLst/>
          </a:prstGeom>
          <a:solidFill>
            <a:srgbClr val="E9971B"/>
          </a:solidFill>
          <a:ln/>
          <a:effectLst>
            <a:outerShdw blurRad="76200" dist="25400" dir="5400000" algn="bl" rotWithShape="0">
              <a:srgbClr val="B4B4C8">
                <a:alpha val="22000"/>
              </a:srgbClr>
            </a:outerShdw>
          </a:effectLst>
        </p:spPr>
      </p:sp>
      <p:pic>
        <p:nvPicPr>
          <p:cNvPr id="30" name="Image 4" descr="preencoded.png"/>
          <p:cNvPicPr>
            <a:picLocks noChangeAspect="1"/>
          </p:cNvPicPr>
          <p:nvPr/>
        </p:nvPicPr>
        <p:blipFill>
          <a:blip r:embed="rId3"/>
          <a:stretch>
            <a:fillRect/>
          </a:stretch>
        </p:blipFill>
        <p:spPr>
          <a:xfrm>
            <a:off x="6657746" y="4362602"/>
            <a:ext cx="373075" cy="373075"/>
          </a:xfrm>
          <a:prstGeom prst="rect">
            <a:avLst/>
          </a:prstGeom>
        </p:spPr>
      </p:pic>
      <p:sp>
        <p:nvSpPr>
          <p:cNvPr id="31" name="Text 24"/>
          <p:cNvSpPr/>
          <p:nvPr/>
        </p:nvSpPr>
        <p:spPr>
          <a:xfrm>
            <a:off x="7415784" y="4005072"/>
            <a:ext cx="4023360" cy="365760"/>
          </a:xfrm>
          <a:prstGeom prst="rect">
            <a:avLst/>
          </a:prstGeom>
          <a:noFill/>
          <a:ln/>
        </p:spPr>
        <p:txBody>
          <a:bodyPr wrap="square" rtlCol="0" anchor="ctr"/>
          <a:lstStyle/>
          <a:p>
            <a:pPr marL="0" indent="0">
              <a:buNone/>
            </a:pPr>
            <a:r>
              <a:rPr lang="en-US" sz="1400" b="1" kern="0" spc="100" dirty="0">
                <a:solidFill>
                  <a:srgbClr val="E9971B"/>
                </a:solidFill>
                <a:latin typeface="Calibri" pitchFamily="34" charset="0"/>
                <a:ea typeface="Calibri" pitchFamily="34" charset="-122"/>
                <a:cs typeface="Calibri" pitchFamily="34" charset="-120"/>
              </a:rPr>
              <a:t>KİLİT 4</a:t>
            </a:r>
            <a:endParaRPr lang="en-US" sz="1400" dirty="0"/>
          </a:p>
        </p:txBody>
      </p:sp>
      <p:sp>
        <p:nvSpPr>
          <p:cNvPr id="32" name="Text 25"/>
          <p:cNvSpPr/>
          <p:nvPr/>
        </p:nvSpPr>
        <p:spPr>
          <a:xfrm>
            <a:off x="7415784" y="4352544"/>
            <a:ext cx="4069080" cy="594360"/>
          </a:xfrm>
          <a:prstGeom prst="rect">
            <a:avLst/>
          </a:prstGeom>
          <a:noFill/>
          <a:ln/>
        </p:spPr>
        <p:txBody>
          <a:bodyPr wrap="square" rtlCol="0" anchor="ctr"/>
          <a:lstStyle/>
          <a:p>
            <a:pPr marL="0" indent="0">
              <a:buNone/>
            </a:pPr>
            <a:r>
              <a:rPr lang="en-US" sz="1300" dirty="0">
                <a:solidFill>
                  <a:srgbClr val="FFFFFF"/>
                </a:solidFill>
                <a:latin typeface="Calibri" pitchFamily="34" charset="0"/>
                <a:ea typeface="Calibri" pitchFamily="34" charset="-122"/>
                <a:cs typeface="Calibri" pitchFamily="34" charset="-120"/>
              </a:rPr>
              <a:t>Ödevini zamanında yapmak bir hak mı, sorumluluk mu?</a:t>
            </a:r>
            <a:endParaRPr lang="en-US" sz="1300" dirty="0"/>
          </a:p>
        </p:txBody>
      </p:sp>
      <p:sp>
        <p:nvSpPr>
          <p:cNvPr id="33" name="Text 26"/>
          <p:cNvSpPr/>
          <p:nvPr/>
        </p:nvSpPr>
        <p:spPr>
          <a:xfrm>
            <a:off x="7415784" y="4892040"/>
            <a:ext cx="4069080" cy="320040"/>
          </a:xfrm>
          <a:prstGeom prst="rect">
            <a:avLst/>
          </a:prstGeom>
          <a:noFill/>
          <a:ln/>
        </p:spPr>
        <p:txBody>
          <a:bodyPr wrap="square" rtlCol="0" anchor="ctr"/>
          <a:lstStyle/>
          <a:p>
            <a:pPr marL="0" indent="0">
              <a:buNone/>
            </a:pPr>
            <a:r>
              <a:rPr lang="en-US" sz="1200" i="1" dirty="0">
                <a:solidFill>
                  <a:srgbClr val="9A98D6"/>
                </a:solidFill>
                <a:latin typeface="Calibri" pitchFamily="34" charset="0"/>
                <a:ea typeface="Calibri" pitchFamily="34" charset="-122"/>
                <a:cs typeface="Calibri" pitchFamily="34" charset="-120"/>
              </a:rPr>
              <a:t>Cevap: ______</a:t>
            </a:r>
            <a:endParaRPr lang="en-US" sz="1200" dirty="0"/>
          </a:p>
        </p:txBody>
      </p:sp>
      <p:sp>
        <p:nvSpPr>
          <p:cNvPr id="34" name="Text 27"/>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A9A8C6"/>
                </a:solidFill>
                <a:latin typeface="Calibri" pitchFamily="34" charset="0"/>
                <a:ea typeface="Calibri" pitchFamily="34" charset="-122"/>
                <a:cs typeface="Calibri" pitchFamily="34" charset="-120"/>
              </a:rPr>
              <a:t>Gruplar ve Rollerimiz   ·   26</a:t>
            </a:r>
            <a:endParaRPr lang="en-US" sz="900" dirty="0"/>
          </a:p>
        </p:txBody>
      </p:sp>
      <p:pic>
        <p:nvPicPr>
          <p:cNvPr id="35" name="Image 5" descr="preencoded.png"/>
          <p:cNvPicPr>
            <a:picLocks noChangeAspect="1"/>
          </p:cNvPicPr>
          <p:nvPr/>
        </p:nvPicPr>
        <p:blipFill>
          <a:blip r:embed="rId4"/>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159C8E"/>
        </a:solidFill>
        <a:effectLst/>
      </p:bgPr>
    </p:bg>
    <p:spTree>
      <p:nvGrpSpPr>
        <p:cNvPr id="1" name=""/>
        <p:cNvGrpSpPr/>
        <p:nvPr/>
      </p:nvGrpSpPr>
      <p:grpSpPr>
        <a:xfrm>
          <a:off x="0" y="0"/>
          <a:ext cx="0" cy="0"/>
          <a:chOff x="0" y="0"/>
          <a:chExt cx="0" cy="0"/>
        </a:xfrm>
      </p:grpSpPr>
      <p:sp>
        <p:nvSpPr>
          <p:cNvPr id="2" name="Shape 0"/>
          <p:cNvSpPr/>
          <p:nvPr/>
        </p:nvSpPr>
        <p:spPr>
          <a:xfrm>
            <a:off x="9692640" y="-1280160"/>
            <a:ext cx="4023360" cy="4023360"/>
          </a:xfrm>
          <a:prstGeom prst="ellipse">
            <a:avLst/>
          </a:prstGeom>
          <a:solidFill>
            <a:srgbClr val="0E7D71"/>
          </a:solidFill>
          <a:ln/>
        </p:spPr>
      </p:sp>
      <p:sp>
        <p:nvSpPr>
          <p:cNvPr id="3" name="Shape 1"/>
          <p:cNvSpPr/>
          <p:nvPr/>
        </p:nvSpPr>
        <p:spPr>
          <a:xfrm>
            <a:off x="-1188720" y="4480560"/>
            <a:ext cx="3291840" cy="3291840"/>
          </a:xfrm>
          <a:prstGeom prst="ellipse">
            <a:avLst/>
          </a:prstGeom>
          <a:solidFill>
            <a:srgbClr val="0E7D71"/>
          </a:solidFill>
          <a:ln/>
        </p:spPr>
      </p:sp>
      <p:pic>
        <p:nvPicPr>
          <p:cNvPr id="4" name="Image 0" descr="preencoded.png"/>
          <p:cNvPicPr>
            <a:picLocks noChangeAspect="1"/>
          </p:cNvPicPr>
          <p:nvPr/>
        </p:nvPicPr>
        <p:blipFill>
          <a:blip r:embed="rId3"/>
          <a:stretch>
            <a:fillRect/>
          </a:stretch>
        </p:blipFill>
        <p:spPr>
          <a:xfrm>
            <a:off x="5294376" y="1074420"/>
            <a:ext cx="1600200" cy="1600200"/>
          </a:xfrm>
          <a:prstGeom prst="rect">
            <a:avLst/>
          </a:prstGeom>
        </p:spPr>
      </p:pic>
      <p:pic>
        <p:nvPicPr>
          <p:cNvPr id="5" name="Image 1" descr="preencoded.png"/>
          <p:cNvPicPr>
            <a:picLocks noChangeAspect="1"/>
          </p:cNvPicPr>
          <p:nvPr/>
        </p:nvPicPr>
        <p:blipFill>
          <a:blip r:embed="rId4"/>
          <a:stretch>
            <a:fillRect/>
          </a:stretch>
        </p:blipFill>
        <p:spPr>
          <a:xfrm>
            <a:off x="2354580" y="1348740"/>
            <a:ext cx="960120" cy="960120"/>
          </a:xfrm>
          <a:prstGeom prst="rect">
            <a:avLst/>
          </a:prstGeom>
        </p:spPr>
      </p:pic>
      <p:pic>
        <p:nvPicPr>
          <p:cNvPr id="6" name="Image 2" descr="preencoded.png"/>
          <p:cNvPicPr>
            <a:picLocks noChangeAspect="1"/>
          </p:cNvPicPr>
          <p:nvPr/>
        </p:nvPicPr>
        <p:blipFill>
          <a:blip r:embed="rId4"/>
          <a:stretch>
            <a:fillRect/>
          </a:stretch>
        </p:blipFill>
        <p:spPr>
          <a:xfrm>
            <a:off x="8846820" y="1348740"/>
            <a:ext cx="960120" cy="960120"/>
          </a:xfrm>
          <a:prstGeom prst="rect">
            <a:avLst/>
          </a:prstGeom>
        </p:spPr>
      </p:pic>
      <p:sp>
        <p:nvSpPr>
          <p:cNvPr id="7" name="Text 2"/>
          <p:cNvSpPr/>
          <p:nvPr/>
        </p:nvSpPr>
        <p:spPr>
          <a:xfrm>
            <a:off x="548640" y="2788920"/>
            <a:ext cx="11091672" cy="822960"/>
          </a:xfrm>
          <a:prstGeom prst="rect">
            <a:avLst/>
          </a:prstGeom>
          <a:noFill/>
          <a:ln/>
        </p:spPr>
        <p:txBody>
          <a:bodyPr wrap="square" rtlCol="0" anchor="ctr"/>
          <a:lstStyle/>
          <a:p>
            <a:pPr marL="0" indent="0" algn="ctr">
              <a:buNone/>
            </a:pPr>
            <a:r>
              <a:rPr lang="en-US" sz="4000" b="1" dirty="0">
                <a:solidFill>
                  <a:srgbClr val="FFFFFF"/>
                </a:solidFill>
                <a:latin typeface="Calibri" pitchFamily="34" charset="0"/>
                <a:ea typeface="Calibri" pitchFamily="34" charset="-122"/>
                <a:cs typeface="Calibri" pitchFamily="34" charset="-120"/>
              </a:rPr>
              <a:t>Odadan Kaçtınız! 🎉</a:t>
            </a:r>
            <a:endParaRPr lang="en-US" sz="4000" dirty="0"/>
          </a:p>
        </p:txBody>
      </p:sp>
      <p:sp>
        <p:nvSpPr>
          <p:cNvPr id="8" name="Text 3"/>
          <p:cNvSpPr/>
          <p:nvPr/>
        </p:nvSpPr>
        <p:spPr>
          <a:xfrm>
            <a:off x="1371600" y="3657600"/>
            <a:ext cx="9445752" cy="640080"/>
          </a:xfrm>
          <a:prstGeom prst="rect">
            <a:avLst/>
          </a:prstGeom>
          <a:noFill/>
          <a:ln/>
        </p:spPr>
        <p:txBody>
          <a:bodyPr wrap="square" rtlCol="0" anchor="ctr"/>
          <a:lstStyle/>
          <a:p>
            <a:pPr marL="0" indent="0" algn="ctr">
              <a:buNone/>
            </a:pPr>
            <a:r>
              <a:rPr lang="en-US" sz="1700" dirty="0">
                <a:solidFill>
                  <a:srgbClr val="E4FBF7"/>
                </a:solidFill>
                <a:latin typeface="Calibri" pitchFamily="34" charset="0"/>
                <a:ea typeface="Calibri" pitchFamily="34" charset="-122"/>
                <a:cs typeface="Calibri" pitchFamily="34" charset="-120"/>
              </a:rPr>
              <a:t>Dört kilidi de doğru açtınız. Artık grupları, rolleri, hak ve sorumluluklarınızı biliyorsunuz!</a:t>
            </a:r>
            <a:endParaRPr lang="en-US" sz="1700" dirty="0"/>
          </a:p>
        </p:txBody>
      </p:sp>
      <p:sp>
        <p:nvSpPr>
          <p:cNvPr id="9" name="Shape 4"/>
          <p:cNvSpPr/>
          <p:nvPr/>
        </p:nvSpPr>
        <p:spPr>
          <a:xfrm>
            <a:off x="1371600" y="4434840"/>
            <a:ext cx="9445752" cy="1051560"/>
          </a:xfrm>
          <a:prstGeom prst="roundRect">
            <a:avLst>
              <a:gd name="adj" fmla="val 11304"/>
            </a:avLst>
          </a:prstGeom>
          <a:solidFill>
            <a:srgbClr val="FFFFFF"/>
          </a:solidFill>
          <a:ln/>
          <a:effectLst>
            <a:outerShdw blurRad="76200" dist="25400" dir="5400000" algn="bl" rotWithShape="0">
              <a:srgbClr val="B4B4C8">
                <a:alpha val="22000"/>
              </a:srgbClr>
            </a:outerShdw>
          </a:effectLst>
        </p:spPr>
      </p:sp>
      <p:sp>
        <p:nvSpPr>
          <p:cNvPr id="10" name="Shape 5"/>
          <p:cNvSpPr/>
          <p:nvPr/>
        </p:nvSpPr>
        <p:spPr>
          <a:xfrm>
            <a:off x="1600200" y="4663440"/>
            <a:ext cx="566928" cy="566928"/>
          </a:xfrm>
          <a:prstGeom prst="ellipse">
            <a:avLst/>
          </a:prstGeom>
          <a:solidFill>
            <a:srgbClr val="159C8E"/>
          </a:solidFill>
          <a:ln/>
          <a:effectLst>
            <a:outerShdw blurRad="76200" dist="25400" dir="5400000" algn="bl" rotWithShape="0">
              <a:srgbClr val="B4B4C8">
                <a:alpha val="22000"/>
              </a:srgbClr>
            </a:outerShdw>
          </a:effectLst>
        </p:spPr>
      </p:sp>
      <p:pic>
        <p:nvPicPr>
          <p:cNvPr id="11" name="Image 3" descr="preencoded.png"/>
          <p:cNvPicPr>
            <a:picLocks noChangeAspect="1"/>
          </p:cNvPicPr>
          <p:nvPr/>
        </p:nvPicPr>
        <p:blipFill>
          <a:blip r:embed="rId5"/>
          <a:stretch>
            <a:fillRect/>
          </a:stretch>
        </p:blipFill>
        <p:spPr>
          <a:xfrm>
            <a:off x="1747601" y="4810841"/>
            <a:ext cx="272125" cy="272125"/>
          </a:xfrm>
          <a:prstGeom prst="rect">
            <a:avLst/>
          </a:prstGeom>
        </p:spPr>
      </p:pic>
      <p:sp>
        <p:nvSpPr>
          <p:cNvPr id="12" name="Text 6"/>
          <p:cNvSpPr/>
          <p:nvPr/>
        </p:nvSpPr>
        <p:spPr>
          <a:xfrm>
            <a:off x="2240280" y="4617720"/>
            <a:ext cx="1600200" cy="685800"/>
          </a:xfrm>
          <a:prstGeom prst="rect">
            <a:avLst/>
          </a:prstGeom>
          <a:noFill/>
          <a:ln/>
        </p:spPr>
        <p:txBody>
          <a:bodyPr wrap="square" rtlCol="0" anchor="ctr"/>
          <a:lstStyle/>
          <a:p>
            <a:pPr marL="0" indent="0">
              <a:buNone/>
            </a:pPr>
            <a:r>
              <a:rPr lang="en-US" sz="1100" dirty="0">
                <a:solidFill>
                  <a:srgbClr val="6E6E88"/>
                </a:solidFill>
                <a:latin typeface="Calibri" pitchFamily="34" charset="0"/>
                <a:ea typeface="Calibri" pitchFamily="34" charset="-122"/>
                <a:cs typeface="Calibri" pitchFamily="34" charset="-120"/>
              </a:rPr>
              <a:t>Kilit 1
</a:t>
            </a:r>
            <a:r>
              <a:rPr lang="en-US" sz="1500" b="1" dirty="0">
                <a:solidFill>
                  <a:srgbClr val="2E2A6B"/>
                </a:solidFill>
                <a:latin typeface="Calibri" pitchFamily="34" charset="0"/>
                <a:ea typeface="Calibri" pitchFamily="34" charset="-122"/>
                <a:cs typeface="Calibri" pitchFamily="34" charset="-120"/>
              </a:rPr>
              <a:t>HAYIR</a:t>
            </a:r>
            <a:endParaRPr lang="en-US" sz="1100" dirty="0"/>
          </a:p>
        </p:txBody>
      </p:sp>
      <p:sp>
        <p:nvSpPr>
          <p:cNvPr id="13" name="Shape 7"/>
          <p:cNvSpPr/>
          <p:nvPr/>
        </p:nvSpPr>
        <p:spPr>
          <a:xfrm>
            <a:off x="3931920" y="4663440"/>
            <a:ext cx="566928" cy="566928"/>
          </a:xfrm>
          <a:prstGeom prst="ellipse">
            <a:avLst/>
          </a:prstGeom>
          <a:solidFill>
            <a:srgbClr val="159C8E"/>
          </a:solidFill>
          <a:ln/>
          <a:effectLst>
            <a:outerShdw blurRad="76200" dist="25400" dir="5400000" algn="bl" rotWithShape="0">
              <a:srgbClr val="B4B4C8">
                <a:alpha val="22000"/>
              </a:srgbClr>
            </a:outerShdw>
          </a:effectLst>
        </p:spPr>
      </p:sp>
      <p:pic>
        <p:nvPicPr>
          <p:cNvPr id="14" name="Image 4" descr="preencoded.png"/>
          <p:cNvPicPr>
            <a:picLocks noChangeAspect="1"/>
          </p:cNvPicPr>
          <p:nvPr/>
        </p:nvPicPr>
        <p:blipFill>
          <a:blip r:embed="rId5"/>
          <a:stretch>
            <a:fillRect/>
          </a:stretch>
        </p:blipFill>
        <p:spPr>
          <a:xfrm>
            <a:off x="4079321" y="4810841"/>
            <a:ext cx="272125" cy="272125"/>
          </a:xfrm>
          <a:prstGeom prst="rect">
            <a:avLst/>
          </a:prstGeom>
        </p:spPr>
      </p:pic>
      <p:sp>
        <p:nvSpPr>
          <p:cNvPr id="15" name="Text 8"/>
          <p:cNvSpPr/>
          <p:nvPr/>
        </p:nvSpPr>
        <p:spPr>
          <a:xfrm>
            <a:off x="4572000" y="4617720"/>
            <a:ext cx="1600200" cy="685800"/>
          </a:xfrm>
          <a:prstGeom prst="rect">
            <a:avLst/>
          </a:prstGeom>
          <a:noFill/>
          <a:ln/>
        </p:spPr>
        <p:txBody>
          <a:bodyPr wrap="square" rtlCol="0" anchor="ctr"/>
          <a:lstStyle/>
          <a:p>
            <a:pPr marL="0" indent="0">
              <a:buNone/>
            </a:pPr>
            <a:r>
              <a:rPr lang="en-US" sz="1100" dirty="0">
                <a:solidFill>
                  <a:srgbClr val="6E6E88"/>
                </a:solidFill>
                <a:latin typeface="Calibri" pitchFamily="34" charset="0"/>
                <a:ea typeface="Calibri" pitchFamily="34" charset="-122"/>
                <a:cs typeface="Calibri" pitchFamily="34" charset="-120"/>
              </a:rPr>
              <a:t>Kilit 2
</a:t>
            </a:r>
            <a:r>
              <a:rPr lang="en-US" sz="1500" b="1" dirty="0">
                <a:solidFill>
                  <a:srgbClr val="2E2A6B"/>
                </a:solidFill>
                <a:latin typeface="Calibri" pitchFamily="34" charset="0"/>
                <a:ea typeface="Calibri" pitchFamily="34" charset="-122"/>
                <a:cs typeface="Calibri" pitchFamily="34" charset="-120"/>
              </a:rPr>
              <a:t>ÖĞRENCİ</a:t>
            </a:r>
            <a:endParaRPr lang="en-US" sz="1100" dirty="0"/>
          </a:p>
        </p:txBody>
      </p:sp>
      <p:sp>
        <p:nvSpPr>
          <p:cNvPr id="16" name="Shape 9"/>
          <p:cNvSpPr/>
          <p:nvPr/>
        </p:nvSpPr>
        <p:spPr>
          <a:xfrm>
            <a:off x="6263640" y="4663440"/>
            <a:ext cx="566928" cy="566928"/>
          </a:xfrm>
          <a:prstGeom prst="ellipse">
            <a:avLst/>
          </a:prstGeom>
          <a:solidFill>
            <a:srgbClr val="159C8E"/>
          </a:solidFill>
          <a:ln/>
          <a:effectLst>
            <a:outerShdw blurRad="76200" dist="25400" dir="5400000" algn="bl" rotWithShape="0">
              <a:srgbClr val="B4B4C8">
                <a:alpha val="22000"/>
              </a:srgbClr>
            </a:outerShdw>
          </a:effectLst>
        </p:spPr>
      </p:sp>
      <p:pic>
        <p:nvPicPr>
          <p:cNvPr id="17" name="Image 5" descr="preencoded.png"/>
          <p:cNvPicPr>
            <a:picLocks noChangeAspect="1"/>
          </p:cNvPicPr>
          <p:nvPr/>
        </p:nvPicPr>
        <p:blipFill>
          <a:blip r:embed="rId5"/>
          <a:stretch>
            <a:fillRect/>
          </a:stretch>
        </p:blipFill>
        <p:spPr>
          <a:xfrm>
            <a:off x="6411041" y="4810841"/>
            <a:ext cx="272125" cy="272125"/>
          </a:xfrm>
          <a:prstGeom prst="rect">
            <a:avLst/>
          </a:prstGeom>
        </p:spPr>
      </p:pic>
      <p:sp>
        <p:nvSpPr>
          <p:cNvPr id="18" name="Text 10"/>
          <p:cNvSpPr/>
          <p:nvPr/>
        </p:nvSpPr>
        <p:spPr>
          <a:xfrm>
            <a:off x="6903720" y="4617720"/>
            <a:ext cx="1600200" cy="685800"/>
          </a:xfrm>
          <a:prstGeom prst="rect">
            <a:avLst/>
          </a:prstGeom>
          <a:noFill/>
          <a:ln/>
        </p:spPr>
        <p:txBody>
          <a:bodyPr wrap="square" rtlCol="0" anchor="ctr"/>
          <a:lstStyle/>
          <a:p>
            <a:pPr marL="0" indent="0">
              <a:buNone/>
            </a:pPr>
            <a:r>
              <a:rPr lang="en-US" sz="1100" dirty="0">
                <a:solidFill>
                  <a:srgbClr val="6E6E88"/>
                </a:solidFill>
                <a:latin typeface="Calibri" pitchFamily="34" charset="0"/>
                <a:ea typeface="Calibri" pitchFamily="34" charset="-122"/>
                <a:cs typeface="Calibri" pitchFamily="34" charset="-120"/>
              </a:rPr>
              <a:t>Kilit 3
</a:t>
            </a:r>
            <a:r>
              <a:rPr lang="en-US" sz="1500" b="1" dirty="0">
                <a:solidFill>
                  <a:srgbClr val="2E2A6B"/>
                </a:solidFill>
                <a:latin typeface="Calibri" pitchFamily="34" charset="0"/>
                <a:ea typeface="Calibri" pitchFamily="34" charset="-122"/>
                <a:cs typeface="Calibri" pitchFamily="34" charset="-120"/>
              </a:rPr>
              <a:t>DOĞUŞTAN</a:t>
            </a:r>
            <a:endParaRPr lang="en-US" sz="1100" dirty="0"/>
          </a:p>
        </p:txBody>
      </p:sp>
      <p:sp>
        <p:nvSpPr>
          <p:cNvPr id="19" name="Shape 11"/>
          <p:cNvSpPr/>
          <p:nvPr/>
        </p:nvSpPr>
        <p:spPr>
          <a:xfrm>
            <a:off x="8595360" y="4663440"/>
            <a:ext cx="566928" cy="566928"/>
          </a:xfrm>
          <a:prstGeom prst="ellipse">
            <a:avLst/>
          </a:prstGeom>
          <a:solidFill>
            <a:srgbClr val="159C8E"/>
          </a:solidFill>
          <a:ln/>
          <a:effectLst>
            <a:outerShdw blurRad="76200" dist="25400" dir="5400000" algn="bl" rotWithShape="0">
              <a:srgbClr val="B4B4C8">
                <a:alpha val="22000"/>
              </a:srgbClr>
            </a:outerShdw>
          </a:effectLst>
        </p:spPr>
      </p:sp>
      <p:pic>
        <p:nvPicPr>
          <p:cNvPr id="20" name="Image 6" descr="preencoded.png"/>
          <p:cNvPicPr>
            <a:picLocks noChangeAspect="1"/>
          </p:cNvPicPr>
          <p:nvPr/>
        </p:nvPicPr>
        <p:blipFill>
          <a:blip r:embed="rId5"/>
          <a:stretch>
            <a:fillRect/>
          </a:stretch>
        </p:blipFill>
        <p:spPr>
          <a:xfrm>
            <a:off x="8742761" y="4810841"/>
            <a:ext cx="272125" cy="272125"/>
          </a:xfrm>
          <a:prstGeom prst="rect">
            <a:avLst/>
          </a:prstGeom>
        </p:spPr>
      </p:pic>
      <p:sp>
        <p:nvSpPr>
          <p:cNvPr id="21" name="Text 12"/>
          <p:cNvSpPr/>
          <p:nvPr/>
        </p:nvSpPr>
        <p:spPr>
          <a:xfrm>
            <a:off x="9235440" y="4617720"/>
            <a:ext cx="1600200" cy="685800"/>
          </a:xfrm>
          <a:prstGeom prst="rect">
            <a:avLst/>
          </a:prstGeom>
          <a:noFill/>
          <a:ln/>
        </p:spPr>
        <p:txBody>
          <a:bodyPr wrap="square" rtlCol="0" anchor="ctr"/>
          <a:lstStyle/>
          <a:p>
            <a:pPr marL="0" indent="0">
              <a:buNone/>
            </a:pPr>
            <a:r>
              <a:rPr lang="en-US" sz="1100" dirty="0">
                <a:solidFill>
                  <a:srgbClr val="6E6E88"/>
                </a:solidFill>
                <a:latin typeface="Calibri" pitchFamily="34" charset="0"/>
                <a:ea typeface="Calibri" pitchFamily="34" charset="-122"/>
                <a:cs typeface="Calibri" pitchFamily="34" charset="-120"/>
              </a:rPr>
              <a:t>Kilit 4
</a:t>
            </a:r>
            <a:r>
              <a:rPr lang="en-US" sz="1500" b="1" dirty="0">
                <a:solidFill>
                  <a:srgbClr val="2E2A6B"/>
                </a:solidFill>
                <a:latin typeface="Calibri" pitchFamily="34" charset="0"/>
                <a:ea typeface="Calibri" pitchFamily="34" charset="-122"/>
                <a:cs typeface="Calibri" pitchFamily="34" charset="-120"/>
              </a:rPr>
              <a:t>SORUMLULUK</a:t>
            </a:r>
            <a:endParaRPr lang="en-US" sz="1100" dirty="0"/>
          </a:p>
        </p:txBody>
      </p:sp>
      <p:sp>
        <p:nvSpPr>
          <p:cNvPr id="22" name="Text 13"/>
          <p:cNvSpPr/>
          <p:nvPr/>
        </p:nvSpPr>
        <p:spPr>
          <a:xfrm>
            <a:off x="548640" y="5715000"/>
            <a:ext cx="11091672" cy="457200"/>
          </a:xfrm>
          <a:prstGeom prst="rect">
            <a:avLst/>
          </a:prstGeom>
          <a:noFill/>
          <a:ln/>
        </p:spPr>
        <p:txBody>
          <a:bodyPr wrap="square" rtlCol="0" anchor="ctr"/>
          <a:lstStyle/>
          <a:p>
            <a:pPr marL="0" indent="0" algn="ctr">
              <a:buNone/>
            </a:pPr>
            <a:r>
              <a:rPr lang="en-US" sz="1600" b="1" i="1" dirty="0">
                <a:solidFill>
                  <a:srgbClr val="FFFFFF"/>
                </a:solidFill>
                <a:latin typeface="Calibri" pitchFamily="34" charset="0"/>
                <a:ea typeface="Calibri" pitchFamily="34" charset="-122"/>
                <a:cs typeface="Calibri" pitchFamily="34" charset="-120"/>
              </a:rPr>
              <a:t>En çok yıldızı toplayan grup: dersin ŞAMPİYONU! 🏆</a:t>
            </a:r>
            <a:endParaRPr lang="en-US" sz="1600" dirty="0"/>
          </a:p>
        </p:txBody>
      </p:sp>
      <p:sp>
        <p:nvSpPr>
          <p:cNvPr id="23" name="Text 14"/>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A9A8C6"/>
                </a:solidFill>
                <a:latin typeface="Calibri" pitchFamily="34" charset="0"/>
                <a:ea typeface="Calibri" pitchFamily="34" charset="-122"/>
                <a:cs typeface="Calibri" pitchFamily="34" charset="-120"/>
              </a:rPr>
              <a:t>Gruplar ve Rollerimiz   ·   27</a:t>
            </a:r>
            <a:endParaRPr lang="en-US" sz="900" dirty="0"/>
          </a:p>
        </p:txBody>
      </p:sp>
      <p:pic>
        <p:nvPicPr>
          <p:cNvPr id="24" name="Image 7" descr="preencoded.png"/>
          <p:cNvPicPr>
            <a:picLocks noChangeAspect="1"/>
          </p:cNvPicPr>
          <p:nvPr/>
        </p:nvPicPr>
        <p:blipFill>
          <a:blip r:embed="rId6"/>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2E2A6B"/>
        </a:solidFill>
        <a:effectLst/>
      </p:bgPr>
    </p:bg>
    <p:spTree>
      <p:nvGrpSpPr>
        <p:cNvPr id="1" name=""/>
        <p:cNvGrpSpPr/>
        <p:nvPr/>
      </p:nvGrpSpPr>
      <p:grpSpPr>
        <a:xfrm>
          <a:off x="0" y="0"/>
          <a:ext cx="0" cy="0"/>
          <a:chOff x="0" y="0"/>
          <a:chExt cx="0" cy="0"/>
        </a:xfrm>
      </p:grpSpPr>
      <p:sp>
        <p:nvSpPr>
          <p:cNvPr id="2" name="Shape 0"/>
          <p:cNvSpPr/>
          <p:nvPr/>
        </p:nvSpPr>
        <p:spPr>
          <a:xfrm>
            <a:off x="9692640" y="-1280160"/>
            <a:ext cx="3840480" cy="3840480"/>
          </a:xfrm>
          <a:prstGeom prst="ellipse">
            <a:avLst/>
          </a:prstGeom>
          <a:solidFill>
            <a:srgbClr val="3B3790"/>
          </a:solidFill>
          <a:ln/>
        </p:spPr>
      </p:sp>
      <p:sp>
        <p:nvSpPr>
          <p:cNvPr id="3" name="Shape 1"/>
          <p:cNvSpPr/>
          <p:nvPr/>
        </p:nvSpPr>
        <p:spPr>
          <a:xfrm>
            <a:off x="-1097280" y="4663440"/>
            <a:ext cx="3108960" cy="3108960"/>
          </a:xfrm>
          <a:prstGeom prst="ellipse">
            <a:avLst/>
          </a:prstGeom>
          <a:solidFill>
            <a:srgbClr val="3B3790"/>
          </a:solidFill>
          <a:ln/>
        </p:spPr>
      </p:sp>
      <p:sp>
        <p:nvSpPr>
          <p:cNvPr id="4" name="Shape 2"/>
          <p:cNvSpPr/>
          <p:nvPr/>
        </p:nvSpPr>
        <p:spPr>
          <a:xfrm>
            <a:off x="10881360" y="5394960"/>
            <a:ext cx="1463040" cy="1463040"/>
          </a:xfrm>
          <a:prstGeom prst="ellipse">
            <a:avLst/>
          </a:prstGeom>
          <a:solidFill>
            <a:srgbClr val="E9971B"/>
          </a:solidFill>
          <a:ln/>
        </p:spPr>
      </p:sp>
      <p:sp>
        <p:nvSpPr>
          <p:cNvPr id="5" name="Text 3"/>
          <p:cNvSpPr/>
          <p:nvPr/>
        </p:nvSpPr>
        <p:spPr>
          <a:xfrm>
            <a:off x="548640" y="640080"/>
            <a:ext cx="10972800" cy="82296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Tebrikler!</a:t>
            </a:r>
            <a:endParaRPr lang="en-US" sz="4000" dirty="0"/>
          </a:p>
        </p:txBody>
      </p:sp>
      <p:sp>
        <p:nvSpPr>
          <p:cNvPr id="6" name="Text 4"/>
          <p:cNvSpPr/>
          <p:nvPr/>
        </p:nvSpPr>
        <p:spPr>
          <a:xfrm>
            <a:off x="548640" y="1463040"/>
            <a:ext cx="10972800" cy="457200"/>
          </a:xfrm>
          <a:prstGeom prst="rect">
            <a:avLst/>
          </a:prstGeom>
          <a:noFill/>
          <a:ln/>
        </p:spPr>
        <p:txBody>
          <a:bodyPr wrap="square" rtlCol="0" anchor="ctr"/>
          <a:lstStyle/>
          <a:p>
            <a:pPr marL="0" indent="0">
              <a:buNone/>
            </a:pPr>
            <a:r>
              <a:rPr lang="en-US" sz="1600" dirty="0">
                <a:solidFill>
                  <a:srgbClr val="C9C8E8"/>
                </a:solidFill>
                <a:latin typeface="Calibri" pitchFamily="34" charset="0"/>
                <a:ea typeface="Calibri" pitchFamily="34" charset="-122"/>
                <a:cs typeface="Calibri" pitchFamily="34" charset="-120"/>
              </a:rPr>
              <a:t>“Gruplar ve Rollerimiz” konusunu başarıyla tamamladın.</a:t>
            </a:r>
            <a:endParaRPr lang="en-US" sz="1600" dirty="0"/>
          </a:p>
        </p:txBody>
      </p:sp>
      <p:sp>
        <p:nvSpPr>
          <p:cNvPr id="24" name="Shape 22"/>
          <p:cNvSpPr/>
          <p:nvPr/>
        </p:nvSpPr>
        <p:spPr>
          <a:xfrm>
            <a:off x="7818120" y="4709160"/>
            <a:ext cx="3566160" cy="0"/>
          </a:xfrm>
          <a:prstGeom prst="line">
            <a:avLst/>
          </a:prstGeom>
          <a:noFill/>
          <a:ln w="12700">
            <a:solidFill>
              <a:srgbClr val="4A47A0"/>
            </a:solidFill>
            <a:prstDash val="solid"/>
          </a:ln>
        </p:spPr>
      </p:sp>
      <p:pic>
        <p:nvPicPr>
          <p:cNvPr id="25" name="Image 0" descr="preencoded.png"/>
          <p:cNvPicPr>
            <a:picLocks noChangeAspect="1"/>
          </p:cNvPicPr>
          <p:nvPr/>
        </p:nvPicPr>
        <p:blipFill>
          <a:blip r:embed="rId3"/>
          <a:stretch>
            <a:fillRect/>
          </a:stretch>
        </p:blipFill>
        <p:spPr>
          <a:xfrm>
            <a:off x="7772400" y="4828032"/>
            <a:ext cx="841248" cy="841248"/>
          </a:xfrm>
          <a:prstGeom prst="rect">
            <a:avLst/>
          </a:prstGeom>
        </p:spPr>
      </p:pic>
      <p:sp>
        <p:nvSpPr>
          <p:cNvPr id="26" name="Text 23"/>
          <p:cNvSpPr/>
          <p:nvPr/>
        </p:nvSpPr>
        <p:spPr>
          <a:xfrm>
            <a:off x="8686800" y="4937760"/>
            <a:ext cx="2743200" cy="822960"/>
          </a:xfrm>
          <a:prstGeom prst="rect">
            <a:avLst/>
          </a:prstGeom>
          <a:noFill/>
          <a:ln/>
        </p:spPr>
        <p:txBody>
          <a:bodyPr wrap="square"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Hazırlayan</a:t>
            </a:r>
            <a:endParaRPr lang="en-US" sz="1500" dirty="0"/>
          </a:p>
          <a:p>
            <a:pPr marL="0" indent="0">
              <a:buNone/>
            </a:pPr>
            <a:r>
              <a:rPr lang="en-US" sz="1500" b="1" dirty="0">
                <a:solidFill>
                  <a:srgbClr val="FFFFFF"/>
                </a:solidFill>
                <a:latin typeface="Calibri" pitchFamily="34" charset="0"/>
                <a:ea typeface="Calibri" pitchFamily="34" charset="-122"/>
                <a:cs typeface="Calibri" pitchFamily="34" charset="-120"/>
              </a:rPr>
              <a:t>Necip DÖNER</a:t>
            </a:r>
            <a:endParaRPr lang="en-US" sz="1500" dirty="0"/>
          </a:p>
        </p:txBody>
      </p:sp>
      <p:sp>
        <p:nvSpPr>
          <p:cNvPr id="28" name="Text 25"/>
          <p:cNvSpPr/>
          <p:nvPr/>
        </p:nvSpPr>
        <p:spPr>
          <a:xfrm>
            <a:off x="502920" y="6455664"/>
            <a:ext cx="5486400" cy="274320"/>
          </a:xfrm>
          <a:prstGeom prst="rect">
            <a:avLst/>
          </a:prstGeom>
          <a:noFill/>
          <a:ln/>
        </p:spPr>
        <p:txBody>
          <a:bodyPr wrap="square" rtlCol="0" anchor="ctr"/>
          <a:lstStyle/>
          <a:p>
            <a:pPr marL="0" indent="0" algn="l">
              <a:buNone/>
            </a:pPr>
            <a:r>
              <a:rPr lang="en-US" sz="900" dirty="0">
                <a:solidFill>
                  <a:srgbClr val="A9A8C6"/>
                </a:solidFill>
                <a:latin typeface="Calibri" pitchFamily="34" charset="0"/>
                <a:ea typeface="Calibri" pitchFamily="34" charset="-122"/>
                <a:cs typeface="Calibri" pitchFamily="34" charset="-120"/>
              </a:rPr>
              <a:t>Gruplar ve Rollerimiz   ·   28</a:t>
            </a:r>
            <a:endParaRPr lang="en-US" sz="900" dirty="0"/>
          </a:p>
        </p:txBody>
      </p:sp>
      <p:pic>
        <p:nvPicPr>
          <p:cNvPr id="29" name="Image 1" descr="preencoded.png"/>
          <p:cNvPicPr>
            <a:picLocks noChangeAspect="1"/>
          </p:cNvPicPr>
          <p:nvPr/>
        </p:nvPicPr>
        <p:blipFill>
          <a:blip r:embed="rId3"/>
          <a:stretch>
            <a:fillRect/>
          </a:stretch>
        </p:blipFill>
        <p:spPr>
          <a:xfrm>
            <a:off x="11356848" y="6263640"/>
            <a:ext cx="45720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4535</Words>
  <Application>Microsoft Office PowerPoint</Application>
  <PresentationFormat>Geniş ekran</PresentationFormat>
  <Paragraphs>401</Paragraphs>
  <Slides>28</Slides>
  <Notes>28</Notes>
  <HiddenSlides>0</HiddenSlides>
  <MMClips>0</MMClips>
  <ScaleCrop>false</ScaleCrop>
  <HeadingPairs>
    <vt:vector size="6" baseType="variant">
      <vt:variant>
        <vt:lpstr>Kullanılan Yazı Tipleri</vt:lpstr>
      </vt:variant>
      <vt:variant>
        <vt:i4>2</vt:i4>
      </vt:variant>
      <vt:variant>
        <vt:lpstr>Tema</vt:lpstr>
      </vt:variant>
      <vt:variant>
        <vt:i4>1</vt:i4>
      </vt:variant>
      <vt:variant>
        <vt:lpstr>Slayt Başlıkları</vt:lpstr>
      </vt:variant>
      <vt:variant>
        <vt:i4>28</vt:i4>
      </vt:variant>
    </vt:vector>
  </HeadingPairs>
  <TitlesOfParts>
    <vt:vector size="31" baseType="lpstr">
      <vt:lpstr>Arial</vt:lpstr>
      <vt:lpstr>Calibri</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Gruplar ve Rollerimiz</dc:title>
  <dc:subject>PptxGenJS Presentation</dc:subject>
  <dc:creator>Necip DÖNER</dc:creator>
  <cp:lastModifiedBy>Necip Döner</cp:lastModifiedBy>
  <cp:revision>2</cp:revision>
  <dcterms:created xsi:type="dcterms:W3CDTF">2026-07-22T19:05:21Z</dcterms:created>
  <dcterms:modified xsi:type="dcterms:W3CDTF">2026-07-22T19:12:15Z</dcterms:modified>
</cp:coreProperties>
</file>