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media/audio6.wav" ContentType="audio/wav"/>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media/audio8.wav" ContentType="audio/wav"/>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ppt/tags/tag70.xml" ContentType="application/vnd.openxmlformats-officedocument.presentationml.tags+xml"/>
  <Override PartName="/ppt/notesSlides/notesSlide69.xml" ContentType="application/vnd.openxmlformats-officedocument.presentationml.notesSlide+xml"/>
  <Override PartName="/ppt/tags/tag71.xml" ContentType="application/vnd.openxmlformats-officedocument.presentationml.tags+xml"/>
  <Override PartName="/ppt/notesSlides/notesSlide70.xml" ContentType="application/vnd.openxmlformats-officedocument.presentationml.notesSlide+xml"/>
  <Override PartName="/ppt/tags/tag72.xml" ContentType="application/vnd.openxmlformats-officedocument.presentationml.tags+xml"/>
  <Override PartName="/ppt/notesSlides/notesSlide71.xml" ContentType="application/vnd.openxmlformats-officedocument.presentationml.notesSlide+xml"/>
  <Override PartName="/ppt/tags/tag73.xml" ContentType="application/vnd.openxmlformats-officedocument.presentationml.tags+xml"/>
  <Override PartName="/ppt/notesSlides/notesSlide72.xml" ContentType="application/vnd.openxmlformats-officedocument.presentationml.notesSlide+xml"/>
  <Override PartName="/ppt/tags/tag74.xml" ContentType="application/vnd.openxmlformats-officedocument.presentationml.tags+xml"/>
  <Override PartName="/ppt/notesSlides/notesSlide73.xml" ContentType="application/vnd.openxmlformats-officedocument.presentationml.notesSlide+xml"/>
  <Override PartName="/ppt/tags/tag75.xml" ContentType="application/vnd.openxmlformats-officedocument.presentationml.tags+xml"/>
  <Override PartName="/ppt/notesSlides/notesSlide74.xml" ContentType="application/vnd.openxmlformats-officedocument.presentationml.notesSlide+xml"/>
  <Override PartName="/ppt/tags/tag76.xml" ContentType="application/vnd.openxmlformats-officedocument.presentationml.tags+xml"/>
  <Override PartName="/ppt/notesSlides/notesSlide75.xml" ContentType="application/vnd.openxmlformats-officedocument.presentationml.notesSlide+xml"/>
  <Override PartName="/ppt/tags/tag77.xml" ContentType="application/vnd.openxmlformats-officedocument.presentationml.tags+xml"/>
  <Override PartName="/ppt/notesSlides/notesSlide76.xml" ContentType="application/vnd.openxmlformats-officedocument.presentationml.notesSlide+xml"/>
  <Override PartName="/ppt/tags/tag78.xml" ContentType="application/vnd.openxmlformats-officedocument.presentationml.tags+xml"/>
  <Override PartName="/ppt/notesSlides/notesSlide77.xml" ContentType="application/vnd.openxmlformats-officedocument.presentationml.notesSlide+xml"/>
  <Override PartName="/ppt/tags/tag79.xml" ContentType="application/vnd.openxmlformats-officedocument.presentationml.tags+xml"/>
  <Override PartName="/ppt/notesSlides/notesSlide78.xml" ContentType="application/vnd.openxmlformats-officedocument.presentationml.notesSlide+xml"/>
  <Override PartName="/ppt/tags/tag80.xml" ContentType="application/vnd.openxmlformats-officedocument.presentationml.tags+xml"/>
  <Override PartName="/ppt/notesSlides/notesSlide79.xml" ContentType="application/vnd.openxmlformats-officedocument.presentationml.notesSlide+xml"/>
  <Override PartName="/ppt/tags/tag81.xml" ContentType="application/vnd.openxmlformats-officedocument.presentationml.tags+xml"/>
  <Override PartName="/ppt/notesSlides/notesSlide80.xml" ContentType="application/vnd.openxmlformats-officedocument.presentationml.notesSlide+xml"/>
  <Override PartName="/ppt/tags/tag82.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81.xml" ContentType="application/vnd.openxmlformats-officedocument.presentationml.notesSlide+xml"/>
  <Override PartName="/ppt/tags/tag83.xml" ContentType="application/vnd.openxmlformats-officedocument.presentationml.tags+xml"/>
  <Override PartName="/ppt/notesSlides/notesSlide82.xml" ContentType="application/vnd.openxmlformats-officedocument.presentationml.notesSlide+xml"/>
  <Override PartName="/ppt/tags/tag84.xml" ContentType="application/vnd.openxmlformats-officedocument.presentationml.tags+xml"/>
  <Override PartName="/ppt/notesSlides/notesSlide83.xml" ContentType="application/vnd.openxmlformats-officedocument.presentationml.notesSlide+xml"/>
  <Override PartName="/ppt/tags/tag85.xml" ContentType="application/vnd.openxmlformats-officedocument.presentationml.tags+xml"/>
  <Override PartName="/ppt/notesSlides/notesSlide84.xml" ContentType="application/vnd.openxmlformats-officedocument.presentationml.notesSlide+xml"/>
  <Override PartName="/ppt/tags/tag86.xml" ContentType="application/vnd.openxmlformats-officedocument.presentationml.tags+xml"/>
  <Override PartName="/ppt/notesSlides/notesSlide85.xml" ContentType="application/vnd.openxmlformats-officedocument.presentationml.notesSlide+xml"/>
  <Override PartName="/ppt/tags/tag87.xml" ContentType="application/vnd.openxmlformats-officedocument.presentationml.tags+xml"/>
  <Override PartName="/ppt/notesSlides/notesSlide86.xml" ContentType="application/vnd.openxmlformats-officedocument.presentationml.notesSlide+xml"/>
  <Override PartName="/ppt/tags/tag88.xml" ContentType="application/vnd.openxmlformats-officedocument.presentationml.tags+xml"/>
  <Override PartName="/ppt/notesSlides/notesSlide87.xml" ContentType="application/vnd.openxmlformats-officedocument.presentationml.notesSlide+xml"/>
  <Override PartName="/ppt/tags/tag89.xml" ContentType="application/vnd.openxmlformats-officedocument.presentationml.tags+xml"/>
  <Override PartName="/ppt/notesSlides/notesSlide88.xml" ContentType="application/vnd.openxmlformats-officedocument.presentationml.notesSlide+xml"/>
  <Override PartName="/ppt/tags/tag90.xml" ContentType="application/vnd.openxmlformats-officedocument.presentationml.tags+xml"/>
  <Override PartName="/ppt/notesSlides/notesSlide89.xml" ContentType="application/vnd.openxmlformats-officedocument.presentationml.notesSlide+xml"/>
  <Override PartName="/ppt/tags/tag91.xml" ContentType="application/vnd.openxmlformats-officedocument.presentationml.tags+xml"/>
  <Override PartName="/ppt/notesSlides/notesSlide90.xml" ContentType="application/vnd.openxmlformats-officedocument.presentationml.notesSlide+xml"/>
  <Override PartName="/ppt/tags/tag92.xml" ContentType="application/vnd.openxmlformats-officedocument.presentationml.tags+xml"/>
  <Override PartName="/ppt/notesSlides/notesSlide91.xml" ContentType="application/vnd.openxmlformats-officedocument.presentationml.notesSlide+xml"/>
  <Override PartName="/ppt/tags/tag93.xml" ContentType="application/vnd.openxmlformats-officedocument.presentationml.tags+xml"/>
  <Override PartName="/ppt/notesSlides/notesSlide92.xml" ContentType="application/vnd.openxmlformats-officedocument.presentationml.notesSlide+xml"/>
  <Override PartName="/ppt/tags/tag94.xml" ContentType="application/vnd.openxmlformats-officedocument.presentationml.tags+xml"/>
  <Override PartName="/ppt/notesSlides/notesSlide93.xml" ContentType="application/vnd.openxmlformats-officedocument.presentationml.notesSlide+xml"/>
  <Override PartName="/ppt/tags/tag95.xml" ContentType="application/vnd.openxmlformats-officedocument.presentationml.tags+xml"/>
  <Override PartName="/ppt/notesSlides/notesSlide94.xml" ContentType="application/vnd.openxmlformats-officedocument.presentationml.notesSlide+xml"/>
  <Override PartName="/ppt/tags/tag96.xml" ContentType="application/vnd.openxmlformats-officedocument.presentationml.tags+xml"/>
  <Override PartName="/ppt/notesSlides/notesSlide95.xml" ContentType="application/vnd.openxmlformats-officedocument.presentationml.notesSlide+xml"/>
  <Override PartName="/ppt/tags/tag97.xml" ContentType="application/vnd.openxmlformats-officedocument.presentationml.tags+xml"/>
  <Override PartName="/ppt/notesSlides/notesSlide96.xml" ContentType="application/vnd.openxmlformats-officedocument.presentationml.notesSlide+xml"/>
  <Override PartName="/ppt/tags/tag98.xml" ContentType="application/vnd.openxmlformats-officedocument.presentationml.tags+xml"/>
  <Override PartName="/ppt/notesSlides/notesSlide97.xml" ContentType="application/vnd.openxmlformats-officedocument.presentationml.notesSlide+xml"/>
  <Override PartName="/ppt/tags/tag99.xml" ContentType="application/vnd.openxmlformats-officedocument.presentationml.tags+xml"/>
  <Override PartName="/ppt/notesSlides/notesSlide98.xml" ContentType="application/vnd.openxmlformats-officedocument.presentationml.notesSlide+xml"/>
  <Override PartName="/ppt/tags/tag100.xml" ContentType="application/vnd.openxmlformats-officedocument.presentationml.tags+xml"/>
  <Override PartName="/ppt/notesSlides/notesSlide99.xml" ContentType="application/vnd.openxmlformats-officedocument.presentationml.notesSlide+xml"/>
  <Override PartName="/ppt/tags/tag101.xml" ContentType="application/vnd.openxmlformats-officedocument.presentationml.tags+xml"/>
  <Override PartName="/ppt/notesSlides/notesSlide100.xml" ContentType="application/vnd.openxmlformats-officedocument.presentationml.notesSlide+xml"/>
  <Override PartName="/ppt/tags/tag102.xml" ContentType="application/vnd.openxmlformats-officedocument.presentationml.tags+xml"/>
  <Override PartName="/ppt/notesSlides/notesSlide101.xml" ContentType="application/vnd.openxmlformats-officedocument.presentationml.notesSlide+xml"/>
  <Override PartName="/ppt/tags/tag103.xml" ContentType="application/vnd.openxmlformats-officedocument.presentationml.tags+xml"/>
  <Override PartName="/ppt/notesSlides/notesSlide10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04"/>
  </p:notesMasterIdLst>
  <p:sldIdLst>
    <p:sldId id="520" r:id="rId2"/>
    <p:sldId id="714" r:id="rId3"/>
    <p:sldId id="708" r:id="rId4"/>
    <p:sldId id="709" r:id="rId5"/>
    <p:sldId id="710" r:id="rId6"/>
    <p:sldId id="645" r:id="rId7"/>
    <p:sldId id="594" r:id="rId8"/>
    <p:sldId id="595" r:id="rId9"/>
    <p:sldId id="646" r:id="rId10"/>
    <p:sldId id="647" r:id="rId11"/>
    <p:sldId id="648" r:id="rId12"/>
    <p:sldId id="649" r:id="rId13"/>
    <p:sldId id="651" r:id="rId14"/>
    <p:sldId id="654" r:id="rId15"/>
    <p:sldId id="715" r:id="rId16"/>
    <p:sldId id="652" r:id="rId17"/>
    <p:sldId id="657" r:id="rId18"/>
    <p:sldId id="655" r:id="rId19"/>
    <p:sldId id="658" r:id="rId20"/>
    <p:sldId id="659" r:id="rId21"/>
    <p:sldId id="684" r:id="rId22"/>
    <p:sldId id="660" r:id="rId23"/>
    <p:sldId id="661" r:id="rId24"/>
    <p:sldId id="685" r:id="rId25"/>
    <p:sldId id="670" r:id="rId26"/>
    <p:sldId id="600" r:id="rId27"/>
    <p:sldId id="601" r:id="rId28"/>
    <p:sldId id="662" r:id="rId29"/>
    <p:sldId id="663" r:id="rId30"/>
    <p:sldId id="665" r:id="rId31"/>
    <p:sldId id="664" r:id="rId32"/>
    <p:sldId id="667" r:id="rId33"/>
    <p:sldId id="666" r:id="rId34"/>
    <p:sldId id="668" r:id="rId35"/>
    <p:sldId id="669" r:id="rId36"/>
    <p:sldId id="671" r:id="rId37"/>
    <p:sldId id="602" r:id="rId38"/>
    <p:sldId id="606" r:id="rId39"/>
    <p:sldId id="609" r:id="rId40"/>
    <p:sldId id="610" r:id="rId41"/>
    <p:sldId id="611" r:id="rId42"/>
    <p:sldId id="612" r:id="rId43"/>
    <p:sldId id="614" r:id="rId44"/>
    <p:sldId id="615" r:id="rId45"/>
    <p:sldId id="616" r:id="rId46"/>
    <p:sldId id="617" r:id="rId47"/>
    <p:sldId id="618" r:id="rId48"/>
    <p:sldId id="619" r:id="rId49"/>
    <p:sldId id="620" r:id="rId50"/>
    <p:sldId id="621" r:id="rId51"/>
    <p:sldId id="622" r:id="rId52"/>
    <p:sldId id="623" r:id="rId53"/>
    <p:sldId id="624" r:id="rId54"/>
    <p:sldId id="625" r:id="rId55"/>
    <p:sldId id="626" r:id="rId56"/>
    <p:sldId id="627" r:id="rId57"/>
    <p:sldId id="628" r:id="rId58"/>
    <p:sldId id="629" r:id="rId59"/>
    <p:sldId id="630" r:id="rId60"/>
    <p:sldId id="631" r:id="rId61"/>
    <p:sldId id="632" r:id="rId62"/>
    <p:sldId id="633" r:id="rId63"/>
    <p:sldId id="634" r:id="rId64"/>
    <p:sldId id="635" r:id="rId65"/>
    <p:sldId id="636" r:id="rId66"/>
    <p:sldId id="637" r:id="rId67"/>
    <p:sldId id="717" r:id="rId68"/>
    <p:sldId id="718" r:id="rId69"/>
    <p:sldId id="719" r:id="rId70"/>
    <p:sldId id="673" r:id="rId71"/>
    <p:sldId id="674" r:id="rId72"/>
    <p:sldId id="675" r:id="rId73"/>
    <p:sldId id="676" r:id="rId74"/>
    <p:sldId id="677" r:id="rId75"/>
    <p:sldId id="678" r:id="rId76"/>
    <p:sldId id="679" r:id="rId77"/>
    <p:sldId id="680" r:id="rId78"/>
    <p:sldId id="681" r:id="rId79"/>
    <p:sldId id="716" r:id="rId80"/>
    <p:sldId id="711" r:id="rId81"/>
    <p:sldId id="686" r:id="rId82"/>
    <p:sldId id="687" r:id="rId83"/>
    <p:sldId id="688" r:id="rId84"/>
    <p:sldId id="689" r:id="rId85"/>
    <p:sldId id="690" r:id="rId86"/>
    <p:sldId id="691" r:id="rId87"/>
    <p:sldId id="692" r:id="rId88"/>
    <p:sldId id="693" r:id="rId89"/>
    <p:sldId id="694" r:id="rId90"/>
    <p:sldId id="695" r:id="rId91"/>
    <p:sldId id="696" r:id="rId92"/>
    <p:sldId id="697" r:id="rId93"/>
    <p:sldId id="698" r:id="rId94"/>
    <p:sldId id="699" r:id="rId95"/>
    <p:sldId id="700" r:id="rId96"/>
    <p:sldId id="701" r:id="rId97"/>
    <p:sldId id="702" r:id="rId98"/>
    <p:sldId id="703" r:id="rId99"/>
    <p:sldId id="704" r:id="rId100"/>
    <p:sldId id="705" r:id="rId101"/>
    <p:sldId id="706" r:id="rId102"/>
    <p:sldId id="707" r:id="rId103"/>
  </p:sldIdLst>
  <p:sldSz cx="12192000" cy="6858000"/>
  <p:notesSz cx="6858000" cy="9144000"/>
  <p:custDataLst>
    <p:tags r:id="rId10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CAF4"/>
    <a:srgbClr val="FCCA03"/>
    <a:srgbClr val="6E5385"/>
    <a:srgbClr val="FFCCFF"/>
    <a:srgbClr val="FF33CC"/>
    <a:srgbClr val="9EDCF8"/>
    <a:srgbClr val="3AB6F0"/>
    <a:srgbClr val="5E85B0"/>
    <a:srgbClr val="CC3399"/>
    <a:srgbClr val="E4A3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6433" autoAdjust="0"/>
  </p:normalViewPr>
  <p:slideViewPr>
    <p:cSldViewPr snapToGrid="0" showGuides="1">
      <p:cViewPr varScale="1">
        <p:scale>
          <a:sx n="108" d="100"/>
          <a:sy n="108" d="100"/>
        </p:scale>
        <p:origin x="642" y="4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viewProps" Target="viewProp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theme" Target="theme/theme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52.wmf"/><Relationship Id="rId7" Type="http://schemas.openxmlformats.org/officeDocument/2006/relationships/image" Target="../media/image56.wmf"/><Relationship Id="rId2" Type="http://schemas.openxmlformats.org/officeDocument/2006/relationships/image" Target="../media/image51.wmf"/><Relationship Id="rId1" Type="http://schemas.openxmlformats.org/officeDocument/2006/relationships/image" Target="../media/image50.wmf"/><Relationship Id="rId6" Type="http://schemas.openxmlformats.org/officeDocument/2006/relationships/image" Target="../media/image55.wmf"/><Relationship Id="rId5" Type="http://schemas.openxmlformats.org/officeDocument/2006/relationships/image" Target="../media/image54.wmf"/><Relationship Id="rId4" Type="http://schemas.openxmlformats.org/officeDocument/2006/relationships/image" Target="../media/image5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9/12/2026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171395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521469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1932800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30167465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259695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2058110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457761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3334638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2557385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100196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2116895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4165481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 Copyright </a:t>
            </a:r>
            <a:r>
              <a:rPr lang="en-US" b="1" smtClean="0"/>
              <a:t>PresentationGo.com</a:t>
            </a:r>
            <a:r>
              <a:rPr lang="en-US" smtClean="0"/>
              <a:t> – The free PowerPoint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3552334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617162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3686350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142396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939969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27523433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3621319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87772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12045783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36495257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14747391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3719545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22715145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38620552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5313412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9852716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13045644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6840510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23538563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25459367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17997520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28704640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19103005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5506074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20441583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33363277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7132821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21799684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19007573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42004028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34744386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550266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3021056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41405223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12641418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22181637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85986218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42599757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14786771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40766419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84582941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38372775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399832219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20871539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17160173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21306934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315398927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98073633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96965733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177920238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182415861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241906393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287570636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417384863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237613159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354414511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166039131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277152300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112472689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49747545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302833661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57070975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250417316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84622339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78484685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281275096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207771393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203534603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306947185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290933801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427184618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27432810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207192638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423411996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3409323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89</a:t>
            </a:fld>
            <a:endParaRPr lang="en-US"/>
          </a:p>
        </p:txBody>
      </p:sp>
    </p:spTree>
    <p:extLst>
      <p:ext uri="{BB962C8B-B14F-4D97-AF65-F5344CB8AC3E}">
        <p14:creationId xmlns:p14="http://schemas.microsoft.com/office/powerpoint/2010/main" val="280886106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90</a:t>
            </a:fld>
            <a:endParaRPr lang="en-US"/>
          </a:p>
        </p:txBody>
      </p:sp>
    </p:spTree>
    <p:extLst>
      <p:ext uri="{BB962C8B-B14F-4D97-AF65-F5344CB8AC3E}">
        <p14:creationId xmlns:p14="http://schemas.microsoft.com/office/powerpoint/2010/main" val="3358686074"/>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91</a:t>
            </a:fld>
            <a:endParaRPr lang="en-US"/>
          </a:p>
        </p:txBody>
      </p:sp>
    </p:spTree>
    <p:extLst>
      <p:ext uri="{BB962C8B-B14F-4D97-AF65-F5344CB8AC3E}">
        <p14:creationId xmlns:p14="http://schemas.microsoft.com/office/powerpoint/2010/main" val="34250421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92</a:t>
            </a:fld>
            <a:endParaRPr lang="en-US"/>
          </a:p>
        </p:txBody>
      </p:sp>
    </p:spTree>
    <p:extLst>
      <p:ext uri="{BB962C8B-B14F-4D97-AF65-F5344CB8AC3E}">
        <p14:creationId xmlns:p14="http://schemas.microsoft.com/office/powerpoint/2010/main" val="198559477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93</a:t>
            </a:fld>
            <a:endParaRPr lang="en-US"/>
          </a:p>
        </p:txBody>
      </p:sp>
    </p:spTree>
    <p:extLst>
      <p:ext uri="{BB962C8B-B14F-4D97-AF65-F5344CB8AC3E}">
        <p14:creationId xmlns:p14="http://schemas.microsoft.com/office/powerpoint/2010/main" val="61548257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94</a:t>
            </a:fld>
            <a:endParaRPr lang="en-US"/>
          </a:p>
        </p:txBody>
      </p:sp>
    </p:spTree>
    <p:extLst>
      <p:ext uri="{BB962C8B-B14F-4D97-AF65-F5344CB8AC3E}">
        <p14:creationId xmlns:p14="http://schemas.microsoft.com/office/powerpoint/2010/main" val="188475705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95</a:t>
            </a:fld>
            <a:endParaRPr lang="en-US"/>
          </a:p>
        </p:txBody>
      </p:sp>
    </p:spTree>
    <p:extLst>
      <p:ext uri="{BB962C8B-B14F-4D97-AF65-F5344CB8AC3E}">
        <p14:creationId xmlns:p14="http://schemas.microsoft.com/office/powerpoint/2010/main" val="579350956"/>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96</a:t>
            </a:fld>
            <a:endParaRPr lang="en-US"/>
          </a:p>
        </p:txBody>
      </p:sp>
    </p:spTree>
    <p:extLst>
      <p:ext uri="{BB962C8B-B14F-4D97-AF65-F5344CB8AC3E}">
        <p14:creationId xmlns:p14="http://schemas.microsoft.com/office/powerpoint/2010/main" val="43778255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97</a:t>
            </a:fld>
            <a:endParaRPr lang="en-US"/>
          </a:p>
        </p:txBody>
      </p:sp>
    </p:spTree>
    <p:extLst>
      <p:ext uri="{BB962C8B-B14F-4D97-AF65-F5344CB8AC3E}">
        <p14:creationId xmlns:p14="http://schemas.microsoft.com/office/powerpoint/2010/main" val="801544860"/>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98</a:t>
            </a:fld>
            <a:endParaRPr lang="en-US"/>
          </a:p>
        </p:txBody>
      </p:sp>
    </p:spTree>
    <p:extLst>
      <p:ext uri="{BB962C8B-B14F-4D97-AF65-F5344CB8AC3E}">
        <p14:creationId xmlns:p14="http://schemas.microsoft.com/office/powerpoint/2010/main" val="3750934102"/>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99</a:t>
            </a:fld>
            <a:endParaRPr lang="en-US"/>
          </a:p>
        </p:txBody>
      </p:sp>
    </p:spTree>
    <p:extLst>
      <p:ext uri="{BB962C8B-B14F-4D97-AF65-F5344CB8AC3E}">
        <p14:creationId xmlns:p14="http://schemas.microsoft.com/office/powerpoint/2010/main" val="99854446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100</a:t>
            </a:fld>
            <a:endParaRPr lang="en-US"/>
          </a:p>
        </p:txBody>
      </p:sp>
    </p:spTree>
    <p:extLst>
      <p:ext uri="{BB962C8B-B14F-4D97-AF65-F5344CB8AC3E}">
        <p14:creationId xmlns:p14="http://schemas.microsoft.com/office/powerpoint/2010/main" val="1365003058"/>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101</a:t>
            </a:fld>
            <a:endParaRPr lang="en-US"/>
          </a:p>
        </p:txBody>
      </p:sp>
    </p:spTree>
    <p:extLst>
      <p:ext uri="{BB962C8B-B14F-4D97-AF65-F5344CB8AC3E}">
        <p14:creationId xmlns:p14="http://schemas.microsoft.com/office/powerpoint/2010/main" val="89656957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102</a:t>
            </a:fld>
            <a:endParaRPr lang="en-US"/>
          </a:p>
        </p:txBody>
      </p:sp>
    </p:spTree>
    <p:extLst>
      <p:ext uri="{BB962C8B-B14F-4D97-AF65-F5344CB8AC3E}">
        <p14:creationId xmlns:p14="http://schemas.microsoft.com/office/powerpoint/2010/main" val="818321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12.09.2026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Resim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0"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 Target="../slides/slide2.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Rectangle: Rounded Corners 111">
            <a:hlinkClick r:id="rId7"/>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80.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67.xml"/><Relationship Id="rId11" Type="http://schemas.openxmlformats.org/officeDocument/2006/relationships/slide" Target="slide16.xml"/><Relationship Id="rId5" Type="http://schemas.openxmlformats.org/officeDocument/2006/relationships/slide" Target="slide36.xml"/><Relationship Id="rId10" Type="http://schemas.openxmlformats.org/officeDocument/2006/relationships/slide" Target="slide6.xml"/><Relationship Id="rId4" Type="http://schemas.openxmlformats.org/officeDocument/2006/relationships/slide" Target="slide25.xml"/><Relationship Id="rId9" Type="http://schemas.openxmlformats.org/officeDocument/2006/relationships/slide" Target="slide1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audio" Target="../media/audio2.wav"/><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slide" Target="slide2.xml"/><Relationship Id="rId5" Type="http://schemas.openxmlformats.org/officeDocument/2006/relationships/image" Target="../media/image13.jpeg"/><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5.png"/><Relationship Id="rId5" Type="http://schemas.openxmlformats.org/officeDocument/2006/relationships/hyperlink" Target="https://www.sosyalbilgiler.biz/" TargetMode="Externa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7.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audio" Target="../media/audio4.wav"/><Relationship Id="rId4" Type="http://schemas.openxmlformats.org/officeDocument/2006/relationships/audio" Target="../media/audio3.wav"/></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8.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6.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9.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16.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0.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16.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1.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16.png"/><Relationship Id="rId5" Type="http://schemas.openxmlformats.org/officeDocument/2006/relationships/audio" Target="../media/audio4.wav"/><Relationship Id="rId4" Type="http://schemas.openxmlformats.org/officeDocument/2006/relationships/audio" Target="../media/audio3.wav"/></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2.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16.png"/><Relationship Id="rId5" Type="http://schemas.openxmlformats.org/officeDocument/2006/relationships/audio" Target="../media/audio4.wav"/><Relationship Id="rId4" Type="http://schemas.openxmlformats.org/officeDocument/2006/relationships/audio" Target="../media/audio3.wav"/><Relationship Id="rId9" Type="http://schemas.openxmlformats.org/officeDocument/2006/relationships/hyperlink" Target="https://www.sosyalbilgiler.biz/"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notesSlide" Target="../notesSlides/notesSlide13.xml"/><Relationship Id="rId7" Type="http://schemas.openxmlformats.org/officeDocument/2006/relationships/image" Target="../media/image18.jpeg"/><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slide" Target="slide2.xml"/><Relationship Id="rId5" Type="http://schemas.openxmlformats.org/officeDocument/2006/relationships/audio" Target="../media/audio2.wav"/><Relationship Id="rId4" Type="http://schemas.openxmlformats.org/officeDocument/2006/relationships/audio" Target="../media/audio1.wav"/><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slide" Target="slide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hyperlink" Target="https://www.sosyalbilgiler.biz/" TargetMode="External"/><Relationship Id="rId5" Type="http://schemas.openxmlformats.org/officeDocument/2006/relationships/image" Target="../media/image14.png"/><Relationship Id="rId4" Type="http://schemas.openxmlformats.org/officeDocument/2006/relationships/audio" Target="../media/audio2.wav"/></Relationships>
</file>

<file path=ppt/slides/_rels/slide1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16.xml"/><Relationship Id="rId7" Type="http://schemas.openxmlformats.org/officeDocument/2006/relationships/image" Target="../media/image23.jpeg"/><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22.jpeg"/><Relationship Id="rId5" Type="http://schemas.openxmlformats.org/officeDocument/2006/relationships/audio" Target="../media/audio2.wav"/><Relationship Id="rId4" Type="http://schemas.openxmlformats.org/officeDocument/2006/relationships/audio" Target="../media/audio1.wav"/></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18.xml"/><Relationship Id="rId6" Type="http://schemas.openxmlformats.org/officeDocument/2006/relationships/slide" Target="slide2.xml"/><Relationship Id="rId5" Type="http://schemas.openxmlformats.org/officeDocument/2006/relationships/image" Target="../media/image24.jpeg"/><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notesSlide" Target="../notesSlides/notesSlide18.xml"/><Relationship Id="rId7" Type="http://schemas.openxmlformats.org/officeDocument/2006/relationships/image" Target="../media/image25.jpeg"/><Relationship Id="rId2" Type="http://schemas.openxmlformats.org/officeDocument/2006/relationships/slideLayout" Target="../slideLayouts/slideLayout3.xml"/><Relationship Id="rId1" Type="http://schemas.openxmlformats.org/officeDocument/2006/relationships/tags" Target="../tags/tag19.xml"/><Relationship Id="rId6" Type="http://schemas.openxmlformats.org/officeDocument/2006/relationships/audio" Target="../media/audio5.wav"/><Relationship Id="rId5" Type="http://schemas.openxmlformats.org/officeDocument/2006/relationships/audio" Target="../media/audio2.wav"/><Relationship Id="rId4" Type="http://schemas.openxmlformats.org/officeDocument/2006/relationships/audio" Target="../media/audio1.wav"/><Relationship Id="rId9" Type="http://schemas.openxmlformats.org/officeDocument/2006/relationships/slide" Target="slide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 Id="rId6" Type="http://schemas.openxmlformats.org/officeDocument/2006/relationships/slide" Target="slide2.xml"/><Relationship Id="rId5" Type="http://schemas.openxmlformats.org/officeDocument/2006/relationships/image" Target="../media/image27.jpeg"/><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21.xml"/><Relationship Id="rId5" Type="http://schemas.openxmlformats.org/officeDocument/2006/relationships/slide" Target="slide2.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hyperlink" Target="https://www.sosyalbilgiler.biz/" TargetMode="Externa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hyperlink" Target="https://www.sosyalbilgiler.biz/" TargetMode="External"/><Relationship Id="rId2" Type="http://schemas.openxmlformats.org/officeDocument/2006/relationships/slideLayout" Target="../slideLayouts/slideLayout3.xml"/><Relationship Id="rId1" Type="http://schemas.openxmlformats.org/officeDocument/2006/relationships/tags" Target="../tags/tag23.xml"/><Relationship Id="rId6" Type="http://schemas.openxmlformats.org/officeDocument/2006/relationships/slide" Target="slide2.xml"/><Relationship Id="rId5" Type="http://schemas.openxmlformats.org/officeDocument/2006/relationships/image" Target="../media/image29.jpeg"/><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notesSlide" Target="../notesSlides/notesSlide23.xml"/><Relationship Id="rId7" Type="http://schemas.openxmlformats.org/officeDocument/2006/relationships/image" Target="../media/image31.png"/><Relationship Id="rId2" Type="http://schemas.openxmlformats.org/officeDocument/2006/relationships/slideLayout" Target="../slideLayouts/slideLayout3.xml"/><Relationship Id="rId1" Type="http://schemas.openxmlformats.org/officeDocument/2006/relationships/tags" Target="../tags/tag24.xml"/><Relationship Id="rId6" Type="http://schemas.openxmlformats.org/officeDocument/2006/relationships/hyperlink" Target="https://www.sosyalbilgiler.biz/" TargetMode="External"/><Relationship Id="rId5" Type="http://schemas.openxmlformats.org/officeDocument/2006/relationships/slide" Target="slide2.xml"/><Relationship Id="rId4" Type="http://schemas.openxmlformats.org/officeDocument/2006/relationships/image" Target="../media/image30.jpeg"/><Relationship Id="rId9" Type="http://schemas.openxmlformats.org/officeDocument/2006/relationships/image" Target="../media/image32.png"/></Relationships>
</file>

<file path=ppt/slides/_rels/slide24.xml.rels><?xml version="1.0" encoding="UTF-8" standalone="yes"?>
<Relationships xmlns="http://schemas.openxmlformats.org/package/2006/relationships"><Relationship Id="rId8" Type="http://schemas.openxmlformats.org/officeDocument/2006/relationships/hyperlink" Target="https://www.sosyalbilgiler.biz/" TargetMode="External"/><Relationship Id="rId3" Type="http://schemas.openxmlformats.org/officeDocument/2006/relationships/notesSlide" Target="../notesSlides/notesSlide24.xml"/><Relationship Id="rId7"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3.png"/><Relationship Id="rId11" Type="http://schemas.openxmlformats.org/officeDocument/2006/relationships/image" Target="../media/image32.png"/><Relationship Id="rId5" Type="http://schemas.openxmlformats.org/officeDocument/2006/relationships/image" Target="../media/image14.png"/><Relationship Id="rId10" Type="http://schemas.openxmlformats.org/officeDocument/2006/relationships/image" Target="NULL"/><Relationship Id="rId4" Type="http://schemas.openxmlformats.org/officeDocument/2006/relationships/audio" Target="../media/audio6.wav"/><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25.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26.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27.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28.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2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29.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0.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1.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2.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3.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4.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3.wav"/><Relationship Id="rId5" Type="http://schemas.openxmlformats.org/officeDocument/2006/relationships/audio" Target="../media/audio4.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35.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hyperlink" Target="https://www.sosyalbilgiler.biz/" TargetMode="External"/><Relationship Id="rId4" Type="http://schemas.openxmlformats.org/officeDocument/2006/relationships/audio" Target="../media/audio7.wav"/><Relationship Id="rId9" Type="http://schemas.openxmlformats.org/officeDocument/2006/relationships/image" Target="../media/image17.pn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36.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37.xml"/><Relationship Id="rId7" Type="http://schemas.openxmlformats.org/officeDocument/2006/relationships/slide" Target="slide39.xml"/><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image" Target="../media/image36.jpeg"/><Relationship Id="rId11" Type="http://schemas.openxmlformats.org/officeDocument/2006/relationships/hyperlink" Target="https://www.sosyalbilgiler.biz/" TargetMode="Externa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8.wav"/><Relationship Id="rId9" Type="http://schemas.openxmlformats.org/officeDocument/2006/relationships/slide" Target="slide40.xml"/></Relationships>
</file>

<file path=ppt/slides/_rels/slide38.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38.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audio" Target="../media/audio2.wav"/><Relationship Id="rId11" Type="http://schemas.openxmlformats.org/officeDocument/2006/relationships/slide" Target="slide37.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0.xml"/><Relationship Id="rId14" Type="http://schemas.openxmlformats.org/officeDocument/2006/relationships/audio" Target="../media/audio9.wav"/></Relationships>
</file>

<file path=ppt/slides/_rels/slide3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39.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audio" Target="../media/audio2.wav"/><Relationship Id="rId11" Type="http://schemas.openxmlformats.org/officeDocument/2006/relationships/slide" Target="slide37.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0.xml"/><Relationship Id="rId14" Type="http://schemas.openxmlformats.org/officeDocument/2006/relationships/audio" Target="../media/audio9.wav"/></Relationships>
</file>

<file path=ppt/slides/_rels/slide40.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audio" Target="../media/audio8.wav"/><Relationship Id="rId3" Type="http://schemas.openxmlformats.org/officeDocument/2006/relationships/notesSlide" Target="../notesSlides/notesSlide40.xml"/><Relationship Id="rId7" Type="http://schemas.openxmlformats.org/officeDocument/2006/relationships/slide" Target="slide41.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43.xml"/><Relationship Id="rId4" Type="http://schemas.openxmlformats.org/officeDocument/2006/relationships/audio" Target="../media/audio8.wav"/><Relationship Id="rId9" Type="http://schemas.openxmlformats.org/officeDocument/2006/relationships/image" Target="../media/image35.png"/></Relationships>
</file>

<file path=ppt/slides/_rels/slide4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1.xml"/><Relationship Id="rId7" Type="http://schemas.openxmlformats.org/officeDocument/2006/relationships/image" Target="../media/image36.jpeg"/><Relationship Id="rId12"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audio" Target="../media/audio2.wav"/><Relationship Id="rId11" Type="http://schemas.openxmlformats.org/officeDocument/2006/relationships/slide" Target="slide43.xml"/><Relationship Id="rId5" Type="http://schemas.openxmlformats.org/officeDocument/2006/relationships/audio" Target="../media/audio7.wav"/><Relationship Id="rId10" Type="http://schemas.openxmlformats.org/officeDocument/2006/relationships/image" Target="../media/image37.png"/><Relationship Id="rId4" Type="http://schemas.openxmlformats.org/officeDocument/2006/relationships/audio" Target="../media/audio9.wav"/><Relationship Id="rId9" Type="http://schemas.openxmlformats.org/officeDocument/2006/relationships/slide" Target="slide40.xml"/><Relationship Id="rId14" Type="http://schemas.openxmlformats.org/officeDocument/2006/relationships/audio" Target="../media/audio9.wav"/></Relationships>
</file>

<file path=ppt/slides/_rels/slide4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2.xml"/><Relationship Id="rId7" Type="http://schemas.openxmlformats.org/officeDocument/2006/relationships/image" Target="../media/image36.jpeg"/><Relationship Id="rId12"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audio" Target="../media/audio2.wav"/><Relationship Id="rId11" Type="http://schemas.openxmlformats.org/officeDocument/2006/relationships/slide" Target="slide43.xml"/><Relationship Id="rId5" Type="http://schemas.openxmlformats.org/officeDocument/2006/relationships/audio" Target="../media/audio7.wav"/><Relationship Id="rId10" Type="http://schemas.openxmlformats.org/officeDocument/2006/relationships/image" Target="../media/image37.png"/><Relationship Id="rId4" Type="http://schemas.openxmlformats.org/officeDocument/2006/relationships/audio" Target="../media/audio9.wav"/><Relationship Id="rId9" Type="http://schemas.openxmlformats.org/officeDocument/2006/relationships/slide" Target="slide40.xml"/><Relationship Id="rId14" Type="http://schemas.openxmlformats.org/officeDocument/2006/relationships/audio" Target="../media/audio9.wav"/></Relationships>
</file>

<file path=ppt/slides/_rels/slide43.xml.rels><?xml version="1.0" encoding="UTF-8" standalone="yes"?>
<Relationships xmlns="http://schemas.openxmlformats.org/package/2006/relationships"><Relationship Id="rId8" Type="http://schemas.openxmlformats.org/officeDocument/2006/relationships/slide" Target="slide45.xml"/><Relationship Id="rId13" Type="http://schemas.openxmlformats.org/officeDocument/2006/relationships/audio" Target="../media/audio8.wav"/><Relationship Id="rId3" Type="http://schemas.openxmlformats.org/officeDocument/2006/relationships/notesSlide" Target="../notesSlides/notesSlide43.xml"/><Relationship Id="rId7" Type="http://schemas.openxmlformats.org/officeDocument/2006/relationships/slide" Target="slide44.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46.xml"/><Relationship Id="rId4" Type="http://schemas.openxmlformats.org/officeDocument/2006/relationships/audio" Target="../media/audio8.wav"/><Relationship Id="rId9" Type="http://schemas.openxmlformats.org/officeDocument/2006/relationships/image" Target="../media/image35.png"/></Relationships>
</file>

<file path=ppt/slides/_rels/slide4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4.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audio" Target="../media/audio2.wav"/><Relationship Id="rId11" Type="http://schemas.openxmlformats.org/officeDocument/2006/relationships/slide" Target="slide43.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6.xml"/><Relationship Id="rId14" Type="http://schemas.openxmlformats.org/officeDocument/2006/relationships/audio" Target="../media/audio9.wav"/></Relationships>
</file>

<file path=ppt/slides/_rels/slide45.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5.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audio" Target="../media/audio2.wav"/><Relationship Id="rId11" Type="http://schemas.openxmlformats.org/officeDocument/2006/relationships/slide" Target="slide43.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6.xml"/><Relationship Id="rId14" Type="http://schemas.openxmlformats.org/officeDocument/2006/relationships/audio" Target="../media/audio9.wav"/></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13" Type="http://schemas.openxmlformats.org/officeDocument/2006/relationships/audio" Target="../media/audio8.wav"/><Relationship Id="rId3" Type="http://schemas.openxmlformats.org/officeDocument/2006/relationships/notesSlide" Target="../notesSlides/notesSlide46.xml"/><Relationship Id="rId7" Type="http://schemas.openxmlformats.org/officeDocument/2006/relationships/slide" Target="slide47.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49.xml"/><Relationship Id="rId4" Type="http://schemas.openxmlformats.org/officeDocument/2006/relationships/audio" Target="../media/audio8.wav"/><Relationship Id="rId9" Type="http://schemas.openxmlformats.org/officeDocument/2006/relationships/image" Target="../media/image35.png"/></Relationships>
</file>

<file path=ppt/slides/_rels/slide47.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7.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audio" Target="../media/audio2.wav"/><Relationship Id="rId11" Type="http://schemas.openxmlformats.org/officeDocument/2006/relationships/slide" Target="slide46.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9.xml"/><Relationship Id="rId14" Type="http://schemas.openxmlformats.org/officeDocument/2006/relationships/audio" Target="../media/audio9.wav"/></Relationships>
</file>

<file path=ppt/slides/_rels/slide48.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48.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audio" Target="../media/audio2.wav"/><Relationship Id="rId11" Type="http://schemas.openxmlformats.org/officeDocument/2006/relationships/slide" Target="slide46.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49.xml"/><Relationship Id="rId14" Type="http://schemas.openxmlformats.org/officeDocument/2006/relationships/audio" Target="../media/audio9.wav"/></Relationships>
</file>

<file path=ppt/slides/_rels/slide49.xml.rels><?xml version="1.0" encoding="UTF-8" standalone="yes"?>
<Relationships xmlns="http://schemas.openxmlformats.org/package/2006/relationships"><Relationship Id="rId8" Type="http://schemas.openxmlformats.org/officeDocument/2006/relationships/slide" Target="slide51.xml"/><Relationship Id="rId13" Type="http://schemas.openxmlformats.org/officeDocument/2006/relationships/audio" Target="../media/audio8.wav"/><Relationship Id="rId3" Type="http://schemas.openxmlformats.org/officeDocument/2006/relationships/notesSlide" Target="../notesSlides/notesSlide49.xml"/><Relationship Id="rId7" Type="http://schemas.openxmlformats.org/officeDocument/2006/relationships/slide" Target="slide50.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52.xml"/><Relationship Id="rId4" Type="http://schemas.openxmlformats.org/officeDocument/2006/relationships/audio" Target="../media/audio8.wav"/><Relationship Id="rId9" Type="http://schemas.openxmlformats.org/officeDocument/2006/relationships/image" Target="../media/image35.png"/></Relationships>
</file>

<file path=ppt/slides/_rels/slide5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0.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audio" Target="../media/audio2.wav"/><Relationship Id="rId11" Type="http://schemas.openxmlformats.org/officeDocument/2006/relationships/slide" Target="slide49.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2.xml"/><Relationship Id="rId14" Type="http://schemas.openxmlformats.org/officeDocument/2006/relationships/audio" Target="../media/audio9.wav"/></Relationships>
</file>

<file path=ppt/slides/_rels/slide5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1.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audio" Target="../media/audio2.wav"/><Relationship Id="rId11" Type="http://schemas.openxmlformats.org/officeDocument/2006/relationships/slide" Target="slide49.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2.xml"/><Relationship Id="rId14" Type="http://schemas.openxmlformats.org/officeDocument/2006/relationships/audio" Target="../media/audio9.wav"/></Relationships>
</file>

<file path=ppt/slides/_rels/slide52.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audio" Target="../media/audio8.wav"/><Relationship Id="rId3" Type="http://schemas.openxmlformats.org/officeDocument/2006/relationships/notesSlide" Target="../notesSlides/notesSlide52.xml"/><Relationship Id="rId7" Type="http://schemas.openxmlformats.org/officeDocument/2006/relationships/slide" Target="slide53.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3.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55.xml"/><Relationship Id="rId4" Type="http://schemas.openxmlformats.org/officeDocument/2006/relationships/audio" Target="../media/audio8.wav"/><Relationship Id="rId9" Type="http://schemas.openxmlformats.org/officeDocument/2006/relationships/image" Target="../media/image35.png"/></Relationships>
</file>

<file path=ppt/slides/_rels/slide53.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3.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audio" Target="../media/audio2.wav"/><Relationship Id="rId11" Type="http://schemas.openxmlformats.org/officeDocument/2006/relationships/slide" Target="slide52.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5.xml"/><Relationship Id="rId14" Type="http://schemas.openxmlformats.org/officeDocument/2006/relationships/audio" Target="../media/audio9.wav"/></Relationships>
</file>

<file path=ppt/slides/_rels/slide5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4.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audio" Target="../media/audio2.wav"/><Relationship Id="rId11" Type="http://schemas.openxmlformats.org/officeDocument/2006/relationships/slide" Target="slide52.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5.xml"/><Relationship Id="rId14" Type="http://schemas.openxmlformats.org/officeDocument/2006/relationships/audio" Target="../media/audio9.wav"/></Relationships>
</file>

<file path=ppt/slides/_rels/slide55.xml.rels><?xml version="1.0" encoding="UTF-8" standalone="yes"?>
<Relationships xmlns="http://schemas.openxmlformats.org/package/2006/relationships"><Relationship Id="rId8" Type="http://schemas.openxmlformats.org/officeDocument/2006/relationships/slide" Target="slide57.xml"/><Relationship Id="rId13" Type="http://schemas.openxmlformats.org/officeDocument/2006/relationships/audio" Target="../media/audio8.wav"/><Relationship Id="rId3" Type="http://schemas.openxmlformats.org/officeDocument/2006/relationships/notesSlide" Target="../notesSlides/notesSlide55.xml"/><Relationship Id="rId7" Type="http://schemas.openxmlformats.org/officeDocument/2006/relationships/slide" Target="slide56.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58.xml"/><Relationship Id="rId4" Type="http://schemas.openxmlformats.org/officeDocument/2006/relationships/audio" Target="../media/audio8.wav"/><Relationship Id="rId9" Type="http://schemas.openxmlformats.org/officeDocument/2006/relationships/image" Target="../media/image35.png"/></Relationships>
</file>

<file path=ppt/slides/_rels/slide5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6.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audio" Target="../media/audio2.wav"/><Relationship Id="rId11" Type="http://schemas.openxmlformats.org/officeDocument/2006/relationships/slide" Target="slide55.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8.xml"/><Relationship Id="rId14" Type="http://schemas.openxmlformats.org/officeDocument/2006/relationships/audio" Target="../media/audio9.wav"/></Relationships>
</file>

<file path=ppt/slides/_rels/slide57.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7.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audio" Target="../media/audio2.wav"/><Relationship Id="rId11" Type="http://schemas.openxmlformats.org/officeDocument/2006/relationships/slide" Target="slide55.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58.xml"/><Relationship Id="rId14" Type="http://schemas.openxmlformats.org/officeDocument/2006/relationships/audio" Target="../media/audio9.wav"/></Relationships>
</file>

<file path=ppt/slides/_rels/slide58.xml.rels><?xml version="1.0" encoding="UTF-8" standalone="yes"?>
<Relationships xmlns="http://schemas.openxmlformats.org/package/2006/relationships"><Relationship Id="rId8" Type="http://schemas.openxmlformats.org/officeDocument/2006/relationships/slide" Target="slide60.xml"/><Relationship Id="rId13" Type="http://schemas.openxmlformats.org/officeDocument/2006/relationships/audio" Target="../media/audio8.wav"/><Relationship Id="rId3" Type="http://schemas.openxmlformats.org/officeDocument/2006/relationships/notesSlide" Target="../notesSlides/notesSlide58.xml"/><Relationship Id="rId7" Type="http://schemas.openxmlformats.org/officeDocument/2006/relationships/slide" Target="slide59.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61.xml"/><Relationship Id="rId4" Type="http://schemas.openxmlformats.org/officeDocument/2006/relationships/audio" Target="../media/audio8.wav"/><Relationship Id="rId9" Type="http://schemas.openxmlformats.org/officeDocument/2006/relationships/image" Target="../media/image35.png"/></Relationships>
</file>

<file path=ppt/slides/_rels/slide5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59.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audio" Target="../media/audio2.wav"/><Relationship Id="rId11" Type="http://schemas.openxmlformats.org/officeDocument/2006/relationships/slide" Target="slide58.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61.xml"/><Relationship Id="rId14" Type="http://schemas.openxmlformats.org/officeDocument/2006/relationships/audio" Target="../media/audio9.wav"/></Relationships>
</file>

<file path=ppt/slides/_rels/slide6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60.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audio" Target="../media/audio2.wav"/><Relationship Id="rId11" Type="http://schemas.openxmlformats.org/officeDocument/2006/relationships/slide" Target="slide58.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61.xml"/><Relationship Id="rId14" Type="http://schemas.openxmlformats.org/officeDocument/2006/relationships/audio" Target="../media/audio9.wav"/></Relationships>
</file>

<file path=ppt/slides/_rels/slide61.xml.rels><?xml version="1.0" encoding="UTF-8" standalone="yes"?>
<Relationships xmlns="http://schemas.openxmlformats.org/package/2006/relationships"><Relationship Id="rId8" Type="http://schemas.openxmlformats.org/officeDocument/2006/relationships/slide" Target="slide63.xml"/><Relationship Id="rId13" Type="http://schemas.openxmlformats.org/officeDocument/2006/relationships/audio" Target="../media/audio8.wav"/><Relationship Id="rId3" Type="http://schemas.openxmlformats.org/officeDocument/2006/relationships/notesSlide" Target="../notesSlides/notesSlide61.xml"/><Relationship Id="rId7" Type="http://schemas.openxmlformats.org/officeDocument/2006/relationships/slide" Target="slide62.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64.xml"/><Relationship Id="rId4" Type="http://schemas.openxmlformats.org/officeDocument/2006/relationships/audio" Target="../media/audio8.wav"/><Relationship Id="rId9" Type="http://schemas.openxmlformats.org/officeDocument/2006/relationships/image" Target="../media/image35.png"/></Relationships>
</file>

<file path=ppt/slides/_rels/slide6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62.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audio" Target="../media/audio2.wav"/><Relationship Id="rId11" Type="http://schemas.openxmlformats.org/officeDocument/2006/relationships/slide" Target="slide61.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64.xml"/><Relationship Id="rId14" Type="http://schemas.openxmlformats.org/officeDocument/2006/relationships/audio" Target="../media/audio9.wav"/></Relationships>
</file>

<file path=ppt/slides/_rels/slide63.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www.sosyalbilgiler.biz/" TargetMode="External"/><Relationship Id="rId3" Type="http://schemas.openxmlformats.org/officeDocument/2006/relationships/notesSlide" Target="../notesSlides/notesSlide63.xml"/><Relationship Id="rId7" Type="http://schemas.openxmlformats.org/officeDocument/2006/relationships/image" Target="../media/image36.jpeg"/><Relationship Id="rId12"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audio" Target="../media/audio2.wav"/><Relationship Id="rId11" Type="http://schemas.openxmlformats.org/officeDocument/2006/relationships/slide" Target="slide61.xml"/><Relationship Id="rId5" Type="http://schemas.openxmlformats.org/officeDocument/2006/relationships/audio" Target="../media/audio7.wav"/><Relationship Id="rId10" Type="http://schemas.openxmlformats.org/officeDocument/2006/relationships/image" Target="../media/image17.png"/><Relationship Id="rId4" Type="http://schemas.openxmlformats.org/officeDocument/2006/relationships/audio" Target="../media/audio9.wav"/><Relationship Id="rId9" Type="http://schemas.openxmlformats.org/officeDocument/2006/relationships/slide" Target="slide64.xml"/><Relationship Id="rId14" Type="http://schemas.openxmlformats.org/officeDocument/2006/relationships/audio" Target="../media/audio9.wav"/></Relationships>
</file>

<file path=ppt/slides/_rels/slide64.xml.rels><?xml version="1.0" encoding="UTF-8" standalone="yes"?>
<Relationships xmlns="http://schemas.openxmlformats.org/package/2006/relationships"><Relationship Id="rId8" Type="http://schemas.openxmlformats.org/officeDocument/2006/relationships/slide" Target="slide66.xml"/><Relationship Id="rId13" Type="http://schemas.openxmlformats.org/officeDocument/2006/relationships/audio" Target="../media/audio8.wav"/><Relationship Id="rId3" Type="http://schemas.openxmlformats.org/officeDocument/2006/relationships/notesSlide" Target="../notesSlides/notesSlide64.xml"/><Relationship Id="rId7" Type="http://schemas.openxmlformats.org/officeDocument/2006/relationships/slide" Target="slide65.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5.xml"/><Relationship Id="rId6" Type="http://schemas.openxmlformats.org/officeDocument/2006/relationships/image" Target="../media/image36.jpeg"/><Relationship Id="rId11" Type="http://schemas.openxmlformats.org/officeDocument/2006/relationships/image" Target="../media/image17.png"/><Relationship Id="rId5" Type="http://schemas.openxmlformats.org/officeDocument/2006/relationships/audio" Target="../media/audio7.wav"/><Relationship Id="rId10" Type="http://schemas.openxmlformats.org/officeDocument/2006/relationships/slide" Target="slide70.xml"/><Relationship Id="rId4" Type="http://schemas.openxmlformats.org/officeDocument/2006/relationships/audio" Target="../media/audio8.wav"/><Relationship Id="rId9" Type="http://schemas.openxmlformats.org/officeDocument/2006/relationships/image" Target="../media/image35.png"/></Relationships>
</file>

<file path=ppt/slides/_rels/slide6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65.xml"/><Relationship Id="rId7" Type="http://schemas.openxmlformats.org/officeDocument/2006/relationships/image" Target="../media/image36.jpeg"/><Relationship Id="rId12" Type="http://schemas.openxmlformats.org/officeDocument/2006/relationships/audio" Target="../media/audio9.wav"/><Relationship Id="rId2" Type="http://schemas.openxmlformats.org/officeDocument/2006/relationships/slideLayout" Target="../slideLayouts/slideLayout2.xml"/><Relationship Id="rId1" Type="http://schemas.openxmlformats.org/officeDocument/2006/relationships/tags" Target="../tags/tag66.xml"/><Relationship Id="rId6" Type="http://schemas.openxmlformats.org/officeDocument/2006/relationships/audio" Target="../media/audio2.wav"/><Relationship Id="rId11" Type="http://schemas.openxmlformats.org/officeDocument/2006/relationships/hyperlink" Target="https://www.sosyalbilgiler.biz/" TargetMode="External"/><Relationship Id="rId5" Type="http://schemas.openxmlformats.org/officeDocument/2006/relationships/audio" Target="../media/audio7.wav"/><Relationship Id="rId10" Type="http://schemas.openxmlformats.org/officeDocument/2006/relationships/image" Target="../media/image37.png"/><Relationship Id="rId4" Type="http://schemas.openxmlformats.org/officeDocument/2006/relationships/audio" Target="../media/audio9.wav"/><Relationship Id="rId9" Type="http://schemas.openxmlformats.org/officeDocument/2006/relationships/slide" Target="slide64.xml"/></Relationships>
</file>

<file path=ppt/slides/_rels/slide6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66.xml"/><Relationship Id="rId7" Type="http://schemas.openxmlformats.org/officeDocument/2006/relationships/image" Target="../media/image36.jpeg"/><Relationship Id="rId12" Type="http://schemas.openxmlformats.org/officeDocument/2006/relationships/audio" Target="../media/audio9.wav"/><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audio" Target="../media/audio2.wav"/><Relationship Id="rId11" Type="http://schemas.openxmlformats.org/officeDocument/2006/relationships/hyperlink" Target="https://www.sosyalbilgiler.biz/" TargetMode="External"/><Relationship Id="rId5" Type="http://schemas.openxmlformats.org/officeDocument/2006/relationships/audio" Target="../media/audio7.wav"/><Relationship Id="rId10" Type="http://schemas.openxmlformats.org/officeDocument/2006/relationships/image" Target="../media/image37.png"/><Relationship Id="rId4" Type="http://schemas.openxmlformats.org/officeDocument/2006/relationships/audio" Target="../media/audio9.wav"/><Relationship Id="rId9" Type="http://schemas.openxmlformats.org/officeDocument/2006/relationships/slide" Target="slide64.xml"/></Relationships>
</file>

<file path=ppt/slides/_rels/slide67.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67.xml"/><Relationship Id="rId7" Type="http://schemas.openxmlformats.org/officeDocument/2006/relationships/image" Target="../media/image40.jpeg"/><Relationship Id="rId12" Type="http://schemas.openxmlformats.org/officeDocument/2006/relationships/image" Target="../media/image42.jpeg"/><Relationship Id="rId2" Type="http://schemas.openxmlformats.org/officeDocument/2006/relationships/slideLayout" Target="../slideLayouts/slideLayout2.xml"/><Relationship Id="rId1" Type="http://schemas.openxmlformats.org/officeDocument/2006/relationships/tags" Target="../tags/tag68.xml"/><Relationship Id="rId6" Type="http://schemas.openxmlformats.org/officeDocument/2006/relationships/image" Target="../media/image39.png"/><Relationship Id="rId11" Type="http://schemas.openxmlformats.org/officeDocument/2006/relationships/image" Target="../media/image17.png"/><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68.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68.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69.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6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69.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0.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notesSlide" Target="../notesSlides/notesSlide70.xml"/><Relationship Id="rId7" Type="http://schemas.openxmlformats.org/officeDocument/2006/relationships/image" Target="../media/image43.jpe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71.xml"/><Relationship Id="rId6" Type="http://schemas.openxmlformats.org/officeDocument/2006/relationships/image" Target="../media/image39.png"/><Relationship Id="rId11" Type="http://schemas.openxmlformats.org/officeDocument/2006/relationships/slide" Target="slide2.xml"/><Relationship Id="rId5" Type="http://schemas.openxmlformats.org/officeDocument/2006/relationships/audio" Target="../media/audio4.wav"/><Relationship Id="rId10" Type="http://schemas.openxmlformats.org/officeDocument/2006/relationships/image" Target="../media/image3.png"/><Relationship Id="rId4" Type="http://schemas.openxmlformats.org/officeDocument/2006/relationships/audio" Target="../media/audio3.wav"/><Relationship Id="rId9" Type="http://schemas.openxmlformats.org/officeDocument/2006/relationships/image" Target="../media/image17.png"/></Relationships>
</file>

<file path=ppt/slides/_rels/slide71.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1.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2.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2.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3.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3.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3.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4.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4.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5.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5.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5.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6.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6.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7.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7.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7.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8.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notesSlide" Target="../notesSlides/notesSlide78.xml"/><Relationship Id="rId7" Type="http://schemas.openxmlformats.org/officeDocument/2006/relationships/image" Target="../media/image40.jpeg"/><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79.xml"/><Relationship Id="rId6" Type="http://schemas.openxmlformats.org/officeDocument/2006/relationships/image" Target="../media/image39.pn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slide" Target="slide2.xml"/><Relationship Id="rId4" Type="http://schemas.openxmlformats.org/officeDocument/2006/relationships/audio" Target="../media/audio3.wav"/><Relationship Id="rId9" Type="http://schemas.openxmlformats.org/officeDocument/2006/relationships/image" Target="../media/image3.png"/></Relationships>
</file>

<file path=ppt/slides/_rels/slide7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notesSlide" Target="../notesSlides/notesSlide79.xml"/><Relationship Id="rId7" Type="http://schemas.openxmlformats.org/officeDocument/2006/relationships/hyperlink" Target="https://www.ariyayin.com/?branslar=sosyal-bilgiler" TargetMode="External"/><Relationship Id="rId2" Type="http://schemas.openxmlformats.org/officeDocument/2006/relationships/slideLayout" Target="../slideLayouts/slideLayout2.xml"/><Relationship Id="rId1" Type="http://schemas.openxmlformats.org/officeDocument/2006/relationships/tags" Target="../tags/tag80.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8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80.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81.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49.png"/></Relationships>
</file>

<file path=ppt/slides/_rels/slide81.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49.png"/><Relationship Id="rId26" Type="http://schemas.openxmlformats.org/officeDocument/2006/relationships/image" Target="../media/image54.wmf"/><Relationship Id="rId3" Type="http://schemas.openxmlformats.org/officeDocument/2006/relationships/control" Target="../activeX/activeX1.xml"/><Relationship Id="rId21" Type="http://schemas.openxmlformats.org/officeDocument/2006/relationships/hyperlink" Target="https://www.sosyalbilgiler.biz/" TargetMode="External"/><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58.wmf"/><Relationship Id="rId25" Type="http://schemas.openxmlformats.org/officeDocument/2006/relationships/image" Target="../media/image53.wmf"/><Relationship Id="rId2" Type="http://schemas.openxmlformats.org/officeDocument/2006/relationships/tags" Target="../tags/tag82.xml"/><Relationship Id="rId16" Type="http://schemas.openxmlformats.org/officeDocument/2006/relationships/image" Target="../media/image57.png"/><Relationship Id="rId20" Type="http://schemas.openxmlformats.org/officeDocument/2006/relationships/slide" Target="slide2.xml"/><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52.wmf"/><Relationship Id="rId5" Type="http://schemas.openxmlformats.org/officeDocument/2006/relationships/control" Target="../activeX/activeX3.xml"/><Relationship Id="rId15" Type="http://schemas.openxmlformats.org/officeDocument/2006/relationships/audio" Target="../media/audio10.wav"/><Relationship Id="rId23" Type="http://schemas.openxmlformats.org/officeDocument/2006/relationships/image" Target="../media/image51.wmf"/><Relationship Id="rId28" Type="http://schemas.openxmlformats.org/officeDocument/2006/relationships/image" Target="../media/image56.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81.xml"/><Relationship Id="rId22" Type="http://schemas.openxmlformats.org/officeDocument/2006/relationships/image" Target="../media/image50.wmf"/><Relationship Id="rId27" Type="http://schemas.openxmlformats.org/officeDocument/2006/relationships/image" Target="../media/image55.wmf"/></Relationships>
</file>

<file path=ppt/slides/_rels/slide82.xml.rels><?xml version="1.0" encoding="UTF-8" standalone="yes"?>
<Relationships xmlns="http://schemas.openxmlformats.org/package/2006/relationships"><Relationship Id="rId13" Type="http://schemas.openxmlformats.org/officeDocument/2006/relationships/image" Target="../media/image63.png"/><Relationship Id="rId18" Type="http://schemas.openxmlformats.org/officeDocument/2006/relationships/slide" Target="slide87.xml"/><Relationship Id="rId26" Type="http://schemas.openxmlformats.org/officeDocument/2006/relationships/slide" Target="slide91.xml"/><Relationship Id="rId39" Type="http://schemas.openxmlformats.org/officeDocument/2006/relationships/image" Target="../media/image76.png"/><Relationship Id="rId21" Type="http://schemas.openxmlformats.org/officeDocument/2006/relationships/image" Target="../media/image67.png"/><Relationship Id="rId34" Type="http://schemas.openxmlformats.org/officeDocument/2006/relationships/slide" Target="slide95.xml"/><Relationship Id="rId42" Type="http://schemas.openxmlformats.org/officeDocument/2006/relationships/slide" Target="slide99.xml"/><Relationship Id="rId47" Type="http://schemas.openxmlformats.org/officeDocument/2006/relationships/image" Target="../media/image80.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86.xml"/><Relationship Id="rId29" Type="http://schemas.openxmlformats.org/officeDocument/2006/relationships/image" Target="../media/image71.png"/><Relationship Id="rId11" Type="http://schemas.openxmlformats.org/officeDocument/2006/relationships/image" Target="../media/image62.png"/><Relationship Id="rId24" Type="http://schemas.openxmlformats.org/officeDocument/2006/relationships/slide" Target="slide90.xml"/><Relationship Id="rId32" Type="http://schemas.openxmlformats.org/officeDocument/2006/relationships/slide" Target="slide94.xml"/><Relationship Id="rId37" Type="http://schemas.openxmlformats.org/officeDocument/2006/relationships/image" Target="../media/image75.png"/><Relationship Id="rId40" Type="http://schemas.openxmlformats.org/officeDocument/2006/relationships/slide" Target="slide98.xml"/><Relationship Id="rId45" Type="http://schemas.openxmlformats.org/officeDocument/2006/relationships/image" Target="../media/image79.png"/><Relationship Id="rId5" Type="http://schemas.openxmlformats.org/officeDocument/2006/relationships/image" Target="../media/image60.png"/><Relationship Id="rId15" Type="http://schemas.openxmlformats.org/officeDocument/2006/relationships/image" Target="../media/image64.png"/><Relationship Id="rId23" Type="http://schemas.openxmlformats.org/officeDocument/2006/relationships/image" Target="../media/image68.png"/><Relationship Id="rId28" Type="http://schemas.openxmlformats.org/officeDocument/2006/relationships/slide" Target="slide92.xml"/><Relationship Id="rId36" Type="http://schemas.openxmlformats.org/officeDocument/2006/relationships/slide" Target="slide96.xml"/><Relationship Id="rId49" Type="http://schemas.openxmlformats.org/officeDocument/2006/relationships/image" Target="../media/image81.png"/><Relationship Id="rId10" Type="http://schemas.openxmlformats.org/officeDocument/2006/relationships/slide" Target="slide83.xml"/><Relationship Id="rId19" Type="http://schemas.openxmlformats.org/officeDocument/2006/relationships/image" Target="../media/image66.png"/><Relationship Id="rId31" Type="http://schemas.openxmlformats.org/officeDocument/2006/relationships/image" Target="../media/image72.png"/><Relationship Id="rId44" Type="http://schemas.openxmlformats.org/officeDocument/2006/relationships/slide" Target="slide100.xml"/><Relationship Id="rId4" Type="http://schemas.openxmlformats.org/officeDocument/2006/relationships/image" Target="../media/image59.jpeg"/><Relationship Id="rId9" Type="http://schemas.openxmlformats.org/officeDocument/2006/relationships/hyperlink" Target="https://www.sosyalbilgiler.biz/" TargetMode="External"/><Relationship Id="rId14" Type="http://schemas.openxmlformats.org/officeDocument/2006/relationships/slide" Target="slide85.xml"/><Relationship Id="rId22" Type="http://schemas.openxmlformats.org/officeDocument/2006/relationships/slide" Target="slide89.xml"/><Relationship Id="rId27" Type="http://schemas.openxmlformats.org/officeDocument/2006/relationships/image" Target="../media/image70.png"/><Relationship Id="rId30" Type="http://schemas.openxmlformats.org/officeDocument/2006/relationships/slide" Target="slide93.xml"/><Relationship Id="rId35" Type="http://schemas.openxmlformats.org/officeDocument/2006/relationships/image" Target="../media/image74.png"/><Relationship Id="rId43" Type="http://schemas.openxmlformats.org/officeDocument/2006/relationships/image" Target="../media/image78.png"/><Relationship Id="rId48" Type="http://schemas.openxmlformats.org/officeDocument/2006/relationships/slide" Target="slide102.xml"/><Relationship Id="rId8" Type="http://schemas.openxmlformats.org/officeDocument/2006/relationships/slide" Target="slide2.xml"/><Relationship Id="rId3" Type="http://schemas.openxmlformats.org/officeDocument/2006/relationships/notesSlide" Target="../notesSlides/notesSlide82.xml"/><Relationship Id="rId12" Type="http://schemas.openxmlformats.org/officeDocument/2006/relationships/slide" Target="slide84.xml"/><Relationship Id="rId17" Type="http://schemas.openxmlformats.org/officeDocument/2006/relationships/image" Target="../media/image65.png"/><Relationship Id="rId25" Type="http://schemas.openxmlformats.org/officeDocument/2006/relationships/image" Target="../media/image69.png"/><Relationship Id="rId33" Type="http://schemas.openxmlformats.org/officeDocument/2006/relationships/image" Target="../media/image73.png"/><Relationship Id="rId38" Type="http://schemas.openxmlformats.org/officeDocument/2006/relationships/slide" Target="slide97.xml"/><Relationship Id="rId46" Type="http://schemas.openxmlformats.org/officeDocument/2006/relationships/slide" Target="slide101.xml"/><Relationship Id="rId20" Type="http://schemas.openxmlformats.org/officeDocument/2006/relationships/slide" Target="slide88.xml"/><Relationship Id="rId41" Type="http://schemas.openxmlformats.org/officeDocument/2006/relationships/image" Target="../media/image77.png"/><Relationship Id="rId1" Type="http://schemas.openxmlformats.org/officeDocument/2006/relationships/tags" Target="../tags/tag83.xml"/><Relationship Id="rId6" Type="http://schemas.openxmlformats.org/officeDocument/2006/relationships/image" Target="../media/image61.png"/></Relationships>
</file>

<file path=ppt/slides/_rels/slide83.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slide" Target="slide81.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49.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4.xml"/><Relationship Id="rId6" Type="http://schemas.openxmlformats.org/officeDocument/2006/relationships/audio" Target="../media/audio7.wav"/><Relationship Id="rId11" Type="http://schemas.openxmlformats.org/officeDocument/2006/relationships/image" Target="../media/image83.png"/><Relationship Id="rId5" Type="http://schemas.openxmlformats.org/officeDocument/2006/relationships/notesSlide" Target="../notesSlides/notesSlide83.xml"/><Relationship Id="rId15" Type="http://schemas.openxmlformats.org/officeDocument/2006/relationships/hyperlink" Target="https://www.sosyalbilgiler.biz/" TargetMode="External"/><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84.png"/></Relationships>
</file>

<file path=ppt/slides/_rels/slide84.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8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81.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5.xml"/><Relationship Id="rId6" Type="http://schemas.openxmlformats.org/officeDocument/2006/relationships/audio" Target="../media/audio7.wav"/><Relationship Id="rId11" Type="http://schemas.openxmlformats.org/officeDocument/2006/relationships/image" Target="../media/image49.png"/><Relationship Id="rId5" Type="http://schemas.openxmlformats.org/officeDocument/2006/relationships/notesSlide" Target="../notesSlides/notesSlide84.xml"/><Relationship Id="rId15" Type="http://schemas.openxmlformats.org/officeDocument/2006/relationships/image" Target="../media/image83.png"/><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hyperlink" Target="https://www.sosyalbilgiler.biz/" TargetMode="External"/></Relationships>
</file>

<file path=ppt/slides/_rels/slide85.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6.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85.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86.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7.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86.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87.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8.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87.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88.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9.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88.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89.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slide" Target="slide81.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3.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0.xml"/><Relationship Id="rId6" Type="http://schemas.openxmlformats.org/officeDocument/2006/relationships/audio" Target="../media/audio7.wav"/><Relationship Id="rId11" Type="http://schemas.openxmlformats.org/officeDocument/2006/relationships/hyperlink" Target="https://www.sosyalbilgiler.biz/" TargetMode="External"/><Relationship Id="rId5" Type="http://schemas.openxmlformats.org/officeDocument/2006/relationships/notesSlide" Target="../notesSlides/notesSlide89.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4.png"/></Relationships>
</file>

<file path=ppt/slides/_rels/slide90.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image" Target="../media/image8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slide" Target="slide81.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1.xml"/><Relationship Id="rId6" Type="http://schemas.openxmlformats.org/officeDocument/2006/relationships/audio" Target="../media/audio7.wav"/><Relationship Id="rId11" Type="http://schemas.openxmlformats.org/officeDocument/2006/relationships/image" Target="../media/image49.png"/><Relationship Id="rId5" Type="http://schemas.openxmlformats.org/officeDocument/2006/relationships/notesSlide" Target="../notesSlides/notesSlide90.xml"/><Relationship Id="rId15" Type="http://schemas.openxmlformats.org/officeDocument/2006/relationships/image" Target="../media/image83.png"/><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hyperlink" Target="https://www.sosyalbilgiler.biz/" TargetMode="External"/></Relationships>
</file>

<file path=ppt/slides/_rels/slide91.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2.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1.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3.png"/></Relationships>
</file>

<file path=ppt/slides/_rels/slide92.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3.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2.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3.png"/></Relationships>
</file>

<file path=ppt/slides/_rels/slide93.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4.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3.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94.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5.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4.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3.png"/></Relationships>
</file>

<file path=ppt/slides/_rels/slide95.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6.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5.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96.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8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81.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7.xml"/><Relationship Id="rId6" Type="http://schemas.openxmlformats.org/officeDocument/2006/relationships/audio" Target="../media/audio7.wav"/><Relationship Id="rId11" Type="http://schemas.openxmlformats.org/officeDocument/2006/relationships/image" Target="../media/image49.png"/><Relationship Id="rId5" Type="http://schemas.openxmlformats.org/officeDocument/2006/relationships/notesSlide" Target="../notesSlides/notesSlide96.xml"/><Relationship Id="rId15" Type="http://schemas.openxmlformats.org/officeDocument/2006/relationships/image" Target="../media/image83.png"/><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hyperlink" Target="https://www.sosyalbilgiler.biz/" TargetMode="External"/></Relationships>
</file>

<file path=ppt/slides/_rels/slide97.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8.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7.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98.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9.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8.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3.png"/></Relationships>
</file>

<file path=ppt/slides/_rels/slide99.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0.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99.xml"/><Relationship Id="rId15" Type="http://schemas.openxmlformats.org/officeDocument/2006/relationships/image" Target="../media/image83.png"/><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image" Target="../media/image61.png"/></Relationships>
</file>

<file path=ppt/slides/_rels/slide100.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8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81.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1.xml"/><Relationship Id="rId6" Type="http://schemas.openxmlformats.org/officeDocument/2006/relationships/audio" Target="../media/audio7.wav"/><Relationship Id="rId11" Type="http://schemas.openxmlformats.org/officeDocument/2006/relationships/image" Target="../media/image49.png"/><Relationship Id="rId5" Type="http://schemas.openxmlformats.org/officeDocument/2006/relationships/notesSlide" Target="../notesSlides/notesSlide100.xml"/><Relationship Id="rId15" Type="http://schemas.openxmlformats.org/officeDocument/2006/relationships/image" Target="../media/image83.png"/><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hyperlink" Target="https://www.sosyalbilgiler.biz/" TargetMode="External"/></Relationships>
</file>

<file path=ppt/slides/_rels/slide101.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image" Target="../media/image8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4.wav"/><Relationship Id="rId12" Type="http://schemas.openxmlformats.org/officeDocument/2006/relationships/slide" Target="slide81.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2.xml"/><Relationship Id="rId6" Type="http://schemas.openxmlformats.org/officeDocument/2006/relationships/audio" Target="../media/audio7.wav"/><Relationship Id="rId11" Type="http://schemas.openxmlformats.org/officeDocument/2006/relationships/image" Target="../media/image49.png"/><Relationship Id="rId5" Type="http://schemas.openxmlformats.org/officeDocument/2006/relationships/notesSlide" Target="../notesSlides/notesSlide101.xml"/><Relationship Id="rId15" Type="http://schemas.openxmlformats.org/officeDocument/2006/relationships/image" Target="../media/image83.png"/><Relationship Id="rId10" Type="http://schemas.openxmlformats.org/officeDocument/2006/relationships/image" Target="../media/image61.png"/><Relationship Id="rId4" Type="http://schemas.openxmlformats.org/officeDocument/2006/relationships/slideLayout" Target="../slideLayouts/slideLayout2.xml"/><Relationship Id="rId9" Type="http://schemas.openxmlformats.org/officeDocument/2006/relationships/image" Target="../media/image82.jpeg"/><Relationship Id="rId14" Type="http://schemas.openxmlformats.org/officeDocument/2006/relationships/hyperlink" Target="https://www.sosyalbilgiler.biz/" TargetMode="External"/></Relationships>
</file>

<file path=ppt/slides/_rels/slide102.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8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3.xml"/><Relationship Id="rId6" Type="http://schemas.openxmlformats.org/officeDocument/2006/relationships/audio" Target="../media/audio7.wav"/><Relationship Id="rId11" Type="http://schemas.openxmlformats.org/officeDocument/2006/relationships/slide" Target="slide81.xml"/><Relationship Id="rId5" Type="http://schemas.openxmlformats.org/officeDocument/2006/relationships/notesSlide" Target="../notesSlides/notesSlide102.xml"/><Relationship Id="rId10" Type="http://schemas.openxmlformats.org/officeDocument/2006/relationships/image" Target="../media/image49.png"/><Relationship Id="rId4" Type="http://schemas.openxmlformats.org/officeDocument/2006/relationships/slideLayout" Target="../slideLayouts/slideLayout2.xml"/><Relationship Id="rId9" Type="http://schemas.openxmlformats.org/officeDocument/2006/relationships/image" Target="../media/image61.png"/><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p:cNvGrpSpPr/>
          <p:nvPr/>
        </p:nvGrpSpPr>
        <p:grpSpPr>
          <a:xfrm>
            <a:off x="0" y="0"/>
            <a:ext cx="12192000" cy="6858000"/>
            <a:chOff x="0" y="0"/>
            <a:chExt cx="12192000" cy="6858000"/>
          </a:xfrm>
        </p:grpSpPr>
        <p:sp>
          <p:nvSpPr>
            <p:cNvPr id="10" name="Dikdörtgen 9"/>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11" name="Grup 10">
              <a:extLst>
                <a:ext uri="{FF2B5EF4-FFF2-40B4-BE49-F238E27FC236}">
                  <a16:creationId xmlns:a16="http://schemas.microsoft.com/office/drawing/2014/main" id="{C4625A3C-DC97-4E5C-0A5F-EC17B134FC2C}"/>
                </a:ext>
              </a:extLst>
            </p:cNvPr>
            <p:cNvGrpSpPr/>
            <p:nvPr/>
          </p:nvGrpSpPr>
          <p:grpSpPr>
            <a:xfrm>
              <a:off x="217714" y="171450"/>
              <a:ext cx="11785600" cy="6040219"/>
              <a:chOff x="0" y="1"/>
              <a:chExt cx="12287450" cy="6437420"/>
            </a:xfrm>
          </p:grpSpPr>
          <p:sp>
            <p:nvSpPr>
              <p:cNvPr id="22" name="Dikdörtgen: Köşeleri Yuvarlatılmış 12">
                <a:extLst>
                  <a:ext uri="{FF2B5EF4-FFF2-40B4-BE49-F238E27FC236}">
                    <a16:creationId xmlns:a16="http://schemas.microsoft.com/office/drawing/2014/main" id="{C44FE3F3-B7F3-D4EA-E5F8-B558EC6BBAE8}"/>
                  </a:ext>
                </a:extLst>
              </p:cNvPr>
              <p:cNvSpPr/>
              <p:nvPr/>
            </p:nvSpPr>
            <p:spPr>
              <a:xfrm>
                <a:off x="0" y="1"/>
                <a:ext cx="12192001" cy="6437420"/>
              </a:xfrm>
              <a:prstGeom prst="roundRect">
                <a:avLst/>
              </a:prstGeom>
              <a:solidFill>
                <a:srgbClr val="EE1D2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23" name="Resim 22" descr="logo, grafik, kırmızı, simge, sembol içeren bir resim&#10;&#10;Açıklama otomatik olarak oluşturuldu">
                <a:extLst>
                  <a:ext uri="{FF2B5EF4-FFF2-40B4-BE49-F238E27FC236}">
                    <a16:creationId xmlns:a16="http://schemas.microsoft.com/office/drawing/2014/main" id="{A5E01421-35D7-D547-4C81-554BC95C2E72}"/>
                  </a:ext>
                </a:extLst>
              </p:cNvPr>
              <p:cNvPicPr>
                <a:picLocks noChangeAspect="1"/>
              </p:cNvPicPr>
              <p:nvPr/>
            </p:nvPicPr>
            <p:blipFill rotWithShape="1">
              <a:blip r:embed="rId4">
                <a:extLst>
                  <a:ext uri="{28A0092B-C50C-407E-A947-70E740481C1C}">
                    <a14:useLocalDpi xmlns:a14="http://schemas.microsoft.com/office/drawing/2010/main" val="0"/>
                  </a:ext>
                </a:extLst>
              </a:blip>
              <a:srcRect l="8807" t="5926" r="2177" b="3915"/>
              <a:stretch/>
            </p:blipFill>
            <p:spPr>
              <a:xfrm>
                <a:off x="5065487" y="4965"/>
                <a:ext cx="7221963" cy="6432456"/>
              </a:xfrm>
              <a:prstGeom prst="rect">
                <a:avLst/>
              </a:prstGeom>
            </p:spPr>
          </p:pic>
        </p:grpSp>
        <p:sp>
          <p:nvSpPr>
            <p:cNvPr id="12" name="Dikdörtgen: Üst Köşeleri Yuvarlatılmış 20">
              <a:extLst>
                <a:ext uri="{FF2B5EF4-FFF2-40B4-BE49-F238E27FC236}">
                  <a16:creationId xmlns:a16="http://schemas.microsoft.com/office/drawing/2014/main" id="{C5E44CBF-32A4-2CE3-3394-BC0EA64960FF}"/>
                </a:ext>
              </a:extLst>
            </p:cNvPr>
            <p:cNvSpPr/>
            <p:nvPr/>
          </p:nvSpPr>
          <p:spPr>
            <a:xfrm>
              <a:off x="331352" y="6341903"/>
              <a:ext cx="2307073" cy="504000"/>
            </a:xfrm>
            <a:prstGeom prst="round2SameRect">
              <a:avLst/>
            </a:prstGeom>
            <a:solidFill>
              <a:srgbClr val="FFC000"/>
            </a:solidFill>
          </p:spPr>
          <p:txBody>
            <a:bodyPr wrap="square" lIns="91440" tIns="45720" rIns="91440" bIns="45720">
              <a:spAutoFit/>
            </a:bodyPr>
            <a:lstStyle/>
            <a:p>
              <a:pPr algn="ctr"/>
              <a:r>
                <a:rPr lang="tr-TR" sz="2400" b="1" cap="none" spc="0" dirty="0">
                  <a:ln w="6600">
                    <a:noFill/>
                    <a:prstDash val="solid"/>
                  </a:ln>
                  <a:effectLst/>
                  <a:latin typeface="AhkioW00-Bold" panose="01000000000000000000" pitchFamily="2" charset="0"/>
                </a:rPr>
                <a:t>Erkan </a:t>
              </a:r>
              <a:r>
                <a:rPr lang="tr-TR" sz="2400" b="1" cap="none" spc="0" dirty="0" err="1">
                  <a:ln w="6600">
                    <a:noFill/>
                    <a:prstDash val="solid"/>
                  </a:ln>
                  <a:effectLst/>
                  <a:latin typeface="AhkioW00-Bold" panose="01000000000000000000" pitchFamily="2" charset="0"/>
                </a:rPr>
                <a:t>İsanmaz</a:t>
              </a:r>
              <a:endParaRPr lang="tr-TR" sz="2400" b="1" cap="none" spc="0" dirty="0">
                <a:ln w="6600">
                  <a:noFill/>
                  <a:prstDash val="solid"/>
                </a:ln>
                <a:effectLst/>
                <a:latin typeface="AhkioW00-Bold" panose="01000000000000000000" pitchFamily="2" charset="0"/>
              </a:endParaRPr>
            </a:p>
          </p:txBody>
        </p:sp>
        <p:sp>
          <p:nvSpPr>
            <p:cNvPr id="13" name="Dikdörtgen: Üst Köşeleri Yuvarlatılmış 36">
              <a:extLst>
                <a:ext uri="{FF2B5EF4-FFF2-40B4-BE49-F238E27FC236}">
                  <a16:creationId xmlns:a16="http://schemas.microsoft.com/office/drawing/2014/main" id="{FBE85EB1-50AB-4FDA-A2AA-ADB8DA1D2FAC}"/>
                </a:ext>
              </a:extLst>
            </p:cNvPr>
            <p:cNvSpPr/>
            <p:nvPr/>
          </p:nvSpPr>
          <p:spPr>
            <a:xfrm>
              <a:off x="3455476" y="6341903"/>
              <a:ext cx="2307073" cy="504000"/>
            </a:xfrm>
            <a:prstGeom prst="round2SameRect">
              <a:avLst/>
            </a:prstGeom>
            <a:solidFill>
              <a:srgbClr val="FFC000"/>
            </a:solidFill>
          </p:spPr>
          <p:txBody>
            <a:bodyPr wrap="square" lIns="91440" tIns="45720" rIns="91440" bIns="45720">
              <a:spAutoFit/>
            </a:bodyPr>
            <a:lstStyle/>
            <a:p>
              <a:pPr algn="ctr"/>
              <a:r>
                <a:rPr lang="tr-TR" sz="2400" b="1" dirty="0">
                  <a:ln w="6600">
                    <a:noFill/>
                    <a:prstDash val="solid"/>
                  </a:ln>
                  <a:latin typeface="AhkioW00-Bold" panose="01000000000000000000" pitchFamily="2" charset="0"/>
                </a:rPr>
                <a:t>Şeyhmus</a:t>
              </a:r>
              <a:r>
                <a:rPr lang="tr-TR" sz="2400" b="1" cap="none" spc="0" dirty="0">
                  <a:ln w="6600">
                    <a:solidFill>
                      <a:schemeClr val="tx1">
                        <a:lumMod val="95000"/>
                        <a:lumOff val="5000"/>
                      </a:schemeClr>
                    </a:solidFill>
                    <a:prstDash val="solid"/>
                  </a:ln>
                  <a:solidFill>
                    <a:schemeClr val="bg1"/>
                  </a:solidFill>
                  <a:effectLst/>
                  <a:latin typeface="AhkioW00-Bold" panose="01000000000000000000" pitchFamily="2" charset="0"/>
                </a:rPr>
                <a:t> </a:t>
              </a:r>
              <a:r>
                <a:rPr lang="tr-TR" sz="2400" b="1" dirty="0">
                  <a:ln w="6600">
                    <a:noFill/>
                    <a:prstDash val="solid"/>
                  </a:ln>
                  <a:latin typeface="AhkioW00-Bold" panose="01000000000000000000" pitchFamily="2" charset="0"/>
                </a:rPr>
                <a:t>Yüce</a:t>
              </a:r>
            </a:p>
          </p:txBody>
        </p:sp>
        <p:sp>
          <p:nvSpPr>
            <p:cNvPr id="14" name="Dikdörtgen: Üst Köşeleri Yuvarlatılmış 37">
              <a:extLst>
                <a:ext uri="{FF2B5EF4-FFF2-40B4-BE49-F238E27FC236}">
                  <a16:creationId xmlns:a16="http://schemas.microsoft.com/office/drawing/2014/main" id="{3DDC219C-1C80-4C33-F518-985ACB04B9CB}"/>
                </a:ext>
              </a:extLst>
            </p:cNvPr>
            <p:cNvSpPr/>
            <p:nvPr/>
          </p:nvSpPr>
          <p:spPr>
            <a:xfrm>
              <a:off x="6579600" y="6341903"/>
              <a:ext cx="2307073" cy="504000"/>
            </a:xfrm>
            <a:prstGeom prst="round2SameRect">
              <a:avLst/>
            </a:prstGeom>
            <a:solidFill>
              <a:srgbClr val="FFC000"/>
            </a:solidFill>
          </p:spPr>
          <p:txBody>
            <a:bodyPr wrap="square" lIns="91440" tIns="45720" rIns="91440" bIns="45720">
              <a:spAutoFit/>
            </a:bodyPr>
            <a:lstStyle/>
            <a:p>
              <a:pPr algn="ctr"/>
              <a:r>
                <a:rPr lang="tr-TR" sz="2400" b="1" dirty="0">
                  <a:ln w="6600">
                    <a:noFill/>
                    <a:prstDash val="solid"/>
                  </a:ln>
                  <a:latin typeface="AhkioW00-Bold" panose="01000000000000000000" pitchFamily="2" charset="0"/>
                </a:rPr>
                <a:t>Yavuz Yıldız</a:t>
              </a:r>
            </a:p>
          </p:txBody>
        </p:sp>
        <p:sp>
          <p:nvSpPr>
            <p:cNvPr id="17" name="Dikdörtgen: Üst Köşeleri Yuvarlatılmış 38">
              <a:extLst>
                <a:ext uri="{FF2B5EF4-FFF2-40B4-BE49-F238E27FC236}">
                  <a16:creationId xmlns:a16="http://schemas.microsoft.com/office/drawing/2014/main" id="{F0BB2C08-083C-5388-9F01-2F8EAA77325E}"/>
                </a:ext>
              </a:extLst>
            </p:cNvPr>
            <p:cNvSpPr/>
            <p:nvPr/>
          </p:nvSpPr>
          <p:spPr>
            <a:xfrm>
              <a:off x="9703725" y="6341903"/>
              <a:ext cx="2307073" cy="504000"/>
            </a:xfrm>
            <a:prstGeom prst="round2SameRect">
              <a:avLst/>
            </a:prstGeom>
            <a:solidFill>
              <a:srgbClr val="FFC000"/>
            </a:solidFill>
          </p:spPr>
          <p:txBody>
            <a:bodyPr wrap="square" lIns="91440" tIns="45720" rIns="91440" bIns="45720">
              <a:spAutoFit/>
            </a:bodyPr>
            <a:lstStyle/>
            <a:p>
              <a:pPr algn="ctr"/>
              <a:r>
                <a:rPr lang="tr-TR" sz="2400" b="1" dirty="0">
                  <a:ln w="6600">
                    <a:noFill/>
                    <a:prstDash val="solid"/>
                  </a:ln>
                  <a:latin typeface="AhkioW00-Bold" panose="01000000000000000000" pitchFamily="2" charset="0"/>
                </a:rPr>
                <a:t>Murat Saat</a:t>
              </a:r>
            </a:p>
          </p:txBody>
        </p:sp>
        <p:grpSp>
          <p:nvGrpSpPr>
            <p:cNvPr id="18" name="Grup 17">
              <a:extLst>
                <a:ext uri="{FF2B5EF4-FFF2-40B4-BE49-F238E27FC236}">
                  <a16:creationId xmlns:a16="http://schemas.microsoft.com/office/drawing/2014/main" id="{D37AEDFF-3537-D282-1F28-F6DB1FF086BC}"/>
                </a:ext>
              </a:extLst>
            </p:cNvPr>
            <p:cNvGrpSpPr/>
            <p:nvPr/>
          </p:nvGrpSpPr>
          <p:grpSpPr>
            <a:xfrm>
              <a:off x="9515173" y="400050"/>
              <a:ext cx="2450041" cy="562429"/>
              <a:chOff x="9451181" y="366191"/>
              <a:chExt cx="2195514" cy="504000"/>
            </a:xfrm>
          </p:grpSpPr>
          <p:sp>
            <p:nvSpPr>
              <p:cNvPr id="19" name="Dikdörtgen: Köşeleri Yuvarlatılmış 43">
                <a:extLst>
                  <a:ext uri="{FF2B5EF4-FFF2-40B4-BE49-F238E27FC236}">
                    <a16:creationId xmlns:a16="http://schemas.microsoft.com/office/drawing/2014/main" id="{57748B9D-DD1E-0262-6A4B-28EC5E7C9706}"/>
                  </a:ext>
                </a:extLst>
              </p:cNvPr>
              <p:cNvSpPr/>
              <p:nvPr/>
            </p:nvSpPr>
            <p:spPr>
              <a:xfrm>
                <a:off x="9451181" y="366191"/>
                <a:ext cx="2195514" cy="504000"/>
              </a:xfrm>
              <a:prstGeom prst="roundRect">
                <a:avLst/>
              </a:prstGeom>
              <a:solidFill>
                <a:schemeClr val="bg1"/>
              </a:solidFill>
            </p:spPr>
            <p:txBody>
              <a:bodyPr wrap="square" lIns="91440" tIns="45720" rIns="91440" bIns="45720">
                <a:spAutoFit/>
              </a:bodyPr>
              <a:lstStyle/>
              <a:p>
                <a:pPr algn="ctr"/>
                <a:endParaRPr lang="tr-TR" sz="2000" dirty="0">
                  <a:solidFill>
                    <a:schemeClr val="tx1">
                      <a:lumMod val="95000"/>
                      <a:lumOff val="5000"/>
                    </a:schemeClr>
                  </a:solidFill>
                </a:endParaRPr>
              </a:p>
            </p:txBody>
          </p:sp>
          <p:pic>
            <p:nvPicPr>
              <p:cNvPr id="20" name="Resim 19" descr="yazı tipi, grafik, kırmızı, grafik tasarım içeren bir resim&#10;&#10;Açıklama otomatik olarak oluşturuldu">
                <a:extLst>
                  <a:ext uri="{FF2B5EF4-FFF2-40B4-BE49-F238E27FC236}">
                    <a16:creationId xmlns:a16="http://schemas.microsoft.com/office/drawing/2014/main" id="{06DBC7C7-F5B6-B251-2918-4E86A90E96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02693" y="383709"/>
                <a:ext cx="2091070" cy="472582"/>
              </a:xfrm>
              <a:prstGeom prst="rect">
                <a:avLst/>
              </a:prstGeom>
            </p:spPr>
          </p:pic>
        </p:grpSp>
      </p:grpSp>
      <p:sp>
        <p:nvSpPr>
          <p:cNvPr id="24" name="Dikdörtgen: Köşeleri Yuvarlatılmış 18">
            <a:extLst>
              <a:ext uri="{FF2B5EF4-FFF2-40B4-BE49-F238E27FC236}">
                <a16:creationId xmlns:a16="http://schemas.microsoft.com/office/drawing/2014/main" id="{1806AD77-A4F0-3D74-84E9-824861A1C783}"/>
              </a:ext>
            </a:extLst>
          </p:cNvPr>
          <p:cNvSpPr/>
          <p:nvPr/>
        </p:nvSpPr>
        <p:spPr>
          <a:xfrm>
            <a:off x="1016000" y="4032022"/>
            <a:ext cx="8415519" cy="2104406"/>
          </a:xfrm>
          <a:prstGeom prst="roundRect">
            <a:avLst/>
          </a:prstGeom>
          <a:solidFill>
            <a:schemeClr val="bg1"/>
          </a:solidFill>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spcBef>
                <a:spcPct val="20000"/>
              </a:spcBef>
            </a:pPr>
            <a:r>
              <a:rPr lang="tr-TR" sz="2400" dirty="0" err="1">
                <a:solidFill>
                  <a:schemeClr val="tx1">
                    <a:lumMod val="95000"/>
                    <a:lumOff val="5000"/>
                  </a:schemeClr>
                </a:solidFill>
              </a:rPr>
              <a:t>SB.5.1.1</a:t>
            </a:r>
            <a:r>
              <a:rPr lang="tr-TR" sz="2400" dirty="0">
                <a:solidFill>
                  <a:schemeClr val="tx1">
                    <a:lumMod val="95000"/>
                    <a:lumOff val="5000"/>
                  </a:schemeClr>
                </a:solidFill>
              </a:rPr>
              <a:t>. </a:t>
            </a:r>
            <a:r>
              <a:rPr lang="tr-TR" sz="2400" dirty="0"/>
              <a:t>Dâhil olduğu gruplar ve bu gruplardaki rolleri arasındaki ilişkileri </a:t>
            </a:r>
            <a:r>
              <a:rPr lang="tr-TR" sz="2400" dirty="0" smtClean="0"/>
              <a:t>çözümleyebilme</a:t>
            </a:r>
            <a:endParaRPr lang="tr-TR" sz="3200" dirty="0" smtClean="0"/>
          </a:p>
          <a:p>
            <a:pPr algn="ctr">
              <a:spcBef>
                <a:spcPct val="20000"/>
              </a:spcBef>
            </a:pPr>
            <a:endParaRPr lang="tr-TR" sz="2400" dirty="0">
              <a:solidFill>
                <a:schemeClr val="tx1">
                  <a:lumMod val="95000"/>
                  <a:lumOff val="5000"/>
                </a:schemeClr>
              </a:solidFill>
            </a:endParaRPr>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2633" y="313184"/>
            <a:ext cx="9742252" cy="774259"/>
          </a:xfrm>
          <a:prstGeom prst="rect">
            <a:avLst/>
          </a:prstGeom>
        </p:spPr>
      </p:pic>
      <p:pic>
        <p:nvPicPr>
          <p:cNvPr id="4" name="Resim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8136" y="946968"/>
            <a:ext cx="9931245" cy="1109568"/>
          </a:xfrm>
          <a:prstGeom prst="rect">
            <a:avLst/>
          </a:prstGeom>
        </p:spPr>
      </p:pic>
      <p:pic>
        <p:nvPicPr>
          <p:cNvPr id="25" name="Resim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2" name="Resim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9321" y="2433804"/>
            <a:ext cx="9528874" cy="646232"/>
          </a:xfrm>
          <a:prstGeom prst="rect">
            <a:avLst/>
          </a:prstGeom>
        </p:spPr>
      </p:pic>
    </p:spTree>
    <p:custDataLst>
      <p:tags r:id="rId1"/>
    </p:custDataLst>
    <p:extLst>
      <p:ext uri="{BB962C8B-B14F-4D97-AF65-F5344CB8AC3E}">
        <p14:creationId xmlns:p14="http://schemas.microsoft.com/office/powerpoint/2010/main" val="274572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000" b="1" dirty="0" smtClean="0">
                <a:solidFill>
                  <a:schemeClr val="tx1"/>
                </a:solidFill>
              </a:rPr>
              <a:t>Gruplar </a:t>
            </a:r>
          </a:p>
          <a:p>
            <a:pPr algn="ctr"/>
            <a:r>
              <a:rPr lang="tr-TR" sz="2000" b="1" dirty="0" smtClean="0">
                <a:solidFill>
                  <a:schemeClr val="tx1"/>
                </a:solidFill>
              </a:rPr>
              <a:t>ve </a:t>
            </a:r>
          </a:p>
          <a:p>
            <a:pPr algn="ctr"/>
            <a:r>
              <a:rPr lang="tr-TR" sz="2000" b="1" dirty="0" smtClean="0">
                <a:solidFill>
                  <a:schemeClr val="tx1"/>
                </a:solidFill>
              </a:rPr>
              <a:t>Rollerimiz</a:t>
            </a:r>
            <a:endParaRPr lang="tr-TR" sz="2000" b="1"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Grup </a:t>
            </a:r>
            <a:r>
              <a:rPr lang="tr-TR" altLang="tr-TR" dirty="0" smtClean="0">
                <a:solidFill>
                  <a:schemeClr val="bg1"/>
                </a:solidFill>
              </a:rPr>
              <a:t>Kavramı</a:t>
            </a:r>
            <a:r>
              <a:rPr lang="tr-TR" dirty="0" smtClean="0"/>
              <a:t> </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Rol </a:t>
              </a:r>
              <a:r>
                <a:rPr lang="tr-TR" altLang="tr-TR" dirty="0" smtClean="0">
                  <a:solidFill>
                    <a:schemeClr val="bg1"/>
                  </a:solidFill>
                </a:rPr>
                <a:t>Kavramı</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Sıra Sizde </a:t>
              </a:r>
              <a:r>
                <a:rPr lang="tr-TR" altLang="tr-TR" dirty="0" smtClean="0">
                  <a:solidFill>
                    <a:schemeClr val="bg1"/>
                  </a:solidFill>
                </a:rPr>
                <a:t>Etkinliği</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Rollerin </a:t>
              </a:r>
              <a:r>
                <a:rPr lang="tr-TR" altLang="tr-TR" dirty="0" smtClean="0">
                  <a:solidFill>
                    <a:schemeClr val="bg1"/>
                  </a:solidFill>
                </a:rPr>
                <a:t>Özellikleri</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Tree>
    <p:custDataLst>
      <p:tags r:id="rId1"/>
    </p:custDataLst>
    <p:extLst>
      <p:ext uri="{BB962C8B-B14F-4D97-AF65-F5344CB8AC3E}">
        <p14:creationId xmlns:p14="http://schemas.microsoft.com/office/powerpoint/2010/main" val="2594386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Grup Kavramı</a:t>
            </a:r>
            <a:endParaRPr lang="en-US" sz="2800" dirty="0">
              <a:solidFill>
                <a:schemeClr val="bg1"/>
              </a:solidFill>
            </a:endParaRPr>
          </a:p>
        </p:txBody>
      </p:sp>
      <p:grpSp>
        <p:nvGrpSpPr>
          <p:cNvPr id="63" name="Grup 62"/>
          <p:cNvGrpSpPr/>
          <p:nvPr/>
        </p:nvGrpSpPr>
        <p:grpSpPr>
          <a:xfrm>
            <a:off x="744793" y="5488223"/>
            <a:ext cx="11188700" cy="1472921"/>
            <a:chOff x="1003300" y="3394669"/>
            <a:chExt cx="11188700" cy="1472921"/>
          </a:xfrm>
        </p:grpSpPr>
        <p:sp>
          <p:nvSpPr>
            <p:cNvPr id="64" name="Aynı Yanın Köşesi Yuvarlatılmış Dikdörtgen 63"/>
            <p:cNvSpPr/>
            <p:nvPr/>
          </p:nvSpPr>
          <p:spPr>
            <a:xfrm>
              <a:off x="1987364" y="3394669"/>
              <a:ext cx="3311711" cy="437555"/>
            </a:xfrm>
            <a:prstGeom prst="round2SameRect">
              <a:avLst>
                <a:gd name="adj1" fmla="val 50000"/>
                <a:gd name="adj2" fmla="val 0"/>
              </a:avLst>
            </a:prstGeom>
            <a:solidFill>
              <a:srgbClr val="00B0F0"/>
            </a:solid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2400" dirty="0" smtClean="0">
                  <a:solidFill>
                    <a:schemeClr val="tx1"/>
                  </a:solidFill>
                </a:rPr>
                <a:t>Ön Değerlendirme</a:t>
              </a:r>
              <a:endParaRPr lang="tr-TR" sz="2400" dirty="0">
                <a:solidFill>
                  <a:schemeClr val="tx1"/>
                </a:solidFill>
              </a:endParaRPr>
            </a:p>
          </p:txBody>
        </p:sp>
        <p:sp>
          <p:nvSpPr>
            <p:cNvPr id="65" name="Google Shape;1442;p25"/>
            <p:cNvSpPr/>
            <p:nvPr/>
          </p:nvSpPr>
          <p:spPr>
            <a:xfrm>
              <a:off x="1003300" y="3798478"/>
              <a:ext cx="11188700" cy="106911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1">
                <a:lumMod val="50000"/>
              </a:schemeClr>
            </a:solidFill>
            <a:ln>
              <a:noFill/>
            </a:ln>
          </p:spPr>
          <p:txBody>
            <a:bodyPr spcFirstLastPara="1" wrap="square" lIns="91425" tIns="45700" rIns="91425" bIns="45700" anchor="ctr" anchorCtr="0">
              <a:noAutofit/>
            </a:bodyPr>
            <a:lstStyle/>
            <a:p>
              <a:pPr marL="1257300" marR="0" lvl="0" algn="l" rtl="0">
                <a:spcBef>
                  <a:spcPts val="0"/>
                </a:spcBef>
                <a:spcAft>
                  <a:spcPts val="0"/>
                </a:spcAft>
                <a:buNone/>
              </a:pPr>
              <a:r>
                <a:rPr lang="tr-TR" sz="2400" dirty="0" smtClean="0">
                  <a:solidFill>
                    <a:schemeClr val="bg1"/>
                  </a:solidFill>
                  <a:latin typeface="Arial"/>
                  <a:ea typeface="Arial"/>
                  <a:cs typeface="Arial"/>
                  <a:sym typeface="Arial"/>
                </a:rPr>
                <a:t>Grup ne demektir? </a:t>
              </a:r>
              <a:endParaRPr sz="2400" dirty="0">
                <a:solidFill>
                  <a:schemeClr val="bg1"/>
                </a:solidFill>
                <a:latin typeface="Arial"/>
                <a:ea typeface="Arial"/>
                <a:cs typeface="Arial"/>
                <a:sym typeface="Arial"/>
              </a:endParaRPr>
            </a:p>
          </p:txBody>
        </p:sp>
        <p:sp>
          <p:nvSpPr>
            <p:cNvPr id="66" name="Rounded Rectangle 5">
              <a:extLst>
                <a:ext uri="{FF2B5EF4-FFF2-40B4-BE49-F238E27FC236}">
                  <a16:creationId xmlns:a16="http://schemas.microsoft.com/office/drawing/2014/main" id="{E94F3D8A-473A-422A-996C-08295542E359}"/>
                </a:ext>
              </a:extLst>
            </p:cNvPr>
            <p:cNvSpPr/>
            <p:nvPr/>
          </p:nvSpPr>
          <p:spPr>
            <a:xfrm flipH="1">
              <a:off x="1003300" y="3442921"/>
              <a:ext cx="1241614" cy="1024255"/>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ko-KR" altLang="en-US" dirty="0">
                <a:solidFill>
                  <a:srgbClr val="FF0000"/>
                </a:solidFill>
              </a:endParaRPr>
            </a:p>
          </p:txBody>
        </p:sp>
      </p:grpSp>
      <p:pic>
        <p:nvPicPr>
          <p:cNvPr id="2" name="Resim 1"/>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74812" y="1124032"/>
            <a:ext cx="5593859" cy="3729239"/>
          </a:xfrm>
          <a:prstGeom prst="rect">
            <a:avLst/>
          </a:prstGeom>
        </p:spPr>
      </p:pic>
      <p:sp>
        <p:nvSpPr>
          <p:cNvPr id="8" name="Rectangle 9"/>
          <p:cNvSpPr>
            <a:spLocks noChangeArrowheads="1"/>
          </p:cNvSpPr>
          <p:nvPr/>
        </p:nvSpPr>
        <p:spPr bwMode="auto">
          <a:xfrm>
            <a:off x="5968671" y="2507679"/>
            <a:ext cx="5799393" cy="961943"/>
          </a:xfrm>
          <a:prstGeom prst="rect">
            <a:avLst/>
          </a:prstGeom>
          <a:noFill/>
          <a:ln w="9525">
            <a:noFill/>
            <a:miter lim="800000"/>
            <a:headEnd/>
            <a:tailEnd/>
          </a:ln>
        </p:spPr>
        <p:txBody>
          <a:bodyPr/>
          <a:lstStyle/>
          <a:p>
            <a:pPr algn="ctr"/>
            <a:r>
              <a:rPr lang="tr-TR" altLang="tr-TR" sz="2800" dirty="0"/>
              <a:t>Görüşleri, amaçları, çıkarları bir olan kişiler bütününe </a:t>
            </a:r>
            <a:r>
              <a:rPr lang="tr-TR" altLang="tr-TR" sz="2800" b="1" dirty="0">
                <a:solidFill>
                  <a:srgbClr val="FF0000"/>
                </a:solidFill>
              </a:rPr>
              <a:t>grup</a:t>
            </a:r>
            <a:r>
              <a:rPr lang="tr-TR" altLang="tr-TR" sz="2800" dirty="0"/>
              <a:t> denir</a:t>
            </a:r>
            <a:r>
              <a:rPr lang="tr-TR" altLang="tr-TR" sz="2800" dirty="0" smtClean="0"/>
              <a:t>.</a:t>
            </a:r>
            <a:endParaRPr lang="tr-TR" altLang="tr-TR" sz="2800" dirty="0"/>
          </a:p>
        </p:txBody>
      </p:sp>
      <p:sp>
        <p:nvSpPr>
          <p:cNvPr id="10" name="Köşeli Çift Ayraç 9"/>
          <p:cNvSpPr/>
          <p:nvPr/>
        </p:nvSpPr>
        <p:spPr>
          <a:xfrm>
            <a:off x="1031267" y="5964044"/>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Dâhil </a:t>
            </a:r>
            <a:r>
              <a:rPr lang="tr-TR" sz="2400" dirty="0">
                <a:solidFill>
                  <a:schemeClr val="tx1"/>
                </a:solidFill>
              </a:rPr>
              <a:t>olduğunuz gruplara örnekler </a:t>
            </a:r>
            <a:r>
              <a:rPr lang="tr-TR" sz="2400" dirty="0" smtClean="0">
                <a:solidFill>
                  <a:schemeClr val="tx1"/>
                </a:solidFill>
              </a:rPr>
              <a:t>veriniz</a:t>
            </a:r>
            <a:r>
              <a:rPr lang="tr-TR" sz="2400" dirty="0">
                <a:solidFill>
                  <a:schemeClr val="tx1"/>
                </a:solidFill>
              </a:rPr>
              <a:t>.</a:t>
            </a:r>
          </a:p>
        </p:txBody>
      </p:sp>
      <p:grpSp>
        <p:nvGrpSpPr>
          <p:cNvPr id="11" name="Grup 10"/>
          <p:cNvGrpSpPr/>
          <p:nvPr/>
        </p:nvGrpSpPr>
        <p:grpSpPr>
          <a:xfrm>
            <a:off x="283245" y="5961021"/>
            <a:ext cx="914437" cy="819703"/>
            <a:chOff x="313837" y="4957280"/>
            <a:chExt cx="914437" cy="819703"/>
          </a:xfrm>
        </p:grpSpPr>
        <p:grpSp>
          <p:nvGrpSpPr>
            <p:cNvPr id="12" name="Grup 11"/>
            <p:cNvGrpSpPr/>
            <p:nvPr/>
          </p:nvGrpSpPr>
          <p:grpSpPr>
            <a:xfrm>
              <a:off x="313837" y="4957280"/>
              <a:ext cx="914437" cy="819703"/>
              <a:chOff x="6709431" y="3270742"/>
              <a:chExt cx="1544353" cy="1384361"/>
            </a:xfrm>
            <a:solidFill>
              <a:schemeClr val="tx1">
                <a:lumMod val="65000"/>
                <a:lumOff val="35000"/>
              </a:schemeClr>
            </a:solidFill>
          </p:grpSpPr>
          <p:sp>
            <p:nvSpPr>
              <p:cNvPr id="1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16" name="Rectangle: Rounded Corners 111">
            <a:hlinkClick r:id="rId7"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subTnLst>
                                    <p:audio>
                                      <p:cMediaNode vol="57000">
                                        <p:cTn display="0" masterRel="sameClick">
                                          <p:stCondLst>
                                            <p:cond evt="begin" delay="0">
                                              <p:tn val="5"/>
                                            </p:cond>
                                          </p:stCondLst>
                                          <p:endCondLst>
                                            <p:cond evt="onStopAudio" delay="0">
                                              <p:tgtEl>
                                                <p:sldTgt/>
                                              </p:tgtEl>
                                            </p:cond>
                                          </p:endCondLst>
                                        </p:cTn>
                                        <p:tgtEl>
                                          <p:sndTgt r:embed="rId4" name="projctor.wav"/>
                                        </p:tgtEl>
                                      </p:cMediaNode>
                                    </p:audio>
                                  </p:sub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subTnLst>
                                    <p:audio>
                                      <p:cMediaNode>
                                        <p:cTn display="0" masterRel="sameClick">
                                          <p:stCondLst>
                                            <p:cond evt="begin" delay="0">
                                              <p:tn val="18"/>
                                            </p:cond>
                                          </p:stCondLst>
                                          <p:endCondLst>
                                            <p:cond evt="onStopAudio" delay="0">
                                              <p:tgtEl>
                                                <p:sldTgt/>
                                              </p:tgtEl>
                                            </p:cond>
                                          </p:endCondLst>
                                        </p:cTn>
                                        <p:tgtEl>
                                          <p:sndTgt r:embed="rId5" name="arrow.wav"/>
                                        </p:tgtEl>
                                      </p:cMediaNode>
                                    </p:audio>
                                  </p:sub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par>
                                <p:cTn id="27" presetID="10" presetClass="exit" presetSubtype="0" fill="hold" nodeType="withEffect">
                                  <p:stCondLst>
                                    <p:cond delay="0"/>
                                  </p:stCondLst>
                                  <p:childTnLst>
                                    <p:animEffect transition="out" filter="fade">
                                      <p:cBhvr>
                                        <p:cTn id="28" dur="500"/>
                                        <p:tgtEl>
                                          <p:spTgt spid="63"/>
                                        </p:tgtEl>
                                      </p:cBhvr>
                                    </p:animEffect>
                                    <p:set>
                                      <p:cBhvr>
                                        <p:cTn id="29" dur="1" fill="hold">
                                          <p:stCondLst>
                                            <p:cond delay="499"/>
                                          </p:stCondLst>
                                        </p:cTn>
                                        <p:tgtEl>
                                          <p:spTgt spid="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Gruplara Örnekler</a:t>
            </a:r>
            <a:endParaRPr lang="en-US" sz="2800" dirty="0">
              <a:solidFill>
                <a:schemeClr val="bg1"/>
              </a:solidFill>
            </a:endParaRPr>
          </a:p>
        </p:txBody>
      </p:sp>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4075" y="1036571"/>
            <a:ext cx="4697845" cy="3132306"/>
          </a:xfrm>
          <a:prstGeom prst="rect">
            <a:avLst/>
          </a:prstGeom>
          <a:ln>
            <a:solidFill>
              <a:schemeClr val="tx1"/>
            </a:solidFill>
          </a:ln>
        </p:spPr>
      </p:pic>
      <p:sp>
        <p:nvSpPr>
          <p:cNvPr id="12" name="Aynı Yanın Köşesi Yuvarlatılmış Dikdörtgen 11"/>
          <p:cNvSpPr/>
          <p:nvPr/>
        </p:nvSpPr>
        <p:spPr>
          <a:xfrm>
            <a:off x="314074" y="4946616"/>
            <a:ext cx="4697845" cy="1203223"/>
          </a:xfrm>
          <a:prstGeom prst="round2SameRect">
            <a:avLst>
              <a:gd name="adj1" fmla="val 0"/>
              <a:gd name="adj2" fmla="val 25240"/>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İçinde yer aldığımız ilk grup aile grubudur.</a:t>
            </a:r>
            <a:endParaRPr lang="tr-TR" dirty="0">
              <a:solidFill>
                <a:schemeClr val="tx1"/>
              </a:solidFill>
            </a:endParaRPr>
          </a:p>
        </p:txBody>
      </p:sp>
      <p:sp>
        <p:nvSpPr>
          <p:cNvPr id="16" name="Google Shape;1061;p6"/>
          <p:cNvSpPr/>
          <p:nvPr/>
        </p:nvSpPr>
        <p:spPr>
          <a:xfrm>
            <a:off x="229234" y="4325735"/>
            <a:ext cx="4867526" cy="464023"/>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rgbClr val="002060">
              <a:alpha val="72549"/>
            </a:srgbClr>
          </a:solidFill>
          <a:ln>
            <a:noFill/>
          </a:ln>
        </p:spPr>
        <p:txBody>
          <a:bodyPr spcFirstLastPara="1" wrap="square" lIns="245700" tIns="122825" rIns="245700" bIns="122825" anchor="ctr" anchorCtr="0">
            <a:noAutofit/>
          </a:bodyPr>
          <a:lstStyle/>
          <a:p>
            <a:pPr marL="0" marR="0" lvl="0" indent="0" algn="ctr" rtl="0">
              <a:lnSpc>
                <a:spcPct val="100000"/>
              </a:lnSpc>
              <a:spcBef>
                <a:spcPts val="0"/>
              </a:spcBef>
              <a:spcAft>
                <a:spcPts val="0"/>
              </a:spcAft>
              <a:buNone/>
            </a:pPr>
            <a:r>
              <a:rPr lang="tr-TR" sz="2000" b="1" dirty="0" smtClean="0">
                <a:solidFill>
                  <a:srgbClr val="FFFFFF"/>
                </a:solidFill>
                <a:latin typeface="Coming Soon"/>
                <a:ea typeface="Coming Soon"/>
                <a:cs typeface="Coming Soon"/>
                <a:sym typeface="Coming Soon"/>
              </a:rPr>
              <a:t>Aile</a:t>
            </a:r>
            <a:endParaRPr sz="2000" b="1" dirty="0">
              <a:solidFill>
                <a:srgbClr val="FFFFFF"/>
              </a:solidFill>
              <a:latin typeface="Coming Soon"/>
              <a:ea typeface="Coming Soon"/>
              <a:cs typeface="Coming Soon"/>
              <a:sym typeface="Coming Soon"/>
            </a:endParaRP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44307" y="1036571"/>
            <a:ext cx="4697667" cy="3132306"/>
          </a:xfrm>
          <a:prstGeom prst="rect">
            <a:avLst/>
          </a:prstGeom>
          <a:ln>
            <a:solidFill>
              <a:schemeClr val="tx1"/>
            </a:solidFill>
          </a:ln>
        </p:spPr>
      </p:pic>
      <p:sp>
        <p:nvSpPr>
          <p:cNvPr id="25" name="Aynı Yanın Köşesi Yuvarlatılmış Dikdörtgen 24"/>
          <p:cNvSpPr/>
          <p:nvPr/>
        </p:nvSpPr>
        <p:spPr>
          <a:xfrm>
            <a:off x="6544129" y="4946616"/>
            <a:ext cx="4697845" cy="1203223"/>
          </a:xfrm>
          <a:prstGeom prst="round2SameRect">
            <a:avLst>
              <a:gd name="adj1" fmla="val 0"/>
              <a:gd name="adj2" fmla="val 25240"/>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Belirli bir zamandan sonra dâhil olduğumuz bir gruptur.</a:t>
            </a:r>
            <a:endParaRPr lang="tr-TR" dirty="0">
              <a:solidFill>
                <a:schemeClr val="tx1"/>
              </a:solidFill>
            </a:endParaRPr>
          </a:p>
        </p:txBody>
      </p:sp>
      <p:sp>
        <p:nvSpPr>
          <p:cNvPr id="26" name="Google Shape;1061;p6"/>
          <p:cNvSpPr/>
          <p:nvPr/>
        </p:nvSpPr>
        <p:spPr>
          <a:xfrm>
            <a:off x="6459289" y="4325735"/>
            <a:ext cx="4867526" cy="464023"/>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rgbClr val="002060">
              <a:alpha val="72549"/>
            </a:srgbClr>
          </a:solidFill>
          <a:ln>
            <a:noFill/>
          </a:ln>
        </p:spPr>
        <p:txBody>
          <a:bodyPr spcFirstLastPara="1" wrap="square" lIns="245700" tIns="122825" rIns="245700" bIns="122825" anchor="ctr" anchorCtr="0">
            <a:noAutofit/>
          </a:bodyPr>
          <a:lstStyle/>
          <a:p>
            <a:pPr marL="0" marR="0" lvl="0" indent="0" algn="ctr" rtl="0">
              <a:lnSpc>
                <a:spcPct val="100000"/>
              </a:lnSpc>
              <a:spcBef>
                <a:spcPts val="0"/>
              </a:spcBef>
              <a:spcAft>
                <a:spcPts val="0"/>
              </a:spcAft>
              <a:buNone/>
            </a:pPr>
            <a:r>
              <a:rPr lang="tr-TR" sz="2000" b="1" dirty="0" smtClean="0">
                <a:solidFill>
                  <a:srgbClr val="FFFFFF"/>
                </a:solidFill>
                <a:latin typeface="Coming Soon"/>
                <a:ea typeface="Coming Soon"/>
                <a:cs typeface="Coming Soon"/>
                <a:sym typeface="Coming Soon"/>
              </a:rPr>
              <a:t>Sınıf</a:t>
            </a:r>
            <a:endParaRPr sz="2000" b="1" dirty="0">
              <a:solidFill>
                <a:srgbClr val="FFFFFF"/>
              </a:solidFill>
              <a:latin typeface="Coming Soon"/>
              <a:ea typeface="Coming Soon"/>
              <a:cs typeface="Coming Soon"/>
              <a:sym typeface="Coming Soon"/>
            </a:endParaRPr>
          </a:p>
        </p:txBody>
      </p:sp>
    </p:spTree>
    <p:custDataLst>
      <p:tags r:id="rId1"/>
    </p:custDataLst>
    <p:extLst>
      <p:ext uri="{BB962C8B-B14F-4D97-AF65-F5344CB8AC3E}">
        <p14:creationId xmlns:p14="http://schemas.microsoft.com/office/powerpoint/2010/main" val="1904937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3" presetClass="entr" presetSubtype="1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fltVal val="0"/>
                                          </p:val>
                                        </p:tav>
                                        <p:tav tm="100000">
                                          <p:val>
                                            <p:strVal val="#ppt_w"/>
                                          </p:val>
                                        </p:tav>
                                      </p:tavLst>
                                    </p:anim>
                                    <p:anim calcmode="lin" valueType="num">
                                      <p:cBhvr>
                                        <p:cTn id="34" dur="500" fill="hold"/>
                                        <p:tgtEl>
                                          <p:spTgt spid="25"/>
                                        </p:tgtEl>
                                        <p:attrNameLst>
                                          <p:attrName>ppt_h</p:attrName>
                                        </p:attrNameLst>
                                      </p:cBhvr>
                                      <p:tavLst>
                                        <p:tav tm="0">
                                          <p:val>
                                            <p:fltVal val="0"/>
                                          </p:val>
                                        </p:tav>
                                        <p:tav tm="100000">
                                          <p:val>
                                            <p:strVal val="#ppt_h"/>
                                          </p:val>
                                        </p:tav>
                                      </p:tavLst>
                                    </p:anim>
                                    <p:animEffect transition="in" filter="fade">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Gruplara Örnekler</a:t>
            </a:r>
            <a:endParaRPr lang="en-US" sz="2800" dirty="0">
              <a:solidFill>
                <a:schemeClr val="bg1"/>
              </a:solidFill>
            </a:endParaRPr>
          </a:p>
        </p:txBody>
      </p:sp>
      <p:sp>
        <p:nvSpPr>
          <p:cNvPr id="12" name="Aynı Yanın Köşesi Yuvarlatılmış Dikdörtgen 11"/>
          <p:cNvSpPr/>
          <p:nvPr/>
        </p:nvSpPr>
        <p:spPr>
          <a:xfrm>
            <a:off x="314074" y="4946616"/>
            <a:ext cx="4697845" cy="1203223"/>
          </a:xfrm>
          <a:prstGeom prst="round2SameRect">
            <a:avLst>
              <a:gd name="adj1" fmla="val 0"/>
              <a:gd name="adj2" fmla="val 25240"/>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İlgilerimiz ve yeteneklerimiz doğrultusunda yer aldığımız bir gruptur.</a:t>
            </a:r>
            <a:endParaRPr lang="tr-TR" dirty="0">
              <a:solidFill>
                <a:schemeClr val="tx1"/>
              </a:solidFill>
            </a:endParaRPr>
          </a:p>
        </p:txBody>
      </p:sp>
      <p:sp>
        <p:nvSpPr>
          <p:cNvPr id="16" name="Google Shape;1061;p6"/>
          <p:cNvSpPr/>
          <p:nvPr/>
        </p:nvSpPr>
        <p:spPr>
          <a:xfrm>
            <a:off x="229234" y="4325735"/>
            <a:ext cx="4867526" cy="464023"/>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rgbClr val="002060">
              <a:alpha val="72549"/>
            </a:srgbClr>
          </a:solidFill>
          <a:ln>
            <a:noFill/>
          </a:ln>
        </p:spPr>
        <p:txBody>
          <a:bodyPr spcFirstLastPara="1" wrap="square" lIns="245700" tIns="122825" rIns="245700" bIns="122825" anchor="ctr" anchorCtr="0">
            <a:noAutofit/>
          </a:bodyPr>
          <a:lstStyle/>
          <a:p>
            <a:pPr marL="0" marR="0" lvl="0" indent="0" algn="ctr" rtl="0">
              <a:lnSpc>
                <a:spcPct val="100000"/>
              </a:lnSpc>
              <a:spcBef>
                <a:spcPts val="0"/>
              </a:spcBef>
              <a:spcAft>
                <a:spcPts val="0"/>
              </a:spcAft>
              <a:buNone/>
            </a:pPr>
            <a:r>
              <a:rPr lang="tr-TR" sz="2000" b="1" dirty="0" smtClean="0">
                <a:solidFill>
                  <a:srgbClr val="FFFFFF"/>
                </a:solidFill>
                <a:latin typeface="Coming Soon"/>
                <a:ea typeface="Coming Soon"/>
                <a:cs typeface="Coming Soon"/>
                <a:sym typeface="Coming Soon"/>
              </a:rPr>
              <a:t>Futbol Takımı</a:t>
            </a:r>
            <a:endParaRPr sz="2000" b="1" dirty="0">
              <a:solidFill>
                <a:srgbClr val="FFFFFF"/>
              </a:solidFill>
              <a:latin typeface="Coming Soon"/>
              <a:ea typeface="Coming Soon"/>
              <a:cs typeface="Coming Soon"/>
              <a:sym typeface="Coming Soon"/>
            </a:endParaRPr>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9517" y="1036571"/>
            <a:ext cx="4692402" cy="3132306"/>
          </a:xfrm>
          <a:prstGeom prst="rect">
            <a:avLst/>
          </a:prstGeom>
          <a:ln>
            <a:solidFill>
              <a:schemeClr val="tx1"/>
            </a:solidFill>
          </a:ln>
        </p:spPr>
      </p:pic>
      <p:sp>
        <p:nvSpPr>
          <p:cNvPr id="10" name="Köşeli Çift Ayraç 9"/>
          <p:cNvSpPr/>
          <p:nvPr/>
        </p:nvSpPr>
        <p:spPr>
          <a:xfrm>
            <a:off x="1015356" y="589684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Grupların özellikleri nelerdir?</a:t>
            </a:r>
            <a:endParaRPr lang="tr-TR" sz="2400" dirty="0">
              <a:solidFill>
                <a:schemeClr val="tx1"/>
              </a:solidFill>
            </a:endParaRPr>
          </a:p>
        </p:txBody>
      </p:sp>
      <p:grpSp>
        <p:nvGrpSpPr>
          <p:cNvPr id="11" name="Grup 10"/>
          <p:cNvGrpSpPr/>
          <p:nvPr/>
        </p:nvGrpSpPr>
        <p:grpSpPr>
          <a:xfrm>
            <a:off x="229234" y="5896846"/>
            <a:ext cx="914437" cy="819703"/>
            <a:chOff x="313837" y="4957280"/>
            <a:chExt cx="914437" cy="819703"/>
          </a:xfrm>
        </p:grpSpPr>
        <p:grpSp>
          <p:nvGrpSpPr>
            <p:cNvPr id="13" name="Grup 12"/>
            <p:cNvGrpSpPr/>
            <p:nvPr/>
          </p:nvGrpSpPr>
          <p:grpSpPr>
            <a:xfrm>
              <a:off x="313837" y="4957280"/>
              <a:ext cx="914437" cy="819703"/>
              <a:chOff x="6709431" y="3270742"/>
              <a:chExt cx="1544353" cy="1384361"/>
            </a:xfrm>
            <a:solidFill>
              <a:schemeClr val="tx1">
                <a:lumMod val="65000"/>
                <a:lumOff val="35000"/>
              </a:schemeClr>
            </a:solidFill>
          </p:grpSpPr>
          <p:sp>
            <p:nvSpPr>
              <p:cNvPr id="1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8" name="Grup 17"/>
          <p:cNvGrpSpPr/>
          <p:nvPr/>
        </p:nvGrpSpPr>
        <p:grpSpPr>
          <a:xfrm>
            <a:off x="5242811" y="1036571"/>
            <a:ext cx="6558664" cy="1230379"/>
            <a:chOff x="1204912" y="2830609"/>
            <a:chExt cx="4195762" cy="1352469"/>
          </a:xfrm>
        </p:grpSpPr>
        <p:sp>
          <p:nvSpPr>
            <p:cNvPr id="19" name="Tek Köşesi Yuvarlatılmış Dikdörtgen 18"/>
            <p:cNvSpPr/>
            <p:nvPr/>
          </p:nvSpPr>
          <p:spPr>
            <a:xfrm>
              <a:off x="1247774" y="2839523"/>
              <a:ext cx="4152900" cy="942975"/>
            </a:xfrm>
            <a:prstGeom prst="round1Rect">
              <a:avLst>
                <a:gd name="adj" fmla="val 50000"/>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r>
                <a:rPr lang="tr-TR" sz="2400" dirty="0" smtClean="0">
                  <a:solidFill>
                    <a:schemeClr val="tx1"/>
                  </a:solidFill>
                </a:rPr>
                <a:t>	En az iki kişiden oluşur.</a:t>
              </a:r>
              <a:endParaRPr lang="tr-TR" sz="2400" dirty="0">
                <a:solidFill>
                  <a:schemeClr val="tx1"/>
                </a:solidFill>
              </a:endParaRPr>
            </a:p>
          </p:txBody>
        </p:sp>
        <p:sp>
          <p:nvSpPr>
            <p:cNvPr id="20" name="Yarım Çerçeve 19"/>
            <p:cNvSpPr/>
            <p:nvPr/>
          </p:nvSpPr>
          <p:spPr>
            <a:xfrm>
              <a:off x="1204912" y="2830609"/>
              <a:ext cx="2533651" cy="1352469"/>
            </a:xfrm>
            <a:prstGeom prst="halfFrame">
              <a:avLst>
                <a:gd name="adj1" fmla="val 10796"/>
                <a:gd name="adj2" fmla="val 58686"/>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tr-TR" sz="2800" b="1" dirty="0" smtClean="0">
                  <a:solidFill>
                    <a:schemeClr val="tx1"/>
                  </a:solidFill>
                </a:rPr>
                <a:t>  1</a:t>
              </a:r>
              <a:endParaRPr lang="tr-TR" sz="2800" b="1" dirty="0">
                <a:solidFill>
                  <a:schemeClr val="tx1"/>
                </a:solidFill>
              </a:endParaRPr>
            </a:p>
          </p:txBody>
        </p:sp>
      </p:grpSp>
      <p:grpSp>
        <p:nvGrpSpPr>
          <p:cNvPr id="21" name="Grup 20"/>
          <p:cNvGrpSpPr/>
          <p:nvPr/>
        </p:nvGrpSpPr>
        <p:grpSpPr>
          <a:xfrm>
            <a:off x="5242811" y="2299510"/>
            <a:ext cx="6558664" cy="1230379"/>
            <a:chOff x="1204912" y="2830609"/>
            <a:chExt cx="4195762" cy="1352469"/>
          </a:xfrm>
        </p:grpSpPr>
        <p:sp>
          <p:nvSpPr>
            <p:cNvPr id="22" name="Tek Köşesi Yuvarlatılmış Dikdörtgen 21"/>
            <p:cNvSpPr/>
            <p:nvPr/>
          </p:nvSpPr>
          <p:spPr>
            <a:xfrm>
              <a:off x="1247774" y="2839523"/>
              <a:ext cx="4152900" cy="942975"/>
            </a:xfrm>
            <a:prstGeom prst="round1Rect">
              <a:avLst>
                <a:gd name="adj" fmla="val 5000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r>
                <a:rPr lang="tr-TR" sz="2400" dirty="0">
                  <a:solidFill>
                    <a:schemeClr val="tx1"/>
                  </a:solidFill>
                </a:rPr>
                <a:t>	Grup üyelerinin ortak amaçları vardır</a:t>
              </a:r>
              <a:r>
                <a:rPr lang="tr-TR" sz="2400" dirty="0" smtClean="0">
                  <a:solidFill>
                    <a:schemeClr val="tx1"/>
                  </a:solidFill>
                </a:rPr>
                <a:t>.</a:t>
              </a:r>
              <a:endParaRPr lang="tr-TR" sz="2400" dirty="0">
                <a:solidFill>
                  <a:schemeClr val="tx1"/>
                </a:solidFill>
              </a:endParaRPr>
            </a:p>
          </p:txBody>
        </p:sp>
        <p:sp>
          <p:nvSpPr>
            <p:cNvPr id="23" name="Yarım Çerçeve 22"/>
            <p:cNvSpPr/>
            <p:nvPr/>
          </p:nvSpPr>
          <p:spPr>
            <a:xfrm>
              <a:off x="1204912" y="2830609"/>
              <a:ext cx="2533651" cy="1352469"/>
            </a:xfrm>
            <a:prstGeom prst="halfFrame">
              <a:avLst>
                <a:gd name="adj1" fmla="val 10796"/>
                <a:gd name="adj2" fmla="val 58686"/>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tr-TR" sz="2800" b="1" dirty="0" smtClean="0">
                  <a:solidFill>
                    <a:schemeClr val="tx1"/>
                  </a:solidFill>
                </a:rPr>
                <a:t>  2</a:t>
              </a:r>
              <a:endParaRPr lang="tr-TR" sz="2800" b="1" dirty="0">
                <a:solidFill>
                  <a:schemeClr val="tx1"/>
                </a:solidFill>
              </a:endParaRPr>
            </a:p>
          </p:txBody>
        </p:sp>
      </p:grpSp>
      <p:grpSp>
        <p:nvGrpSpPr>
          <p:cNvPr id="24" name="Grup 23"/>
          <p:cNvGrpSpPr/>
          <p:nvPr/>
        </p:nvGrpSpPr>
        <p:grpSpPr>
          <a:xfrm>
            <a:off x="5242811" y="3576162"/>
            <a:ext cx="6558664" cy="1230379"/>
            <a:chOff x="1204912" y="2830609"/>
            <a:chExt cx="4195762" cy="1352469"/>
          </a:xfrm>
        </p:grpSpPr>
        <p:sp>
          <p:nvSpPr>
            <p:cNvPr id="27" name="Tek Köşesi Yuvarlatılmış Dikdörtgen 26"/>
            <p:cNvSpPr/>
            <p:nvPr/>
          </p:nvSpPr>
          <p:spPr>
            <a:xfrm>
              <a:off x="1247774" y="2839523"/>
              <a:ext cx="4152900" cy="942975"/>
            </a:xfrm>
            <a:prstGeom prst="round1Rect">
              <a:avLst>
                <a:gd name="adj" fmla="val 50000"/>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r>
                <a:rPr lang="tr-TR" sz="2400" dirty="0" smtClean="0">
                  <a:solidFill>
                    <a:schemeClr val="tx1"/>
                  </a:solidFill>
                </a:rPr>
                <a:t>	Grup üyeleri birbirlerini tanırlar.</a:t>
              </a:r>
              <a:endParaRPr lang="tr-TR" sz="2400" dirty="0">
                <a:solidFill>
                  <a:schemeClr val="tx1"/>
                </a:solidFill>
              </a:endParaRPr>
            </a:p>
          </p:txBody>
        </p:sp>
        <p:sp>
          <p:nvSpPr>
            <p:cNvPr id="28" name="Yarım Çerçeve 27"/>
            <p:cNvSpPr/>
            <p:nvPr/>
          </p:nvSpPr>
          <p:spPr>
            <a:xfrm>
              <a:off x="1204912" y="2830609"/>
              <a:ext cx="2533651" cy="1352469"/>
            </a:xfrm>
            <a:prstGeom prst="halfFrame">
              <a:avLst>
                <a:gd name="adj1" fmla="val 10796"/>
                <a:gd name="adj2" fmla="val 58686"/>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tr-TR" sz="2800" b="1" dirty="0" smtClean="0">
                  <a:solidFill>
                    <a:schemeClr val="tx1"/>
                  </a:solidFill>
                </a:rPr>
                <a:t>  3</a:t>
              </a:r>
              <a:endParaRPr lang="tr-TR" sz="2800" b="1" dirty="0">
                <a:solidFill>
                  <a:schemeClr val="tx1"/>
                </a:solidFill>
              </a:endParaRPr>
            </a:p>
          </p:txBody>
        </p:sp>
      </p:grpSp>
      <p:grpSp>
        <p:nvGrpSpPr>
          <p:cNvPr id="29" name="Grup 28"/>
          <p:cNvGrpSpPr/>
          <p:nvPr/>
        </p:nvGrpSpPr>
        <p:grpSpPr>
          <a:xfrm>
            <a:off x="5242811" y="4888797"/>
            <a:ext cx="6558664" cy="1230379"/>
            <a:chOff x="1204912" y="2830609"/>
            <a:chExt cx="4195762" cy="1352469"/>
          </a:xfrm>
        </p:grpSpPr>
        <p:sp>
          <p:nvSpPr>
            <p:cNvPr id="30" name="Tek Köşesi Yuvarlatılmış Dikdörtgen 29"/>
            <p:cNvSpPr/>
            <p:nvPr/>
          </p:nvSpPr>
          <p:spPr>
            <a:xfrm>
              <a:off x="1247774" y="2839523"/>
              <a:ext cx="4152900" cy="942975"/>
            </a:xfrm>
            <a:prstGeom prst="round1Rect">
              <a:avLst>
                <a:gd name="adj" fmla="val 5000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r>
                <a:rPr lang="tr-TR" sz="2400" dirty="0" smtClean="0">
                  <a:solidFill>
                    <a:schemeClr val="tx1"/>
                  </a:solidFill>
                </a:rPr>
                <a:t>	Grupların yazılı ya da yazısız kuralları 	vardır.</a:t>
              </a:r>
              <a:endParaRPr lang="tr-TR" sz="2400" dirty="0">
                <a:solidFill>
                  <a:schemeClr val="tx1"/>
                </a:solidFill>
              </a:endParaRPr>
            </a:p>
          </p:txBody>
        </p:sp>
        <p:sp>
          <p:nvSpPr>
            <p:cNvPr id="31" name="Yarım Çerçeve 30"/>
            <p:cNvSpPr/>
            <p:nvPr/>
          </p:nvSpPr>
          <p:spPr>
            <a:xfrm>
              <a:off x="1204912" y="2830609"/>
              <a:ext cx="2533651" cy="1352469"/>
            </a:xfrm>
            <a:prstGeom prst="halfFrame">
              <a:avLst>
                <a:gd name="adj1" fmla="val 10796"/>
                <a:gd name="adj2" fmla="val 58686"/>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tr-TR" sz="2800" b="1" dirty="0" smtClean="0">
                  <a:solidFill>
                    <a:schemeClr val="tx1"/>
                  </a:solidFill>
                </a:rPr>
                <a:t>  4</a:t>
              </a:r>
              <a:endParaRPr lang="tr-TR" sz="2800" b="1" dirty="0">
                <a:solidFill>
                  <a:schemeClr val="tx1"/>
                </a:solidFill>
              </a:endParaRPr>
            </a:p>
          </p:txBody>
        </p:sp>
      </p:grpSp>
      <p:sp>
        <p:nvSpPr>
          <p:cNvPr id="2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2725669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Verilen ifadeleri inceleyiniz. Grup ise ‘‘D’’ harfini, grup değil ise ‘‘Y’’ harfini işaretleyiniz.</a:t>
            </a:r>
          </a:p>
        </p:txBody>
      </p:sp>
      <p:sp>
        <p:nvSpPr>
          <p:cNvPr id="6" name="Rectangle: Rounded Corners 111">
            <a:hlinkClick r:id="rId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9" name="Grup 8"/>
          <p:cNvGrpSpPr/>
          <p:nvPr/>
        </p:nvGrpSpPr>
        <p:grpSpPr>
          <a:xfrm>
            <a:off x="4792435" y="5982794"/>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 name="Resim 10">
              <a:hlinkClick r:id="" action="ppaction://hlinkshowjump?jump=nextslide"/>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515229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Okul voleybol takımı</a:t>
            </a:r>
          </a:p>
        </p:txBody>
      </p:sp>
      <p:grpSp>
        <p:nvGrpSpPr>
          <p:cNvPr id="10" name="Grup 9"/>
          <p:cNvGrpSpPr/>
          <p:nvPr/>
        </p:nvGrpSpPr>
        <p:grpSpPr>
          <a:xfrm>
            <a:off x="4784941" y="5969932"/>
            <a:ext cx="1871362" cy="818356"/>
            <a:chOff x="4784941" y="5969932"/>
            <a:chExt cx="1871362" cy="818356"/>
          </a:xfrm>
        </p:grpSpPr>
        <p:sp>
          <p:nvSpPr>
            <p:cNvPr id="1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1833834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Otobüs durağında bekleyenler</a:t>
            </a:r>
          </a:p>
        </p:txBody>
      </p:sp>
      <p:grpSp>
        <p:nvGrpSpPr>
          <p:cNvPr id="17" name="Grup 16"/>
          <p:cNvGrpSpPr/>
          <p:nvPr/>
        </p:nvGrpSpPr>
        <p:grpSpPr>
          <a:xfrm>
            <a:off x="4784941" y="5969932"/>
            <a:ext cx="1871362" cy="818356"/>
            <a:chOff x="4784941" y="5969932"/>
            <a:chExt cx="1871362" cy="818356"/>
          </a:xfrm>
        </p:grpSpPr>
        <p:sp>
          <p:nvSpPr>
            <p:cNvPr id="1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9" name="Resim 18">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0683202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Proje görevi yapan öğrenciler</a:t>
            </a:r>
          </a:p>
        </p:txBody>
      </p:sp>
      <p:grpSp>
        <p:nvGrpSpPr>
          <p:cNvPr id="18" name="Grup 17"/>
          <p:cNvGrpSpPr/>
          <p:nvPr/>
        </p:nvGrpSpPr>
        <p:grpSpPr>
          <a:xfrm>
            <a:off x="4784941" y="5969932"/>
            <a:ext cx="1871362" cy="818356"/>
            <a:chOff x="4784941" y="5969932"/>
            <a:chExt cx="1871362" cy="818356"/>
          </a:xfrm>
        </p:grpSpPr>
        <p:sp>
          <p:nvSpPr>
            <p:cNvPr id="2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2" name="Resim 21">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2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2125153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Körebe oynayan çocuklar</a:t>
            </a:r>
          </a:p>
        </p:txBody>
      </p:sp>
      <p:grpSp>
        <p:nvGrpSpPr>
          <p:cNvPr id="18" name="Grup 17"/>
          <p:cNvGrpSpPr/>
          <p:nvPr/>
        </p:nvGrpSpPr>
        <p:grpSpPr>
          <a:xfrm>
            <a:off x="4784941" y="5969932"/>
            <a:ext cx="1871362" cy="818356"/>
            <a:chOff x="4784941" y="5969932"/>
            <a:chExt cx="1871362" cy="818356"/>
          </a:xfrm>
        </p:grpSpPr>
        <p:sp>
          <p:nvSpPr>
            <p:cNvPr id="2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2" name="Resim 21">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23"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5853048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Alışveriş yapan kişiler</a:t>
            </a:r>
          </a:p>
        </p:txBody>
      </p:sp>
      <p:grpSp>
        <p:nvGrpSpPr>
          <p:cNvPr id="17" name="Grup 16"/>
          <p:cNvGrpSpPr/>
          <p:nvPr/>
        </p:nvGrpSpPr>
        <p:grpSpPr>
          <a:xfrm>
            <a:off x="4784941" y="5969932"/>
            <a:ext cx="1871362" cy="818356"/>
            <a:chOff x="4784941" y="5969932"/>
            <a:chExt cx="1871362" cy="818356"/>
          </a:xfrm>
        </p:grpSpPr>
        <p:sp>
          <p:nvSpPr>
            <p:cNvPr id="1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9" name="Resim 18">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8603878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Sokakta yürüyen insanlar</a:t>
            </a:r>
          </a:p>
        </p:txBody>
      </p:sp>
      <p:grpSp>
        <p:nvGrpSpPr>
          <p:cNvPr id="17" name="Grup 16"/>
          <p:cNvGrpSpPr/>
          <p:nvPr/>
        </p:nvGrpSpPr>
        <p:grpSpPr>
          <a:xfrm>
            <a:off x="4784941" y="5969932"/>
            <a:ext cx="1871362" cy="818356"/>
            <a:chOff x="4784941" y="5969932"/>
            <a:chExt cx="1871362" cy="818356"/>
          </a:xfrm>
        </p:grpSpPr>
        <p:sp>
          <p:nvSpPr>
            <p:cNvPr id="1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9" name="Resim 18">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28"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0598147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 Kavramı</a:t>
            </a:r>
            <a:endParaRPr lang="en-US" sz="2800" dirty="0">
              <a:solidFill>
                <a:schemeClr val="bg1"/>
              </a:solidFill>
            </a:endParaRPr>
          </a:p>
        </p:txBody>
      </p:sp>
      <p:grpSp>
        <p:nvGrpSpPr>
          <p:cNvPr id="63" name="Grup 62"/>
          <p:cNvGrpSpPr/>
          <p:nvPr/>
        </p:nvGrpSpPr>
        <p:grpSpPr>
          <a:xfrm>
            <a:off x="744793" y="5488223"/>
            <a:ext cx="11188700" cy="1472921"/>
            <a:chOff x="1003300" y="3394669"/>
            <a:chExt cx="11188700" cy="1472921"/>
          </a:xfrm>
        </p:grpSpPr>
        <p:sp>
          <p:nvSpPr>
            <p:cNvPr id="64" name="Aynı Yanın Köşesi Yuvarlatılmış Dikdörtgen 63"/>
            <p:cNvSpPr/>
            <p:nvPr/>
          </p:nvSpPr>
          <p:spPr>
            <a:xfrm>
              <a:off x="1987364" y="3394669"/>
              <a:ext cx="3311711" cy="437555"/>
            </a:xfrm>
            <a:prstGeom prst="round2SameRect">
              <a:avLst>
                <a:gd name="adj1" fmla="val 50000"/>
                <a:gd name="adj2" fmla="val 0"/>
              </a:avLst>
            </a:prstGeom>
            <a:solidFill>
              <a:srgbClr val="00B0F0"/>
            </a:solid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2400" dirty="0" smtClean="0">
                  <a:solidFill>
                    <a:schemeClr val="tx1"/>
                  </a:solidFill>
                </a:rPr>
                <a:t>Ön Değerlendirme</a:t>
              </a:r>
              <a:endParaRPr lang="tr-TR" sz="2400" dirty="0">
                <a:solidFill>
                  <a:schemeClr val="tx1"/>
                </a:solidFill>
              </a:endParaRPr>
            </a:p>
          </p:txBody>
        </p:sp>
        <p:sp>
          <p:nvSpPr>
            <p:cNvPr id="65" name="Google Shape;1442;p25"/>
            <p:cNvSpPr/>
            <p:nvPr/>
          </p:nvSpPr>
          <p:spPr>
            <a:xfrm>
              <a:off x="1003300" y="3798478"/>
              <a:ext cx="11188700" cy="106911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1">
                <a:lumMod val="50000"/>
              </a:schemeClr>
            </a:solidFill>
            <a:ln>
              <a:noFill/>
            </a:ln>
          </p:spPr>
          <p:txBody>
            <a:bodyPr spcFirstLastPara="1" wrap="square" lIns="91425" tIns="45700" rIns="91425" bIns="45700" anchor="ctr" anchorCtr="0">
              <a:noAutofit/>
            </a:bodyPr>
            <a:lstStyle/>
            <a:p>
              <a:pPr marL="1257300" marR="0" lvl="0" algn="l" rtl="0">
                <a:spcBef>
                  <a:spcPts val="0"/>
                </a:spcBef>
                <a:spcAft>
                  <a:spcPts val="0"/>
                </a:spcAft>
                <a:buNone/>
              </a:pPr>
              <a:r>
                <a:rPr lang="tr-TR" sz="2400" dirty="0" smtClean="0">
                  <a:solidFill>
                    <a:schemeClr val="bg1"/>
                  </a:solidFill>
                  <a:latin typeface="Arial"/>
                  <a:ea typeface="Arial"/>
                  <a:cs typeface="Arial"/>
                  <a:sym typeface="Arial"/>
                </a:rPr>
                <a:t>Rol ne demektir? </a:t>
              </a:r>
              <a:endParaRPr sz="2400" dirty="0">
                <a:solidFill>
                  <a:schemeClr val="bg1"/>
                </a:solidFill>
                <a:latin typeface="Arial"/>
                <a:ea typeface="Arial"/>
                <a:cs typeface="Arial"/>
                <a:sym typeface="Arial"/>
              </a:endParaRPr>
            </a:p>
          </p:txBody>
        </p:sp>
        <p:sp>
          <p:nvSpPr>
            <p:cNvPr id="66" name="Rounded Rectangle 5">
              <a:extLst>
                <a:ext uri="{FF2B5EF4-FFF2-40B4-BE49-F238E27FC236}">
                  <a16:creationId xmlns:a16="http://schemas.microsoft.com/office/drawing/2014/main" id="{E94F3D8A-473A-422A-996C-08295542E359}"/>
                </a:ext>
              </a:extLst>
            </p:cNvPr>
            <p:cNvSpPr/>
            <p:nvPr/>
          </p:nvSpPr>
          <p:spPr>
            <a:xfrm flipH="1">
              <a:off x="1003300" y="3442921"/>
              <a:ext cx="1241614" cy="1024255"/>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ko-KR" altLang="en-US" dirty="0">
                <a:solidFill>
                  <a:srgbClr val="FF0000"/>
                </a:solidFill>
              </a:endParaRPr>
            </a:p>
          </p:txBody>
        </p:sp>
      </p:grpSp>
      <p:sp>
        <p:nvSpPr>
          <p:cNvPr id="8" name="Rectangle 9"/>
          <p:cNvSpPr>
            <a:spLocks noChangeArrowheads="1"/>
          </p:cNvSpPr>
          <p:nvPr/>
        </p:nvSpPr>
        <p:spPr bwMode="auto">
          <a:xfrm>
            <a:off x="283245" y="4630617"/>
            <a:ext cx="11903683" cy="821600"/>
          </a:xfrm>
          <a:prstGeom prst="rect">
            <a:avLst/>
          </a:prstGeom>
          <a:noFill/>
          <a:ln w="9525">
            <a:noFill/>
            <a:miter lim="800000"/>
            <a:headEnd/>
            <a:tailEnd/>
          </a:ln>
        </p:spPr>
        <p:txBody>
          <a:bodyPr/>
          <a:lstStyle/>
          <a:p>
            <a:pPr algn="ctr"/>
            <a:r>
              <a:rPr lang="tr-TR" sz="2400" b="1" dirty="0" smtClean="0"/>
              <a:t>İnsanların </a:t>
            </a:r>
            <a:r>
              <a:rPr lang="tr-TR" sz="2400" b="1" dirty="0"/>
              <a:t>yer aldıkları </a:t>
            </a:r>
            <a:r>
              <a:rPr lang="tr-TR" sz="2400" b="1" dirty="0" smtClean="0"/>
              <a:t>gruplarda üstlendikleri </a:t>
            </a:r>
            <a:r>
              <a:rPr lang="tr-TR" sz="2400" b="1" dirty="0"/>
              <a:t>görevlere </a:t>
            </a:r>
            <a:r>
              <a:rPr lang="tr-TR" sz="2400" b="1" dirty="0">
                <a:solidFill>
                  <a:srgbClr val="FF0000"/>
                </a:solidFill>
              </a:rPr>
              <a:t>rol</a:t>
            </a:r>
            <a:r>
              <a:rPr lang="tr-TR" sz="2400" b="1" dirty="0"/>
              <a:t> adı verilir</a:t>
            </a:r>
            <a:r>
              <a:rPr lang="tr-TR" sz="2400" b="1" dirty="0" smtClean="0"/>
              <a:t>.</a:t>
            </a:r>
            <a:r>
              <a:rPr lang="tr-TR" sz="3200" b="1" dirty="0"/>
              <a:t/>
            </a:r>
            <a:br>
              <a:rPr lang="tr-TR" sz="3200" b="1" dirty="0"/>
            </a:br>
            <a:endParaRPr lang="tr-TR" altLang="tr-TR" sz="3200" b="1" dirty="0"/>
          </a:p>
        </p:txBody>
      </p:sp>
      <p:sp>
        <p:nvSpPr>
          <p:cNvPr id="28" name="Köşeli Çift Ayraç 27"/>
          <p:cNvSpPr/>
          <p:nvPr/>
        </p:nvSpPr>
        <p:spPr>
          <a:xfrm>
            <a:off x="1031267" y="5964044"/>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Sahip </a:t>
            </a:r>
            <a:r>
              <a:rPr lang="tr-TR" sz="2400" dirty="0">
                <a:solidFill>
                  <a:schemeClr val="tx1"/>
                </a:solidFill>
              </a:rPr>
              <a:t>olduğunuz </a:t>
            </a:r>
            <a:r>
              <a:rPr lang="tr-TR" sz="2400" dirty="0" smtClean="0">
                <a:solidFill>
                  <a:schemeClr val="tx1"/>
                </a:solidFill>
              </a:rPr>
              <a:t>rollere </a:t>
            </a:r>
            <a:r>
              <a:rPr lang="tr-TR" sz="2400" dirty="0">
                <a:solidFill>
                  <a:schemeClr val="tx1"/>
                </a:solidFill>
              </a:rPr>
              <a:t>örnekler </a:t>
            </a:r>
            <a:r>
              <a:rPr lang="tr-TR" sz="2400" dirty="0" smtClean="0">
                <a:solidFill>
                  <a:schemeClr val="tx1"/>
                </a:solidFill>
              </a:rPr>
              <a:t>veriniz</a:t>
            </a:r>
            <a:r>
              <a:rPr lang="tr-TR" sz="2400" dirty="0">
                <a:solidFill>
                  <a:schemeClr val="tx1"/>
                </a:solidFill>
              </a:rPr>
              <a:t>.</a:t>
            </a:r>
          </a:p>
        </p:txBody>
      </p:sp>
      <p:grpSp>
        <p:nvGrpSpPr>
          <p:cNvPr id="29" name="Grup 28"/>
          <p:cNvGrpSpPr/>
          <p:nvPr/>
        </p:nvGrpSpPr>
        <p:grpSpPr>
          <a:xfrm>
            <a:off x="283245" y="5961021"/>
            <a:ext cx="914437" cy="819703"/>
            <a:chOff x="313837" y="4957280"/>
            <a:chExt cx="914437" cy="819703"/>
          </a:xfrm>
        </p:grpSpPr>
        <p:grpSp>
          <p:nvGrpSpPr>
            <p:cNvPr id="30" name="Grup 29"/>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1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6" name="Resim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67594" y="1374263"/>
            <a:ext cx="4065899" cy="2608413"/>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72443" y="1287448"/>
            <a:ext cx="4339915" cy="2703421"/>
          </a:xfrm>
          <a:prstGeom prst="rect">
            <a:avLst/>
          </a:prstGeom>
        </p:spPr>
      </p:pic>
      <p:pic>
        <p:nvPicPr>
          <p:cNvPr id="7" name="Resim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 y="1087516"/>
            <a:ext cx="3372446" cy="3035749"/>
          </a:xfrm>
          <a:prstGeom prst="rect">
            <a:avLst/>
          </a:prstGeom>
        </p:spPr>
      </p:pic>
    </p:spTree>
    <p:custDataLst>
      <p:tags r:id="rId1"/>
    </p:custDataLst>
    <p:extLst>
      <p:ext uri="{BB962C8B-B14F-4D97-AF65-F5344CB8AC3E}">
        <p14:creationId xmlns:p14="http://schemas.microsoft.com/office/powerpoint/2010/main" val="110505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subTnLst>
                                    <p:audio>
                                      <p:cMediaNode vol="57000">
                                        <p:cTn display="0" masterRel="sameClick">
                                          <p:stCondLst>
                                            <p:cond evt="begin" delay="0">
                                              <p:tn val="5"/>
                                            </p:cond>
                                          </p:stCondLst>
                                          <p:endCondLst>
                                            <p:cond evt="onStopAudio" delay="0">
                                              <p:tgtEl>
                                                <p:sldTgt/>
                                              </p:tgtEl>
                                            </p:cond>
                                          </p:endCondLst>
                                        </p:cTn>
                                        <p:tgtEl>
                                          <p:sndTgt r:embed="rId4" name="projctor.wav"/>
                                        </p:tgtEl>
                                      </p:cMediaNode>
                                    </p:audio>
                                  </p:sub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fltVal val="0"/>
                                          </p:val>
                                        </p:tav>
                                        <p:tav tm="100000">
                                          <p:val>
                                            <p:strVal val="#ppt_w"/>
                                          </p:val>
                                        </p:tav>
                                      </p:tavLst>
                                    </p:anim>
                                    <p:anim calcmode="lin" valueType="num">
                                      <p:cBhvr>
                                        <p:cTn id="21" dur="500" fill="hold"/>
                                        <p:tgtEl>
                                          <p:spTgt spid="29"/>
                                        </p:tgtEl>
                                        <p:attrNameLst>
                                          <p:attrName>ppt_h</p:attrName>
                                        </p:attrNameLst>
                                      </p:cBhvr>
                                      <p:tavLst>
                                        <p:tav tm="0">
                                          <p:val>
                                            <p:fltVal val="0"/>
                                          </p:val>
                                        </p:tav>
                                        <p:tav tm="100000">
                                          <p:val>
                                            <p:strVal val="#ppt_h"/>
                                          </p:val>
                                        </p:tav>
                                      </p:tavLst>
                                    </p:anim>
                                    <p:animEffect transition="in" filter="fade">
                                      <p:cBhvr>
                                        <p:cTn id="22" dur="500"/>
                                        <p:tgtEl>
                                          <p:spTgt spid="29"/>
                                        </p:tgtEl>
                                      </p:cBhvr>
                                    </p:animEffect>
                                  </p:childTnLst>
                                  <p:subTnLst>
                                    <p:audio>
                                      <p:cMediaNode>
                                        <p:cTn display="0" masterRel="sameClick">
                                          <p:stCondLst>
                                            <p:cond evt="begin" delay="0">
                                              <p:tn val="18"/>
                                            </p:cond>
                                          </p:stCondLst>
                                          <p:endCondLst>
                                            <p:cond evt="onStopAudio" delay="0">
                                              <p:tgtEl>
                                                <p:sldTgt/>
                                              </p:tgtEl>
                                            </p:cond>
                                          </p:endCondLst>
                                        </p:cTn>
                                        <p:tgtEl>
                                          <p:sndTgt r:embed="rId5" name="arrow.wav"/>
                                        </p:tgtEl>
                                      </p:cMediaNode>
                                    </p:audio>
                                  </p:subTnLst>
                                </p:cTn>
                              </p:par>
                              <p:par>
                                <p:cTn id="23" presetID="10" presetClass="exit" presetSubtype="0" fill="hold" nodeType="withEffect">
                                  <p:stCondLst>
                                    <p:cond delay="0"/>
                                  </p:stCondLst>
                                  <p:childTnLst>
                                    <p:animEffect transition="out" filter="fade">
                                      <p:cBhvr>
                                        <p:cTn id="24" dur="500"/>
                                        <p:tgtEl>
                                          <p:spTgt spid="63"/>
                                        </p:tgtEl>
                                      </p:cBhvr>
                                    </p:animEffect>
                                    <p:set>
                                      <p:cBhvr>
                                        <p:cTn id="25" dur="1" fill="hold">
                                          <p:stCondLst>
                                            <p:cond delay="499"/>
                                          </p:stCondLst>
                                        </p:cTn>
                                        <p:tgtEl>
                                          <p:spTgt spid="63"/>
                                        </p:tgtEl>
                                        <p:attrNameLst>
                                          <p:attrName>style.visibility</p:attrName>
                                        </p:attrNameLst>
                                      </p:cBhvr>
                                      <p:to>
                                        <p:strVal val="hidden"/>
                                      </p:to>
                                    </p:se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30"/>
          <p:cNvSpPr>
            <a:spLocks/>
          </p:cNvSpPr>
          <p:nvPr/>
        </p:nvSpPr>
        <p:spPr bwMode="auto">
          <a:xfrm rot="5400000" flipV="1">
            <a:off x="5236657" y="2575711"/>
            <a:ext cx="3751346" cy="1875673"/>
          </a:xfrm>
          <a:custGeom>
            <a:avLst/>
            <a:gdLst>
              <a:gd name="connsiteX0" fmla="*/ 0 w 4114800"/>
              <a:gd name="connsiteY0" fmla="*/ 439040 h 2057400"/>
              <a:gd name="connsiteX1" fmla="*/ 0 w 4114800"/>
              <a:gd name="connsiteY1" fmla="*/ 2057400 h 2057400"/>
              <a:gd name="connsiteX2" fmla="*/ 93003 w 4114800"/>
              <a:gd name="connsiteY2" fmla="*/ 2057400 h 2057400"/>
              <a:gd name="connsiteX3" fmla="*/ 93037 w 4114800"/>
              <a:gd name="connsiteY3" fmla="*/ 439040 h 2057400"/>
              <a:gd name="connsiteX4" fmla="*/ 95184 w 4114800"/>
              <a:gd name="connsiteY4" fmla="*/ 404003 h 2057400"/>
              <a:gd name="connsiteX5" fmla="*/ 108781 w 4114800"/>
              <a:gd name="connsiteY5" fmla="*/ 336788 h 2057400"/>
              <a:gd name="connsiteX6" fmla="*/ 134545 w 4114800"/>
              <a:gd name="connsiteY6" fmla="*/ 274579 h 2057400"/>
              <a:gd name="connsiteX7" fmla="*/ 171760 w 4114800"/>
              <a:gd name="connsiteY7" fmla="*/ 218805 h 2057400"/>
              <a:gd name="connsiteX8" fmla="*/ 195376 w 4114800"/>
              <a:gd name="connsiteY8" fmla="*/ 194493 h 2057400"/>
              <a:gd name="connsiteX9" fmla="*/ 218993 w 4114800"/>
              <a:gd name="connsiteY9" fmla="*/ 171612 h 2057400"/>
              <a:gd name="connsiteX10" fmla="*/ 274815 w 4114800"/>
              <a:gd name="connsiteY10" fmla="*/ 134429 h 2057400"/>
              <a:gd name="connsiteX11" fmla="*/ 337078 w 4114800"/>
              <a:gd name="connsiteY11" fmla="*/ 107258 h 2057400"/>
              <a:gd name="connsiteX12" fmla="*/ 404350 w 4114800"/>
              <a:gd name="connsiteY12" fmla="*/ 93671 h 2057400"/>
              <a:gd name="connsiteX13" fmla="*/ 440849 w 4114800"/>
              <a:gd name="connsiteY13" fmla="*/ 92957 h 2057400"/>
              <a:gd name="connsiteX14" fmla="*/ 4114800 w 4114800"/>
              <a:gd name="connsiteY14" fmla="*/ 92957 h 2057400"/>
              <a:gd name="connsiteX15" fmla="*/ 4114800 w 4114800"/>
              <a:gd name="connsiteY15" fmla="*/ 0 h 2057400"/>
              <a:gd name="connsiteX16" fmla="*/ 440849 w 4114800"/>
              <a:gd name="connsiteY16" fmla="*/ 0 h 2057400"/>
              <a:gd name="connsiteX17" fmla="*/ 417947 w 4114800"/>
              <a:gd name="connsiteY17" fmla="*/ 0 h 2057400"/>
              <a:gd name="connsiteX18" fmla="*/ 372861 w 4114800"/>
              <a:gd name="connsiteY18" fmla="*/ 5006 h 2057400"/>
              <a:gd name="connsiteX19" fmla="*/ 309167 w 4114800"/>
              <a:gd name="connsiteY19" fmla="*/ 19307 h 2057400"/>
              <a:gd name="connsiteX20" fmla="*/ 230444 w 4114800"/>
              <a:gd name="connsiteY20" fmla="*/ 52914 h 2057400"/>
              <a:gd name="connsiteX21" fmla="*/ 159593 w 4114800"/>
              <a:gd name="connsiteY21" fmla="*/ 100107 h 2057400"/>
              <a:gd name="connsiteX22" fmla="*/ 129535 w 4114800"/>
              <a:gd name="connsiteY22" fmla="*/ 128709 h 2057400"/>
              <a:gd name="connsiteX23" fmla="*/ 100193 w 4114800"/>
              <a:gd name="connsiteY23" fmla="*/ 159456 h 2057400"/>
              <a:gd name="connsiteX24" fmla="*/ 52959 w 4114800"/>
              <a:gd name="connsiteY24" fmla="*/ 230246 h 2057400"/>
              <a:gd name="connsiteX25" fmla="*/ 20039 w 4114800"/>
              <a:gd name="connsiteY25" fmla="*/ 308901 h 2057400"/>
              <a:gd name="connsiteX26" fmla="*/ 5725 w 4114800"/>
              <a:gd name="connsiteY26" fmla="*/ 372540 h 2057400"/>
              <a:gd name="connsiteX27" fmla="*/ 1432 w 4114800"/>
              <a:gd name="connsiteY27" fmla="*/ 416873 h 205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14800" h="2057400">
                <a:moveTo>
                  <a:pt x="0" y="439040"/>
                </a:moveTo>
                <a:lnTo>
                  <a:pt x="0" y="2057400"/>
                </a:lnTo>
                <a:lnTo>
                  <a:pt x="93003" y="2057400"/>
                </a:lnTo>
                <a:lnTo>
                  <a:pt x="93037" y="439040"/>
                </a:lnTo>
                <a:lnTo>
                  <a:pt x="95184" y="404003"/>
                </a:lnTo>
                <a:lnTo>
                  <a:pt x="108781" y="336788"/>
                </a:lnTo>
                <a:lnTo>
                  <a:pt x="134545" y="274579"/>
                </a:lnTo>
                <a:lnTo>
                  <a:pt x="171760" y="218805"/>
                </a:lnTo>
                <a:lnTo>
                  <a:pt x="195376" y="194493"/>
                </a:lnTo>
                <a:lnTo>
                  <a:pt x="218993" y="171612"/>
                </a:lnTo>
                <a:lnTo>
                  <a:pt x="274815" y="134429"/>
                </a:lnTo>
                <a:lnTo>
                  <a:pt x="337078" y="107258"/>
                </a:lnTo>
                <a:lnTo>
                  <a:pt x="404350" y="93671"/>
                </a:lnTo>
                <a:lnTo>
                  <a:pt x="440849" y="92957"/>
                </a:lnTo>
                <a:lnTo>
                  <a:pt x="4114800" y="92957"/>
                </a:lnTo>
                <a:lnTo>
                  <a:pt x="4114800" y="0"/>
                </a:lnTo>
                <a:lnTo>
                  <a:pt x="440849" y="0"/>
                </a:lnTo>
                <a:lnTo>
                  <a:pt x="417947" y="0"/>
                </a:lnTo>
                <a:lnTo>
                  <a:pt x="372861" y="5006"/>
                </a:lnTo>
                <a:lnTo>
                  <a:pt x="309167" y="19307"/>
                </a:lnTo>
                <a:lnTo>
                  <a:pt x="230444" y="52914"/>
                </a:lnTo>
                <a:lnTo>
                  <a:pt x="159593" y="100107"/>
                </a:lnTo>
                <a:lnTo>
                  <a:pt x="129535" y="128709"/>
                </a:lnTo>
                <a:lnTo>
                  <a:pt x="100193" y="159456"/>
                </a:lnTo>
                <a:lnTo>
                  <a:pt x="52959" y="230246"/>
                </a:lnTo>
                <a:lnTo>
                  <a:pt x="20039" y="308901"/>
                </a:lnTo>
                <a:lnTo>
                  <a:pt x="5725" y="372540"/>
                </a:lnTo>
                <a:lnTo>
                  <a:pt x="1432" y="416873"/>
                </a:lnTo>
                <a:close/>
              </a:path>
            </a:pathLst>
          </a:custGeom>
          <a:solidFill>
            <a:srgbClr val="E62E23"/>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2" name="Freeform 31"/>
          <p:cNvSpPr>
            <a:spLocks/>
          </p:cNvSpPr>
          <p:nvPr/>
        </p:nvSpPr>
        <p:spPr bwMode="auto">
          <a:xfrm rot="5400000" flipV="1">
            <a:off x="5700871" y="2862634"/>
            <a:ext cx="3751346" cy="2804104"/>
          </a:xfrm>
          <a:custGeom>
            <a:avLst/>
            <a:gdLst>
              <a:gd name="connsiteX0" fmla="*/ 0 w 4114800"/>
              <a:gd name="connsiteY0" fmla="*/ 439040 h 3075783"/>
              <a:gd name="connsiteX1" fmla="*/ 0 w 4114800"/>
              <a:gd name="connsiteY1" fmla="*/ 3075783 h 3075783"/>
              <a:gd name="connsiteX2" fmla="*/ 92983 w 4114800"/>
              <a:gd name="connsiteY2" fmla="*/ 3075783 h 3075783"/>
              <a:gd name="connsiteX3" fmla="*/ 93036 w 4114800"/>
              <a:gd name="connsiteY3" fmla="*/ 439040 h 3075783"/>
              <a:gd name="connsiteX4" fmla="*/ 95184 w 4114800"/>
              <a:gd name="connsiteY4" fmla="*/ 404003 h 3075783"/>
              <a:gd name="connsiteX5" fmla="*/ 108781 w 4114800"/>
              <a:gd name="connsiteY5" fmla="*/ 336788 h 3075783"/>
              <a:gd name="connsiteX6" fmla="*/ 134545 w 4114800"/>
              <a:gd name="connsiteY6" fmla="*/ 274579 h 3075783"/>
              <a:gd name="connsiteX7" fmla="*/ 171759 w 4114800"/>
              <a:gd name="connsiteY7" fmla="*/ 218805 h 3075783"/>
              <a:gd name="connsiteX8" fmla="*/ 195376 w 4114800"/>
              <a:gd name="connsiteY8" fmla="*/ 194493 h 3075783"/>
              <a:gd name="connsiteX9" fmla="*/ 218993 w 4114800"/>
              <a:gd name="connsiteY9" fmla="*/ 171612 h 3075783"/>
              <a:gd name="connsiteX10" fmla="*/ 274815 w 4114800"/>
              <a:gd name="connsiteY10" fmla="*/ 134429 h 3075783"/>
              <a:gd name="connsiteX11" fmla="*/ 337078 w 4114800"/>
              <a:gd name="connsiteY11" fmla="*/ 107258 h 3075783"/>
              <a:gd name="connsiteX12" fmla="*/ 404350 w 4114800"/>
              <a:gd name="connsiteY12" fmla="*/ 93671 h 3075783"/>
              <a:gd name="connsiteX13" fmla="*/ 440849 w 4114800"/>
              <a:gd name="connsiteY13" fmla="*/ 92957 h 3075783"/>
              <a:gd name="connsiteX14" fmla="*/ 4114800 w 4114800"/>
              <a:gd name="connsiteY14" fmla="*/ 92957 h 3075783"/>
              <a:gd name="connsiteX15" fmla="*/ 4114800 w 4114800"/>
              <a:gd name="connsiteY15" fmla="*/ 0 h 3075783"/>
              <a:gd name="connsiteX16" fmla="*/ 440849 w 4114800"/>
              <a:gd name="connsiteY16" fmla="*/ 0 h 3075783"/>
              <a:gd name="connsiteX17" fmla="*/ 417947 w 4114800"/>
              <a:gd name="connsiteY17" fmla="*/ 0 h 3075783"/>
              <a:gd name="connsiteX18" fmla="*/ 372861 w 4114800"/>
              <a:gd name="connsiteY18" fmla="*/ 5006 h 3075783"/>
              <a:gd name="connsiteX19" fmla="*/ 309167 w 4114800"/>
              <a:gd name="connsiteY19" fmla="*/ 19307 h 3075783"/>
              <a:gd name="connsiteX20" fmla="*/ 230444 w 4114800"/>
              <a:gd name="connsiteY20" fmla="*/ 52914 h 3075783"/>
              <a:gd name="connsiteX21" fmla="*/ 159593 w 4114800"/>
              <a:gd name="connsiteY21" fmla="*/ 100107 h 3075783"/>
              <a:gd name="connsiteX22" fmla="*/ 129535 w 4114800"/>
              <a:gd name="connsiteY22" fmla="*/ 128709 h 3075783"/>
              <a:gd name="connsiteX23" fmla="*/ 100193 w 4114800"/>
              <a:gd name="connsiteY23" fmla="*/ 159456 h 3075783"/>
              <a:gd name="connsiteX24" fmla="*/ 52959 w 4114800"/>
              <a:gd name="connsiteY24" fmla="*/ 230246 h 3075783"/>
              <a:gd name="connsiteX25" fmla="*/ 20039 w 4114800"/>
              <a:gd name="connsiteY25" fmla="*/ 308901 h 3075783"/>
              <a:gd name="connsiteX26" fmla="*/ 5725 w 4114800"/>
              <a:gd name="connsiteY26" fmla="*/ 372540 h 3075783"/>
              <a:gd name="connsiteX27" fmla="*/ 1432 w 4114800"/>
              <a:gd name="connsiteY27" fmla="*/ 416873 h 3075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14800" h="3075783">
                <a:moveTo>
                  <a:pt x="0" y="439040"/>
                </a:moveTo>
                <a:lnTo>
                  <a:pt x="0" y="3075783"/>
                </a:lnTo>
                <a:lnTo>
                  <a:pt x="92983" y="3075783"/>
                </a:lnTo>
                <a:lnTo>
                  <a:pt x="93036" y="439040"/>
                </a:lnTo>
                <a:lnTo>
                  <a:pt x="95184" y="404003"/>
                </a:lnTo>
                <a:lnTo>
                  <a:pt x="108781" y="336788"/>
                </a:lnTo>
                <a:lnTo>
                  <a:pt x="134545" y="274579"/>
                </a:lnTo>
                <a:lnTo>
                  <a:pt x="171759" y="218805"/>
                </a:lnTo>
                <a:lnTo>
                  <a:pt x="195376" y="194493"/>
                </a:lnTo>
                <a:lnTo>
                  <a:pt x="218993" y="171612"/>
                </a:lnTo>
                <a:lnTo>
                  <a:pt x="274815" y="134429"/>
                </a:lnTo>
                <a:lnTo>
                  <a:pt x="337078" y="107258"/>
                </a:lnTo>
                <a:lnTo>
                  <a:pt x="404350" y="93671"/>
                </a:lnTo>
                <a:lnTo>
                  <a:pt x="440849" y="92957"/>
                </a:lnTo>
                <a:lnTo>
                  <a:pt x="4114800" y="92957"/>
                </a:lnTo>
                <a:lnTo>
                  <a:pt x="4114800" y="0"/>
                </a:lnTo>
                <a:lnTo>
                  <a:pt x="440849" y="0"/>
                </a:lnTo>
                <a:lnTo>
                  <a:pt x="417947" y="0"/>
                </a:lnTo>
                <a:lnTo>
                  <a:pt x="372861" y="5006"/>
                </a:lnTo>
                <a:lnTo>
                  <a:pt x="309167" y="19307"/>
                </a:lnTo>
                <a:lnTo>
                  <a:pt x="230444" y="52914"/>
                </a:lnTo>
                <a:lnTo>
                  <a:pt x="159593" y="100107"/>
                </a:lnTo>
                <a:lnTo>
                  <a:pt x="129535" y="128709"/>
                </a:lnTo>
                <a:lnTo>
                  <a:pt x="100193" y="159456"/>
                </a:lnTo>
                <a:lnTo>
                  <a:pt x="52959" y="230246"/>
                </a:lnTo>
                <a:lnTo>
                  <a:pt x="20039" y="308901"/>
                </a:lnTo>
                <a:lnTo>
                  <a:pt x="5725" y="372540"/>
                </a:lnTo>
                <a:lnTo>
                  <a:pt x="1432" y="416873"/>
                </a:lnTo>
                <a:close/>
              </a:path>
            </a:pathLst>
          </a:custGeom>
          <a:solidFill>
            <a:srgbClr val="019DD5"/>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3" name="Freeform 32"/>
          <p:cNvSpPr>
            <a:spLocks/>
          </p:cNvSpPr>
          <p:nvPr/>
        </p:nvSpPr>
        <p:spPr bwMode="auto">
          <a:xfrm rot="5400000" flipV="1">
            <a:off x="6464550" y="2850094"/>
            <a:ext cx="2466409" cy="3046522"/>
          </a:xfrm>
          <a:custGeom>
            <a:avLst/>
            <a:gdLst>
              <a:gd name="connsiteX0" fmla="*/ 0 w 2705370"/>
              <a:gd name="connsiteY0" fmla="*/ 439040 h 3341688"/>
              <a:gd name="connsiteX1" fmla="*/ 0 w 2705370"/>
              <a:gd name="connsiteY1" fmla="*/ 3341688 h 3341688"/>
              <a:gd name="connsiteX2" fmla="*/ 92977 w 2705370"/>
              <a:gd name="connsiteY2" fmla="*/ 3341688 h 3341688"/>
              <a:gd name="connsiteX3" fmla="*/ 93036 w 2705370"/>
              <a:gd name="connsiteY3" fmla="*/ 439040 h 3341688"/>
              <a:gd name="connsiteX4" fmla="*/ 95184 w 2705370"/>
              <a:gd name="connsiteY4" fmla="*/ 404003 h 3341688"/>
              <a:gd name="connsiteX5" fmla="*/ 108781 w 2705370"/>
              <a:gd name="connsiteY5" fmla="*/ 336788 h 3341688"/>
              <a:gd name="connsiteX6" fmla="*/ 134545 w 2705370"/>
              <a:gd name="connsiteY6" fmla="*/ 274579 h 3341688"/>
              <a:gd name="connsiteX7" fmla="*/ 171759 w 2705370"/>
              <a:gd name="connsiteY7" fmla="*/ 218805 h 3341688"/>
              <a:gd name="connsiteX8" fmla="*/ 195376 w 2705370"/>
              <a:gd name="connsiteY8" fmla="*/ 194493 h 3341688"/>
              <a:gd name="connsiteX9" fmla="*/ 218993 w 2705370"/>
              <a:gd name="connsiteY9" fmla="*/ 171612 h 3341688"/>
              <a:gd name="connsiteX10" fmla="*/ 274815 w 2705370"/>
              <a:gd name="connsiteY10" fmla="*/ 134429 h 3341688"/>
              <a:gd name="connsiteX11" fmla="*/ 337078 w 2705370"/>
              <a:gd name="connsiteY11" fmla="*/ 107258 h 3341688"/>
              <a:gd name="connsiteX12" fmla="*/ 404350 w 2705370"/>
              <a:gd name="connsiteY12" fmla="*/ 93671 h 3341688"/>
              <a:gd name="connsiteX13" fmla="*/ 440849 w 2705370"/>
              <a:gd name="connsiteY13" fmla="*/ 92957 h 3341688"/>
              <a:gd name="connsiteX14" fmla="*/ 2705370 w 2705370"/>
              <a:gd name="connsiteY14" fmla="*/ 92957 h 3341688"/>
              <a:gd name="connsiteX15" fmla="*/ 2705370 w 2705370"/>
              <a:gd name="connsiteY15" fmla="*/ 0 h 3341688"/>
              <a:gd name="connsiteX16" fmla="*/ 440849 w 2705370"/>
              <a:gd name="connsiteY16" fmla="*/ 0 h 3341688"/>
              <a:gd name="connsiteX17" fmla="*/ 417947 w 2705370"/>
              <a:gd name="connsiteY17" fmla="*/ 0 h 3341688"/>
              <a:gd name="connsiteX18" fmla="*/ 372861 w 2705370"/>
              <a:gd name="connsiteY18" fmla="*/ 5006 h 3341688"/>
              <a:gd name="connsiteX19" fmla="*/ 309167 w 2705370"/>
              <a:gd name="connsiteY19" fmla="*/ 19307 h 3341688"/>
              <a:gd name="connsiteX20" fmla="*/ 230444 w 2705370"/>
              <a:gd name="connsiteY20" fmla="*/ 52914 h 3341688"/>
              <a:gd name="connsiteX21" fmla="*/ 159593 w 2705370"/>
              <a:gd name="connsiteY21" fmla="*/ 100107 h 3341688"/>
              <a:gd name="connsiteX22" fmla="*/ 129535 w 2705370"/>
              <a:gd name="connsiteY22" fmla="*/ 128709 h 3341688"/>
              <a:gd name="connsiteX23" fmla="*/ 100193 w 2705370"/>
              <a:gd name="connsiteY23" fmla="*/ 159456 h 3341688"/>
              <a:gd name="connsiteX24" fmla="*/ 52959 w 2705370"/>
              <a:gd name="connsiteY24" fmla="*/ 230246 h 3341688"/>
              <a:gd name="connsiteX25" fmla="*/ 20039 w 2705370"/>
              <a:gd name="connsiteY25" fmla="*/ 308901 h 3341688"/>
              <a:gd name="connsiteX26" fmla="*/ 5725 w 2705370"/>
              <a:gd name="connsiteY26" fmla="*/ 372540 h 3341688"/>
              <a:gd name="connsiteX27" fmla="*/ 1432 w 2705370"/>
              <a:gd name="connsiteY27" fmla="*/ 416873 h 334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705370" h="3341688">
                <a:moveTo>
                  <a:pt x="0" y="439040"/>
                </a:moveTo>
                <a:lnTo>
                  <a:pt x="0" y="3341688"/>
                </a:lnTo>
                <a:lnTo>
                  <a:pt x="92977" y="3341688"/>
                </a:lnTo>
                <a:lnTo>
                  <a:pt x="93036" y="439040"/>
                </a:lnTo>
                <a:lnTo>
                  <a:pt x="95184" y="404003"/>
                </a:lnTo>
                <a:lnTo>
                  <a:pt x="108781" y="336788"/>
                </a:lnTo>
                <a:lnTo>
                  <a:pt x="134545" y="274579"/>
                </a:lnTo>
                <a:lnTo>
                  <a:pt x="171759" y="218805"/>
                </a:lnTo>
                <a:lnTo>
                  <a:pt x="195376" y="194493"/>
                </a:lnTo>
                <a:lnTo>
                  <a:pt x="218993" y="171612"/>
                </a:lnTo>
                <a:lnTo>
                  <a:pt x="274815" y="134429"/>
                </a:lnTo>
                <a:lnTo>
                  <a:pt x="337078" y="107258"/>
                </a:lnTo>
                <a:lnTo>
                  <a:pt x="404350" y="93671"/>
                </a:lnTo>
                <a:lnTo>
                  <a:pt x="440849" y="92957"/>
                </a:lnTo>
                <a:lnTo>
                  <a:pt x="2705370" y="92957"/>
                </a:lnTo>
                <a:lnTo>
                  <a:pt x="2705370" y="0"/>
                </a:lnTo>
                <a:lnTo>
                  <a:pt x="440849" y="0"/>
                </a:lnTo>
                <a:lnTo>
                  <a:pt x="417947" y="0"/>
                </a:lnTo>
                <a:lnTo>
                  <a:pt x="372861" y="5006"/>
                </a:lnTo>
                <a:lnTo>
                  <a:pt x="309167" y="19307"/>
                </a:lnTo>
                <a:lnTo>
                  <a:pt x="230444" y="52914"/>
                </a:lnTo>
                <a:lnTo>
                  <a:pt x="159593" y="100107"/>
                </a:lnTo>
                <a:lnTo>
                  <a:pt x="129535" y="128709"/>
                </a:lnTo>
                <a:lnTo>
                  <a:pt x="100193" y="159456"/>
                </a:lnTo>
                <a:lnTo>
                  <a:pt x="52959" y="230246"/>
                </a:lnTo>
                <a:lnTo>
                  <a:pt x="20039" y="308901"/>
                </a:lnTo>
                <a:lnTo>
                  <a:pt x="5725" y="372540"/>
                </a:lnTo>
                <a:lnTo>
                  <a:pt x="1432" y="416873"/>
                </a:lnTo>
                <a:close/>
              </a:path>
            </a:pathLst>
          </a:custGeom>
          <a:solidFill>
            <a:srgbClr val="ABC80C"/>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4" name="Freeform 33"/>
          <p:cNvSpPr>
            <a:spLocks/>
          </p:cNvSpPr>
          <p:nvPr/>
        </p:nvSpPr>
        <p:spPr bwMode="auto">
          <a:xfrm rot="5400000" flipV="1">
            <a:off x="6718910" y="3346872"/>
            <a:ext cx="1715271" cy="2804105"/>
          </a:xfrm>
          <a:custGeom>
            <a:avLst/>
            <a:gdLst>
              <a:gd name="connsiteX0" fmla="*/ 0 w 1881457"/>
              <a:gd name="connsiteY0" fmla="*/ 439040 h 3075784"/>
              <a:gd name="connsiteX1" fmla="*/ 0 w 1881457"/>
              <a:gd name="connsiteY1" fmla="*/ 3075784 h 3075784"/>
              <a:gd name="connsiteX2" fmla="*/ 92983 w 1881457"/>
              <a:gd name="connsiteY2" fmla="*/ 3075784 h 3075784"/>
              <a:gd name="connsiteX3" fmla="*/ 93036 w 1881457"/>
              <a:gd name="connsiteY3" fmla="*/ 439040 h 3075784"/>
              <a:gd name="connsiteX4" fmla="*/ 95184 w 1881457"/>
              <a:gd name="connsiteY4" fmla="*/ 404003 h 3075784"/>
              <a:gd name="connsiteX5" fmla="*/ 108781 w 1881457"/>
              <a:gd name="connsiteY5" fmla="*/ 336788 h 3075784"/>
              <a:gd name="connsiteX6" fmla="*/ 134545 w 1881457"/>
              <a:gd name="connsiteY6" fmla="*/ 274579 h 3075784"/>
              <a:gd name="connsiteX7" fmla="*/ 171759 w 1881457"/>
              <a:gd name="connsiteY7" fmla="*/ 218805 h 3075784"/>
              <a:gd name="connsiteX8" fmla="*/ 195376 w 1881457"/>
              <a:gd name="connsiteY8" fmla="*/ 194493 h 3075784"/>
              <a:gd name="connsiteX9" fmla="*/ 218993 w 1881457"/>
              <a:gd name="connsiteY9" fmla="*/ 171612 h 3075784"/>
              <a:gd name="connsiteX10" fmla="*/ 274815 w 1881457"/>
              <a:gd name="connsiteY10" fmla="*/ 134429 h 3075784"/>
              <a:gd name="connsiteX11" fmla="*/ 337078 w 1881457"/>
              <a:gd name="connsiteY11" fmla="*/ 107258 h 3075784"/>
              <a:gd name="connsiteX12" fmla="*/ 404350 w 1881457"/>
              <a:gd name="connsiteY12" fmla="*/ 93671 h 3075784"/>
              <a:gd name="connsiteX13" fmla="*/ 440849 w 1881457"/>
              <a:gd name="connsiteY13" fmla="*/ 92957 h 3075784"/>
              <a:gd name="connsiteX14" fmla="*/ 1881457 w 1881457"/>
              <a:gd name="connsiteY14" fmla="*/ 92957 h 3075784"/>
              <a:gd name="connsiteX15" fmla="*/ 1881457 w 1881457"/>
              <a:gd name="connsiteY15" fmla="*/ 0 h 3075784"/>
              <a:gd name="connsiteX16" fmla="*/ 440849 w 1881457"/>
              <a:gd name="connsiteY16" fmla="*/ 0 h 3075784"/>
              <a:gd name="connsiteX17" fmla="*/ 417947 w 1881457"/>
              <a:gd name="connsiteY17" fmla="*/ 0 h 3075784"/>
              <a:gd name="connsiteX18" fmla="*/ 372861 w 1881457"/>
              <a:gd name="connsiteY18" fmla="*/ 5006 h 3075784"/>
              <a:gd name="connsiteX19" fmla="*/ 309167 w 1881457"/>
              <a:gd name="connsiteY19" fmla="*/ 19307 h 3075784"/>
              <a:gd name="connsiteX20" fmla="*/ 230444 w 1881457"/>
              <a:gd name="connsiteY20" fmla="*/ 52914 h 3075784"/>
              <a:gd name="connsiteX21" fmla="*/ 159593 w 1881457"/>
              <a:gd name="connsiteY21" fmla="*/ 100107 h 3075784"/>
              <a:gd name="connsiteX22" fmla="*/ 129535 w 1881457"/>
              <a:gd name="connsiteY22" fmla="*/ 128709 h 3075784"/>
              <a:gd name="connsiteX23" fmla="*/ 100193 w 1881457"/>
              <a:gd name="connsiteY23" fmla="*/ 159456 h 3075784"/>
              <a:gd name="connsiteX24" fmla="*/ 52959 w 1881457"/>
              <a:gd name="connsiteY24" fmla="*/ 230246 h 3075784"/>
              <a:gd name="connsiteX25" fmla="*/ 20039 w 1881457"/>
              <a:gd name="connsiteY25" fmla="*/ 308901 h 3075784"/>
              <a:gd name="connsiteX26" fmla="*/ 5725 w 1881457"/>
              <a:gd name="connsiteY26" fmla="*/ 372540 h 3075784"/>
              <a:gd name="connsiteX27" fmla="*/ 1432 w 1881457"/>
              <a:gd name="connsiteY27" fmla="*/ 416873 h 307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81457" h="3075784">
                <a:moveTo>
                  <a:pt x="0" y="439040"/>
                </a:moveTo>
                <a:lnTo>
                  <a:pt x="0" y="3075784"/>
                </a:lnTo>
                <a:lnTo>
                  <a:pt x="92983" y="3075784"/>
                </a:lnTo>
                <a:lnTo>
                  <a:pt x="93036" y="439040"/>
                </a:lnTo>
                <a:lnTo>
                  <a:pt x="95184" y="404003"/>
                </a:lnTo>
                <a:lnTo>
                  <a:pt x="108781" y="336788"/>
                </a:lnTo>
                <a:lnTo>
                  <a:pt x="134545" y="274579"/>
                </a:lnTo>
                <a:lnTo>
                  <a:pt x="171759" y="218805"/>
                </a:lnTo>
                <a:lnTo>
                  <a:pt x="195376" y="194493"/>
                </a:lnTo>
                <a:lnTo>
                  <a:pt x="218993" y="171612"/>
                </a:lnTo>
                <a:lnTo>
                  <a:pt x="274815" y="134429"/>
                </a:lnTo>
                <a:lnTo>
                  <a:pt x="337078" y="107258"/>
                </a:lnTo>
                <a:lnTo>
                  <a:pt x="404350" y="93671"/>
                </a:lnTo>
                <a:lnTo>
                  <a:pt x="440849" y="92957"/>
                </a:lnTo>
                <a:lnTo>
                  <a:pt x="1881457" y="92957"/>
                </a:lnTo>
                <a:lnTo>
                  <a:pt x="1881457" y="0"/>
                </a:lnTo>
                <a:lnTo>
                  <a:pt x="440849" y="0"/>
                </a:lnTo>
                <a:lnTo>
                  <a:pt x="417947" y="0"/>
                </a:lnTo>
                <a:lnTo>
                  <a:pt x="372861" y="5006"/>
                </a:lnTo>
                <a:lnTo>
                  <a:pt x="309167" y="19307"/>
                </a:lnTo>
                <a:lnTo>
                  <a:pt x="230444" y="52914"/>
                </a:lnTo>
                <a:lnTo>
                  <a:pt x="159593" y="100107"/>
                </a:lnTo>
                <a:lnTo>
                  <a:pt x="129535" y="128709"/>
                </a:lnTo>
                <a:lnTo>
                  <a:pt x="100193" y="159456"/>
                </a:lnTo>
                <a:lnTo>
                  <a:pt x="52959" y="230246"/>
                </a:lnTo>
                <a:lnTo>
                  <a:pt x="20039" y="308901"/>
                </a:lnTo>
                <a:lnTo>
                  <a:pt x="5725" y="372540"/>
                </a:lnTo>
                <a:lnTo>
                  <a:pt x="1432" y="416873"/>
                </a:lnTo>
                <a:close/>
              </a:path>
            </a:pathLst>
          </a:custGeom>
          <a:solidFill>
            <a:srgbClr val="F8AB0D"/>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5" name="Freeform 34"/>
          <p:cNvSpPr>
            <a:spLocks/>
          </p:cNvSpPr>
          <p:nvPr/>
        </p:nvSpPr>
        <p:spPr bwMode="auto">
          <a:xfrm rot="5400000" flipV="1">
            <a:off x="6694330" y="4122590"/>
            <a:ext cx="964134" cy="2003807"/>
          </a:xfrm>
          <a:custGeom>
            <a:avLst/>
            <a:gdLst>
              <a:gd name="connsiteX0" fmla="*/ 0 w 1057545"/>
              <a:gd name="connsiteY0" fmla="*/ 439040 h 2197949"/>
              <a:gd name="connsiteX1" fmla="*/ 0 w 1057545"/>
              <a:gd name="connsiteY1" fmla="*/ 2197949 h 2197949"/>
              <a:gd name="connsiteX2" fmla="*/ 93001 w 1057545"/>
              <a:gd name="connsiteY2" fmla="*/ 2197949 h 2197949"/>
              <a:gd name="connsiteX3" fmla="*/ 93037 w 1057545"/>
              <a:gd name="connsiteY3" fmla="*/ 439040 h 2197949"/>
              <a:gd name="connsiteX4" fmla="*/ 95184 w 1057545"/>
              <a:gd name="connsiteY4" fmla="*/ 404003 h 2197949"/>
              <a:gd name="connsiteX5" fmla="*/ 108781 w 1057545"/>
              <a:gd name="connsiteY5" fmla="*/ 336788 h 2197949"/>
              <a:gd name="connsiteX6" fmla="*/ 134545 w 1057545"/>
              <a:gd name="connsiteY6" fmla="*/ 274579 h 2197949"/>
              <a:gd name="connsiteX7" fmla="*/ 171760 w 1057545"/>
              <a:gd name="connsiteY7" fmla="*/ 218805 h 2197949"/>
              <a:gd name="connsiteX8" fmla="*/ 195376 w 1057545"/>
              <a:gd name="connsiteY8" fmla="*/ 194493 h 2197949"/>
              <a:gd name="connsiteX9" fmla="*/ 218993 w 1057545"/>
              <a:gd name="connsiteY9" fmla="*/ 171612 h 2197949"/>
              <a:gd name="connsiteX10" fmla="*/ 274815 w 1057545"/>
              <a:gd name="connsiteY10" fmla="*/ 134429 h 2197949"/>
              <a:gd name="connsiteX11" fmla="*/ 337078 w 1057545"/>
              <a:gd name="connsiteY11" fmla="*/ 107258 h 2197949"/>
              <a:gd name="connsiteX12" fmla="*/ 404350 w 1057545"/>
              <a:gd name="connsiteY12" fmla="*/ 93671 h 2197949"/>
              <a:gd name="connsiteX13" fmla="*/ 440849 w 1057545"/>
              <a:gd name="connsiteY13" fmla="*/ 92957 h 2197949"/>
              <a:gd name="connsiteX14" fmla="*/ 1057545 w 1057545"/>
              <a:gd name="connsiteY14" fmla="*/ 92957 h 2197949"/>
              <a:gd name="connsiteX15" fmla="*/ 1057545 w 1057545"/>
              <a:gd name="connsiteY15" fmla="*/ 0 h 2197949"/>
              <a:gd name="connsiteX16" fmla="*/ 440849 w 1057545"/>
              <a:gd name="connsiteY16" fmla="*/ 0 h 2197949"/>
              <a:gd name="connsiteX17" fmla="*/ 417947 w 1057545"/>
              <a:gd name="connsiteY17" fmla="*/ 0 h 2197949"/>
              <a:gd name="connsiteX18" fmla="*/ 372861 w 1057545"/>
              <a:gd name="connsiteY18" fmla="*/ 5006 h 2197949"/>
              <a:gd name="connsiteX19" fmla="*/ 309167 w 1057545"/>
              <a:gd name="connsiteY19" fmla="*/ 19307 h 2197949"/>
              <a:gd name="connsiteX20" fmla="*/ 230444 w 1057545"/>
              <a:gd name="connsiteY20" fmla="*/ 52914 h 2197949"/>
              <a:gd name="connsiteX21" fmla="*/ 159593 w 1057545"/>
              <a:gd name="connsiteY21" fmla="*/ 100107 h 2197949"/>
              <a:gd name="connsiteX22" fmla="*/ 129535 w 1057545"/>
              <a:gd name="connsiteY22" fmla="*/ 128709 h 2197949"/>
              <a:gd name="connsiteX23" fmla="*/ 100193 w 1057545"/>
              <a:gd name="connsiteY23" fmla="*/ 159456 h 2197949"/>
              <a:gd name="connsiteX24" fmla="*/ 52959 w 1057545"/>
              <a:gd name="connsiteY24" fmla="*/ 230246 h 2197949"/>
              <a:gd name="connsiteX25" fmla="*/ 20039 w 1057545"/>
              <a:gd name="connsiteY25" fmla="*/ 308901 h 2197949"/>
              <a:gd name="connsiteX26" fmla="*/ 5725 w 1057545"/>
              <a:gd name="connsiteY26" fmla="*/ 372540 h 2197949"/>
              <a:gd name="connsiteX27" fmla="*/ 1432 w 1057545"/>
              <a:gd name="connsiteY27" fmla="*/ 416873 h 2197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57545" h="2197949">
                <a:moveTo>
                  <a:pt x="0" y="439040"/>
                </a:moveTo>
                <a:lnTo>
                  <a:pt x="0" y="2197949"/>
                </a:lnTo>
                <a:lnTo>
                  <a:pt x="93001" y="2197949"/>
                </a:lnTo>
                <a:lnTo>
                  <a:pt x="93037" y="439040"/>
                </a:lnTo>
                <a:lnTo>
                  <a:pt x="95184" y="404003"/>
                </a:lnTo>
                <a:lnTo>
                  <a:pt x="108781" y="336788"/>
                </a:lnTo>
                <a:lnTo>
                  <a:pt x="134545" y="274579"/>
                </a:lnTo>
                <a:lnTo>
                  <a:pt x="171760" y="218805"/>
                </a:lnTo>
                <a:lnTo>
                  <a:pt x="195376" y="194493"/>
                </a:lnTo>
                <a:lnTo>
                  <a:pt x="218993" y="171612"/>
                </a:lnTo>
                <a:lnTo>
                  <a:pt x="274815" y="134429"/>
                </a:lnTo>
                <a:lnTo>
                  <a:pt x="337078" y="107258"/>
                </a:lnTo>
                <a:lnTo>
                  <a:pt x="404350" y="93671"/>
                </a:lnTo>
                <a:lnTo>
                  <a:pt x="440849" y="92957"/>
                </a:lnTo>
                <a:lnTo>
                  <a:pt x="1057545" y="92957"/>
                </a:lnTo>
                <a:lnTo>
                  <a:pt x="1057545" y="0"/>
                </a:lnTo>
                <a:lnTo>
                  <a:pt x="440849" y="0"/>
                </a:lnTo>
                <a:lnTo>
                  <a:pt x="417947" y="0"/>
                </a:lnTo>
                <a:lnTo>
                  <a:pt x="372861" y="5006"/>
                </a:lnTo>
                <a:lnTo>
                  <a:pt x="309167" y="19307"/>
                </a:lnTo>
                <a:lnTo>
                  <a:pt x="230444" y="52914"/>
                </a:lnTo>
                <a:lnTo>
                  <a:pt x="159593" y="100107"/>
                </a:lnTo>
                <a:lnTo>
                  <a:pt x="129535" y="128709"/>
                </a:lnTo>
                <a:lnTo>
                  <a:pt x="100193" y="159456"/>
                </a:lnTo>
                <a:lnTo>
                  <a:pt x="52959" y="230246"/>
                </a:lnTo>
                <a:lnTo>
                  <a:pt x="20039" y="308901"/>
                </a:lnTo>
                <a:lnTo>
                  <a:pt x="5725" y="372540"/>
                </a:lnTo>
                <a:lnTo>
                  <a:pt x="1432" y="416873"/>
                </a:lnTo>
                <a:close/>
              </a:path>
            </a:pathLst>
          </a:custGeom>
          <a:solidFill>
            <a:srgbClr val="22AEB8"/>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6" name="Freeform 35"/>
          <p:cNvSpPr>
            <a:spLocks/>
          </p:cNvSpPr>
          <p:nvPr/>
        </p:nvSpPr>
        <p:spPr bwMode="auto">
          <a:xfrm rot="5400000">
            <a:off x="3201780" y="2575711"/>
            <a:ext cx="3751346" cy="1875674"/>
          </a:xfrm>
          <a:custGeom>
            <a:avLst/>
            <a:gdLst>
              <a:gd name="connsiteX0" fmla="*/ 0 w 4114800"/>
              <a:gd name="connsiteY0" fmla="*/ 2057401 h 2057401"/>
              <a:gd name="connsiteX1" fmla="*/ 0 w 4114800"/>
              <a:gd name="connsiteY1" fmla="*/ 439040 h 2057401"/>
              <a:gd name="connsiteX2" fmla="*/ 1432 w 4114800"/>
              <a:gd name="connsiteY2" fmla="*/ 416873 h 2057401"/>
              <a:gd name="connsiteX3" fmla="*/ 5725 w 4114800"/>
              <a:gd name="connsiteY3" fmla="*/ 372540 h 2057401"/>
              <a:gd name="connsiteX4" fmla="*/ 20039 w 4114800"/>
              <a:gd name="connsiteY4" fmla="*/ 308901 h 2057401"/>
              <a:gd name="connsiteX5" fmla="*/ 52959 w 4114800"/>
              <a:gd name="connsiteY5" fmla="*/ 230246 h 2057401"/>
              <a:gd name="connsiteX6" fmla="*/ 100193 w 4114800"/>
              <a:gd name="connsiteY6" fmla="*/ 159456 h 2057401"/>
              <a:gd name="connsiteX7" fmla="*/ 129535 w 4114800"/>
              <a:gd name="connsiteY7" fmla="*/ 128709 h 2057401"/>
              <a:gd name="connsiteX8" fmla="*/ 159593 w 4114800"/>
              <a:gd name="connsiteY8" fmla="*/ 100107 h 2057401"/>
              <a:gd name="connsiteX9" fmla="*/ 230444 w 4114800"/>
              <a:gd name="connsiteY9" fmla="*/ 52914 h 2057401"/>
              <a:gd name="connsiteX10" fmla="*/ 309167 w 4114800"/>
              <a:gd name="connsiteY10" fmla="*/ 19307 h 2057401"/>
              <a:gd name="connsiteX11" fmla="*/ 372861 w 4114800"/>
              <a:gd name="connsiteY11" fmla="*/ 5006 h 2057401"/>
              <a:gd name="connsiteX12" fmla="*/ 417947 w 4114800"/>
              <a:gd name="connsiteY12" fmla="*/ 0 h 2057401"/>
              <a:gd name="connsiteX13" fmla="*/ 440849 w 4114800"/>
              <a:gd name="connsiteY13" fmla="*/ 0 h 2057401"/>
              <a:gd name="connsiteX14" fmla="*/ 4114800 w 4114800"/>
              <a:gd name="connsiteY14" fmla="*/ 0 h 2057401"/>
              <a:gd name="connsiteX15" fmla="*/ 4114800 w 4114800"/>
              <a:gd name="connsiteY15" fmla="*/ 92957 h 2057401"/>
              <a:gd name="connsiteX16" fmla="*/ 440849 w 4114800"/>
              <a:gd name="connsiteY16" fmla="*/ 92957 h 2057401"/>
              <a:gd name="connsiteX17" fmla="*/ 404350 w 4114800"/>
              <a:gd name="connsiteY17" fmla="*/ 93671 h 2057401"/>
              <a:gd name="connsiteX18" fmla="*/ 337078 w 4114800"/>
              <a:gd name="connsiteY18" fmla="*/ 107258 h 2057401"/>
              <a:gd name="connsiteX19" fmla="*/ 274815 w 4114800"/>
              <a:gd name="connsiteY19" fmla="*/ 134429 h 2057401"/>
              <a:gd name="connsiteX20" fmla="*/ 218993 w 4114800"/>
              <a:gd name="connsiteY20" fmla="*/ 171612 h 2057401"/>
              <a:gd name="connsiteX21" fmla="*/ 195376 w 4114800"/>
              <a:gd name="connsiteY21" fmla="*/ 194493 h 2057401"/>
              <a:gd name="connsiteX22" fmla="*/ 171759 w 4114800"/>
              <a:gd name="connsiteY22" fmla="*/ 218805 h 2057401"/>
              <a:gd name="connsiteX23" fmla="*/ 134545 w 4114800"/>
              <a:gd name="connsiteY23" fmla="*/ 274579 h 2057401"/>
              <a:gd name="connsiteX24" fmla="*/ 108781 w 4114800"/>
              <a:gd name="connsiteY24" fmla="*/ 336788 h 2057401"/>
              <a:gd name="connsiteX25" fmla="*/ 95184 w 4114800"/>
              <a:gd name="connsiteY25" fmla="*/ 404003 h 2057401"/>
              <a:gd name="connsiteX26" fmla="*/ 93037 w 4114800"/>
              <a:gd name="connsiteY26" fmla="*/ 439040 h 2057401"/>
              <a:gd name="connsiteX27" fmla="*/ 93003 w 4114800"/>
              <a:gd name="connsiteY27" fmla="*/ 2057401 h 2057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14800" h="2057401">
                <a:moveTo>
                  <a:pt x="0" y="2057401"/>
                </a:moveTo>
                <a:lnTo>
                  <a:pt x="0" y="439040"/>
                </a:lnTo>
                <a:lnTo>
                  <a:pt x="1432" y="416873"/>
                </a:lnTo>
                <a:lnTo>
                  <a:pt x="5725" y="372540"/>
                </a:lnTo>
                <a:lnTo>
                  <a:pt x="20039" y="308901"/>
                </a:lnTo>
                <a:lnTo>
                  <a:pt x="52959" y="230246"/>
                </a:lnTo>
                <a:lnTo>
                  <a:pt x="100193" y="159456"/>
                </a:lnTo>
                <a:lnTo>
                  <a:pt x="129535" y="128709"/>
                </a:lnTo>
                <a:lnTo>
                  <a:pt x="159593" y="100107"/>
                </a:lnTo>
                <a:lnTo>
                  <a:pt x="230444" y="52914"/>
                </a:lnTo>
                <a:lnTo>
                  <a:pt x="309167" y="19307"/>
                </a:lnTo>
                <a:lnTo>
                  <a:pt x="372861" y="5006"/>
                </a:lnTo>
                <a:lnTo>
                  <a:pt x="417947" y="0"/>
                </a:lnTo>
                <a:lnTo>
                  <a:pt x="440849" y="0"/>
                </a:lnTo>
                <a:lnTo>
                  <a:pt x="4114800" y="0"/>
                </a:lnTo>
                <a:lnTo>
                  <a:pt x="4114800" y="92957"/>
                </a:lnTo>
                <a:lnTo>
                  <a:pt x="440849" y="92957"/>
                </a:lnTo>
                <a:lnTo>
                  <a:pt x="404350" y="93671"/>
                </a:lnTo>
                <a:lnTo>
                  <a:pt x="337078" y="107258"/>
                </a:lnTo>
                <a:lnTo>
                  <a:pt x="274815" y="134429"/>
                </a:lnTo>
                <a:lnTo>
                  <a:pt x="218993" y="171612"/>
                </a:lnTo>
                <a:lnTo>
                  <a:pt x="195376" y="194493"/>
                </a:lnTo>
                <a:lnTo>
                  <a:pt x="171759" y="218805"/>
                </a:lnTo>
                <a:lnTo>
                  <a:pt x="134545" y="274579"/>
                </a:lnTo>
                <a:lnTo>
                  <a:pt x="108781" y="336788"/>
                </a:lnTo>
                <a:lnTo>
                  <a:pt x="95184" y="404003"/>
                </a:lnTo>
                <a:lnTo>
                  <a:pt x="93037" y="439040"/>
                </a:lnTo>
                <a:lnTo>
                  <a:pt x="93003" y="2057401"/>
                </a:lnTo>
                <a:close/>
              </a:path>
            </a:pathLst>
          </a:custGeom>
          <a:solidFill>
            <a:srgbClr val="E62E23"/>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7" name="Freeform 36"/>
          <p:cNvSpPr>
            <a:spLocks/>
          </p:cNvSpPr>
          <p:nvPr/>
        </p:nvSpPr>
        <p:spPr bwMode="auto">
          <a:xfrm rot="5400000">
            <a:off x="2737564" y="2862633"/>
            <a:ext cx="3751346" cy="2804105"/>
          </a:xfrm>
          <a:custGeom>
            <a:avLst/>
            <a:gdLst>
              <a:gd name="connsiteX0" fmla="*/ 0 w 4114800"/>
              <a:gd name="connsiteY0" fmla="*/ 3075785 h 3075785"/>
              <a:gd name="connsiteX1" fmla="*/ 0 w 4114800"/>
              <a:gd name="connsiteY1" fmla="*/ 439040 h 3075785"/>
              <a:gd name="connsiteX2" fmla="*/ 1432 w 4114800"/>
              <a:gd name="connsiteY2" fmla="*/ 416873 h 3075785"/>
              <a:gd name="connsiteX3" fmla="*/ 5725 w 4114800"/>
              <a:gd name="connsiteY3" fmla="*/ 372540 h 3075785"/>
              <a:gd name="connsiteX4" fmla="*/ 20039 w 4114800"/>
              <a:gd name="connsiteY4" fmla="*/ 308901 h 3075785"/>
              <a:gd name="connsiteX5" fmla="*/ 52959 w 4114800"/>
              <a:gd name="connsiteY5" fmla="*/ 230246 h 3075785"/>
              <a:gd name="connsiteX6" fmla="*/ 100193 w 4114800"/>
              <a:gd name="connsiteY6" fmla="*/ 159456 h 3075785"/>
              <a:gd name="connsiteX7" fmla="*/ 129535 w 4114800"/>
              <a:gd name="connsiteY7" fmla="*/ 128709 h 3075785"/>
              <a:gd name="connsiteX8" fmla="*/ 159593 w 4114800"/>
              <a:gd name="connsiteY8" fmla="*/ 100107 h 3075785"/>
              <a:gd name="connsiteX9" fmla="*/ 230444 w 4114800"/>
              <a:gd name="connsiteY9" fmla="*/ 52914 h 3075785"/>
              <a:gd name="connsiteX10" fmla="*/ 309167 w 4114800"/>
              <a:gd name="connsiteY10" fmla="*/ 19307 h 3075785"/>
              <a:gd name="connsiteX11" fmla="*/ 372861 w 4114800"/>
              <a:gd name="connsiteY11" fmla="*/ 5006 h 3075785"/>
              <a:gd name="connsiteX12" fmla="*/ 417947 w 4114800"/>
              <a:gd name="connsiteY12" fmla="*/ 0 h 3075785"/>
              <a:gd name="connsiteX13" fmla="*/ 440849 w 4114800"/>
              <a:gd name="connsiteY13" fmla="*/ 0 h 3075785"/>
              <a:gd name="connsiteX14" fmla="*/ 4114800 w 4114800"/>
              <a:gd name="connsiteY14" fmla="*/ 0 h 3075785"/>
              <a:gd name="connsiteX15" fmla="*/ 4114800 w 4114800"/>
              <a:gd name="connsiteY15" fmla="*/ 92957 h 3075785"/>
              <a:gd name="connsiteX16" fmla="*/ 440849 w 4114800"/>
              <a:gd name="connsiteY16" fmla="*/ 92957 h 3075785"/>
              <a:gd name="connsiteX17" fmla="*/ 404350 w 4114800"/>
              <a:gd name="connsiteY17" fmla="*/ 93671 h 3075785"/>
              <a:gd name="connsiteX18" fmla="*/ 337078 w 4114800"/>
              <a:gd name="connsiteY18" fmla="*/ 107258 h 3075785"/>
              <a:gd name="connsiteX19" fmla="*/ 274815 w 4114800"/>
              <a:gd name="connsiteY19" fmla="*/ 134429 h 3075785"/>
              <a:gd name="connsiteX20" fmla="*/ 218993 w 4114800"/>
              <a:gd name="connsiteY20" fmla="*/ 171612 h 3075785"/>
              <a:gd name="connsiteX21" fmla="*/ 195376 w 4114800"/>
              <a:gd name="connsiteY21" fmla="*/ 194493 h 3075785"/>
              <a:gd name="connsiteX22" fmla="*/ 171759 w 4114800"/>
              <a:gd name="connsiteY22" fmla="*/ 218805 h 3075785"/>
              <a:gd name="connsiteX23" fmla="*/ 134545 w 4114800"/>
              <a:gd name="connsiteY23" fmla="*/ 274579 h 3075785"/>
              <a:gd name="connsiteX24" fmla="*/ 108781 w 4114800"/>
              <a:gd name="connsiteY24" fmla="*/ 336788 h 3075785"/>
              <a:gd name="connsiteX25" fmla="*/ 95184 w 4114800"/>
              <a:gd name="connsiteY25" fmla="*/ 404003 h 3075785"/>
              <a:gd name="connsiteX26" fmla="*/ 93036 w 4114800"/>
              <a:gd name="connsiteY26" fmla="*/ 439040 h 3075785"/>
              <a:gd name="connsiteX27" fmla="*/ 92983 w 4114800"/>
              <a:gd name="connsiteY27" fmla="*/ 3075785 h 3075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14800" h="3075785">
                <a:moveTo>
                  <a:pt x="0" y="3075785"/>
                </a:moveTo>
                <a:lnTo>
                  <a:pt x="0" y="439040"/>
                </a:lnTo>
                <a:lnTo>
                  <a:pt x="1432" y="416873"/>
                </a:lnTo>
                <a:lnTo>
                  <a:pt x="5725" y="372540"/>
                </a:lnTo>
                <a:lnTo>
                  <a:pt x="20039" y="308901"/>
                </a:lnTo>
                <a:lnTo>
                  <a:pt x="52959" y="230246"/>
                </a:lnTo>
                <a:lnTo>
                  <a:pt x="100193" y="159456"/>
                </a:lnTo>
                <a:lnTo>
                  <a:pt x="129535" y="128709"/>
                </a:lnTo>
                <a:lnTo>
                  <a:pt x="159593" y="100107"/>
                </a:lnTo>
                <a:lnTo>
                  <a:pt x="230444" y="52914"/>
                </a:lnTo>
                <a:lnTo>
                  <a:pt x="309167" y="19307"/>
                </a:lnTo>
                <a:lnTo>
                  <a:pt x="372861" y="5006"/>
                </a:lnTo>
                <a:lnTo>
                  <a:pt x="417947" y="0"/>
                </a:lnTo>
                <a:lnTo>
                  <a:pt x="440849" y="0"/>
                </a:lnTo>
                <a:lnTo>
                  <a:pt x="4114800" y="0"/>
                </a:lnTo>
                <a:lnTo>
                  <a:pt x="4114800" y="92957"/>
                </a:lnTo>
                <a:lnTo>
                  <a:pt x="440849" y="92957"/>
                </a:lnTo>
                <a:lnTo>
                  <a:pt x="404350" y="93671"/>
                </a:lnTo>
                <a:lnTo>
                  <a:pt x="337078" y="107258"/>
                </a:lnTo>
                <a:lnTo>
                  <a:pt x="274815" y="134429"/>
                </a:lnTo>
                <a:lnTo>
                  <a:pt x="218993" y="171612"/>
                </a:lnTo>
                <a:lnTo>
                  <a:pt x="195376" y="194493"/>
                </a:lnTo>
                <a:lnTo>
                  <a:pt x="171759" y="218805"/>
                </a:lnTo>
                <a:lnTo>
                  <a:pt x="134545" y="274579"/>
                </a:lnTo>
                <a:lnTo>
                  <a:pt x="108781" y="336788"/>
                </a:lnTo>
                <a:lnTo>
                  <a:pt x="95184" y="404003"/>
                </a:lnTo>
                <a:lnTo>
                  <a:pt x="93036" y="439040"/>
                </a:lnTo>
                <a:lnTo>
                  <a:pt x="92983" y="3075785"/>
                </a:lnTo>
                <a:close/>
              </a:path>
            </a:pathLst>
          </a:custGeom>
          <a:solidFill>
            <a:srgbClr val="019DD5"/>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8" name="Freeform 37"/>
          <p:cNvSpPr>
            <a:spLocks/>
          </p:cNvSpPr>
          <p:nvPr/>
        </p:nvSpPr>
        <p:spPr bwMode="auto">
          <a:xfrm rot="5400000">
            <a:off x="3258825" y="2850095"/>
            <a:ext cx="2466409" cy="3046521"/>
          </a:xfrm>
          <a:custGeom>
            <a:avLst/>
            <a:gdLst>
              <a:gd name="connsiteX0" fmla="*/ 0 w 2705370"/>
              <a:gd name="connsiteY0" fmla="*/ 3341687 h 3341687"/>
              <a:gd name="connsiteX1" fmla="*/ 0 w 2705370"/>
              <a:gd name="connsiteY1" fmla="*/ 439040 h 3341687"/>
              <a:gd name="connsiteX2" fmla="*/ 1432 w 2705370"/>
              <a:gd name="connsiteY2" fmla="*/ 416873 h 3341687"/>
              <a:gd name="connsiteX3" fmla="*/ 5725 w 2705370"/>
              <a:gd name="connsiteY3" fmla="*/ 372540 h 3341687"/>
              <a:gd name="connsiteX4" fmla="*/ 20039 w 2705370"/>
              <a:gd name="connsiteY4" fmla="*/ 308901 h 3341687"/>
              <a:gd name="connsiteX5" fmla="*/ 52959 w 2705370"/>
              <a:gd name="connsiteY5" fmla="*/ 230246 h 3341687"/>
              <a:gd name="connsiteX6" fmla="*/ 100193 w 2705370"/>
              <a:gd name="connsiteY6" fmla="*/ 159456 h 3341687"/>
              <a:gd name="connsiteX7" fmla="*/ 129535 w 2705370"/>
              <a:gd name="connsiteY7" fmla="*/ 128709 h 3341687"/>
              <a:gd name="connsiteX8" fmla="*/ 159593 w 2705370"/>
              <a:gd name="connsiteY8" fmla="*/ 100107 h 3341687"/>
              <a:gd name="connsiteX9" fmla="*/ 230444 w 2705370"/>
              <a:gd name="connsiteY9" fmla="*/ 52914 h 3341687"/>
              <a:gd name="connsiteX10" fmla="*/ 309167 w 2705370"/>
              <a:gd name="connsiteY10" fmla="*/ 19307 h 3341687"/>
              <a:gd name="connsiteX11" fmla="*/ 372861 w 2705370"/>
              <a:gd name="connsiteY11" fmla="*/ 5006 h 3341687"/>
              <a:gd name="connsiteX12" fmla="*/ 417947 w 2705370"/>
              <a:gd name="connsiteY12" fmla="*/ 0 h 3341687"/>
              <a:gd name="connsiteX13" fmla="*/ 440849 w 2705370"/>
              <a:gd name="connsiteY13" fmla="*/ 0 h 3341687"/>
              <a:gd name="connsiteX14" fmla="*/ 2705370 w 2705370"/>
              <a:gd name="connsiteY14" fmla="*/ 0 h 3341687"/>
              <a:gd name="connsiteX15" fmla="*/ 2705370 w 2705370"/>
              <a:gd name="connsiteY15" fmla="*/ 92957 h 3341687"/>
              <a:gd name="connsiteX16" fmla="*/ 440849 w 2705370"/>
              <a:gd name="connsiteY16" fmla="*/ 92957 h 3341687"/>
              <a:gd name="connsiteX17" fmla="*/ 404350 w 2705370"/>
              <a:gd name="connsiteY17" fmla="*/ 93671 h 3341687"/>
              <a:gd name="connsiteX18" fmla="*/ 337078 w 2705370"/>
              <a:gd name="connsiteY18" fmla="*/ 107258 h 3341687"/>
              <a:gd name="connsiteX19" fmla="*/ 274815 w 2705370"/>
              <a:gd name="connsiteY19" fmla="*/ 134429 h 3341687"/>
              <a:gd name="connsiteX20" fmla="*/ 218993 w 2705370"/>
              <a:gd name="connsiteY20" fmla="*/ 171612 h 3341687"/>
              <a:gd name="connsiteX21" fmla="*/ 195376 w 2705370"/>
              <a:gd name="connsiteY21" fmla="*/ 194493 h 3341687"/>
              <a:gd name="connsiteX22" fmla="*/ 171759 w 2705370"/>
              <a:gd name="connsiteY22" fmla="*/ 218805 h 3341687"/>
              <a:gd name="connsiteX23" fmla="*/ 134545 w 2705370"/>
              <a:gd name="connsiteY23" fmla="*/ 274579 h 3341687"/>
              <a:gd name="connsiteX24" fmla="*/ 108781 w 2705370"/>
              <a:gd name="connsiteY24" fmla="*/ 336788 h 3341687"/>
              <a:gd name="connsiteX25" fmla="*/ 95184 w 2705370"/>
              <a:gd name="connsiteY25" fmla="*/ 404003 h 3341687"/>
              <a:gd name="connsiteX26" fmla="*/ 93036 w 2705370"/>
              <a:gd name="connsiteY26" fmla="*/ 439040 h 3341687"/>
              <a:gd name="connsiteX27" fmla="*/ 92977 w 2705370"/>
              <a:gd name="connsiteY27" fmla="*/ 3341687 h 3341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705370" h="3341687">
                <a:moveTo>
                  <a:pt x="0" y="3341687"/>
                </a:moveTo>
                <a:lnTo>
                  <a:pt x="0" y="439040"/>
                </a:lnTo>
                <a:lnTo>
                  <a:pt x="1432" y="416873"/>
                </a:lnTo>
                <a:lnTo>
                  <a:pt x="5725" y="372540"/>
                </a:lnTo>
                <a:lnTo>
                  <a:pt x="20039" y="308901"/>
                </a:lnTo>
                <a:lnTo>
                  <a:pt x="52959" y="230246"/>
                </a:lnTo>
                <a:lnTo>
                  <a:pt x="100193" y="159456"/>
                </a:lnTo>
                <a:lnTo>
                  <a:pt x="129535" y="128709"/>
                </a:lnTo>
                <a:lnTo>
                  <a:pt x="159593" y="100107"/>
                </a:lnTo>
                <a:lnTo>
                  <a:pt x="230444" y="52914"/>
                </a:lnTo>
                <a:lnTo>
                  <a:pt x="309167" y="19307"/>
                </a:lnTo>
                <a:lnTo>
                  <a:pt x="372861" y="5006"/>
                </a:lnTo>
                <a:lnTo>
                  <a:pt x="417947" y="0"/>
                </a:lnTo>
                <a:lnTo>
                  <a:pt x="440849" y="0"/>
                </a:lnTo>
                <a:lnTo>
                  <a:pt x="2705370" y="0"/>
                </a:lnTo>
                <a:lnTo>
                  <a:pt x="2705370" y="92957"/>
                </a:lnTo>
                <a:lnTo>
                  <a:pt x="440849" y="92957"/>
                </a:lnTo>
                <a:lnTo>
                  <a:pt x="404350" y="93671"/>
                </a:lnTo>
                <a:lnTo>
                  <a:pt x="337078" y="107258"/>
                </a:lnTo>
                <a:lnTo>
                  <a:pt x="274815" y="134429"/>
                </a:lnTo>
                <a:lnTo>
                  <a:pt x="218993" y="171612"/>
                </a:lnTo>
                <a:lnTo>
                  <a:pt x="195376" y="194493"/>
                </a:lnTo>
                <a:lnTo>
                  <a:pt x="171759" y="218805"/>
                </a:lnTo>
                <a:lnTo>
                  <a:pt x="134545" y="274579"/>
                </a:lnTo>
                <a:lnTo>
                  <a:pt x="108781" y="336788"/>
                </a:lnTo>
                <a:lnTo>
                  <a:pt x="95184" y="404003"/>
                </a:lnTo>
                <a:lnTo>
                  <a:pt x="93036" y="439040"/>
                </a:lnTo>
                <a:lnTo>
                  <a:pt x="92977" y="3341687"/>
                </a:lnTo>
                <a:close/>
              </a:path>
            </a:pathLst>
          </a:custGeom>
          <a:solidFill>
            <a:srgbClr val="ABC80C"/>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9" name="Freeform 38"/>
          <p:cNvSpPr>
            <a:spLocks/>
          </p:cNvSpPr>
          <p:nvPr/>
        </p:nvSpPr>
        <p:spPr bwMode="auto">
          <a:xfrm rot="5400000">
            <a:off x="3755603" y="3346872"/>
            <a:ext cx="1715271" cy="2804105"/>
          </a:xfrm>
          <a:custGeom>
            <a:avLst/>
            <a:gdLst>
              <a:gd name="connsiteX0" fmla="*/ 0 w 1881457"/>
              <a:gd name="connsiteY0" fmla="*/ 3075784 h 3075784"/>
              <a:gd name="connsiteX1" fmla="*/ 0 w 1881457"/>
              <a:gd name="connsiteY1" fmla="*/ 439040 h 3075784"/>
              <a:gd name="connsiteX2" fmla="*/ 1432 w 1881457"/>
              <a:gd name="connsiteY2" fmla="*/ 416873 h 3075784"/>
              <a:gd name="connsiteX3" fmla="*/ 5725 w 1881457"/>
              <a:gd name="connsiteY3" fmla="*/ 372540 h 3075784"/>
              <a:gd name="connsiteX4" fmla="*/ 20039 w 1881457"/>
              <a:gd name="connsiteY4" fmla="*/ 308901 h 3075784"/>
              <a:gd name="connsiteX5" fmla="*/ 52959 w 1881457"/>
              <a:gd name="connsiteY5" fmla="*/ 230246 h 3075784"/>
              <a:gd name="connsiteX6" fmla="*/ 100193 w 1881457"/>
              <a:gd name="connsiteY6" fmla="*/ 159456 h 3075784"/>
              <a:gd name="connsiteX7" fmla="*/ 129535 w 1881457"/>
              <a:gd name="connsiteY7" fmla="*/ 128709 h 3075784"/>
              <a:gd name="connsiteX8" fmla="*/ 159593 w 1881457"/>
              <a:gd name="connsiteY8" fmla="*/ 100107 h 3075784"/>
              <a:gd name="connsiteX9" fmla="*/ 230444 w 1881457"/>
              <a:gd name="connsiteY9" fmla="*/ 52914 h 3075784"/>
              <a:gd name="connsiteX10" fmla="*/ 309167 w 1881457"/>
              <a:gd name="connsiteY10" fmla="*/ 19307 h 3075784"/>
              <a:gd name="connsiteX11" fmla="*/ 372861 w 1881457"/>
              <a:gd name="connsiteY11" fmla="*/ 5006 h 3075784"/>
              <a:gd name="connsiteX12" fmla="*/ 417947 w 1881457"/>
              <a:gd name="connsiteY12" fmla="*/ 0 h 3075784"/>
              <a:gd name="connsiteX13" fmla="*/ 440849 w 1881457"/>
              <a:gd name="connsiteY13" fmla="*/ 0 h 3075784"/>
              <a:gd name="connsiteX14" fmla="*/ 1881457 w 1881457"/>
              <a:gd name="connsiteY14" fmla="*/ 0 h 3075784"/>
              <a:gd name="connsiteX15" fmla="*/ 1881457 w 1881457"/>
              <a:gd name="connsiteY15" fmla="*/ 92957 h 3075784"/>
              <a:gd name="connsiteX16" fmla="*/ 440849 w 1881457"/>
              <a:gd name="connsiteY16" fmla="*/ 92957 h 3075784"/>
              <a:gd name="connsiteX17" fmla="*/ 404350 w 1881457"/>
              <a:gd name="connsiteY17" fmla="*/ 93671 h 3075784"/>
              <a:gd name="connsiteX18" fmla="*/ 337078 w 1881457"/>
              <a:gd name="connsiteY18" fmla="*/ 107258 h 3075784"/>
              <a:gd name="connsiteX19" fmla="*/ 274815 w 1881457"/>
              <a:gd name="connsiteY19" fmla="*/ 134429 h 3075784"/>
              <a:gd name="connsiteX20" fmla="*/ 218993 w 1881457"/>
              <a:gd name="connsiteY20" fmla="*/ 171612 h 3075784"/>
              <a:gd name="connsiteX21" fmla="*/ 195376 w 1881457"/>
              <a:gd name="connsiteY21" fmla="*/ 194493 h 3075784"/>
              <a:gd name="connsiteX22" fmla="*/ 171759 w 1881457"/>
              <a:gd name="connsiteY22" fmla="*/ 218805 h 3075784"/>
              <a:gd name="connsiteX23" fmla="*/ 134545 w 1881457"/>
              <a:gd name="connsiteY23" fmla="*/ 274579 h 3075784"/>
              <a:gd name="connsiteX24" fmla="*/ 108781 w 1881457"/>
              <a:gd name="connsiteY24" fmla="*/ 336788 h 3075784"/>
              <a:gd name="connsiteX25" fmla="*/ 95184 w 1881457"/>
              <a:gd name="connsiteY25" fmla="*/ 404003 h 3075784"/>
              <a:gd name="connsiteX26" fmla="*/ 93036 w 1881457"/>
              <a:gd name="connsiteY26" fmla="*/ 439040 h 3075784"/>
              <a:gd name="connsiteX27" fmla="*/ 92983 w 1881457"/>
              <a:gd name="connsiteY27" fmla="*/ 3075784 h 307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81457" h="3075784">
                <a:moveTo>
                  <a:pt x="0" y="3075784"/>
                </a:moveTo>
                <a:lnTo>
                  <a:pt x="0" y="439040"/>
                </a:lnTo>
                <a:lnTo>
                  <a:pt x="1432" y="416873"/>
                </a:lnTo>
                <a:lnTo>
                  <a:pt x="5725" y="372540"/>
                </a:lnTo>
                <a:lnTo>
                  <a:pt x="20039" y="308901"/>
                </a:lnTo>
                <a:lnTo>
                  <a:pt x="52959" y="230246"/>
                </a:lnTo>
                <a:lnTo>
                  <a:pt x="100193" y="159456"/>
                </a:lnTo>
                <a:lnTo>
                  <a:pt x="129535" y="128709"/>
                </a:lnTo>
                <a:lnTo>
                  <a:pt x="159593" y="100107"/>
                </a:lnTo>
                <a:lnTo>
                  <a:pt x="230444" y="52914"/>
                </a:lnTo>
                <a:lnTo>
                  <a:pt x="309167" y="19307"/>
                </a:lnTo>
                <a:lnTo>
                  <a:pt x="372861" y="5006"/>
                </a:lnTo>
                <a:lnTo>
                  <a:pt x="417947" y="0"/>
                </a:lnTo>
                <a:lnTo>
                  <a:pt x="440849" y="0"/>
                </a:lnTo>
                <a:lnTo>
                  <a:pt x="1881457" y="0"/>
                </a:lnTo>
                <a:lnTo>
                  <a:pt x="1881457" y="92957"/>
                </a:lnTo>
                <a:lnTo>
                  <a:pt x="440849" y="92957"/>
                </a:lnTo>
                <a:lnTo>
                  <a:pt x="404350" y="93671"/>
                </a:lnTo>
                <a:lnTo>
                  <a:pt x="337078" y="107258"/>
                </a:lnTo>
                <a:lnTo>
                  <a:pt x="274815" y="134429"/>
                </a:lnTo>
                <a:lnTo>
                  <a:pt x="218993" y="171612"/>
                </a:lnTo>
                <a:lnTo>
                  <a:pt x="195376" y="194493"/>
                </a:lnTo>
                <a:lnTo>
                  <a:pt x="171759" y="218805"/>
                </a:lnTo>
                <a:lnTo>
                  <a:pt x="134545" y="274579"/>
                </a:lnTo>
                <a:lnTo>
                  <a:pt x="108781" y="336788"/>
                </a:lnTo>
                <a:lnTo>
                  <a:pt x="95184" y="404003"/>
                </a:lnTo>
                <a:lnTo>
                  <a:pt x="93036" y="439040"/>
                </a:lnTo>
                <a:lnTo>
                  <a:pt x="92983" y="3075784"/>
                </a:lnTo>
                <a:close/>
              </a:path>
            </a:pathLst>
          </a:custGeom>
          <a:solidFill>
            <a:srgbClr val="F8AB0D"/>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40" name="Freeform 39"/>
          <p:cNvSpPr>
            <a:spLocks/>
          </p:cNvSpPr>
          <p:nvPr/>
        </p:nvSpPr>
        <p:spPr bwMode="auto">
          <a:xfrm rot="5400000">
            <a:off x="4531320" y="4122590"/>
            <a:ext cx="964134" cy="2003807"/>
          </a:xfrm>
          <a:custGeom>
            <a:avLst/>
            <a:gdLst>
              <a:gd name="connsiteX0" fmla="*/ 0 w 1057545"/>
              <a:gd name="connsiteY0" fmla="*/ 2197949 h 2197949"/>
              <a:gd name="connsiteX1" fmla="*/ 0 w 1057545"/>
              <a:gd name="connsiteY1" fmla="*/ 439040 h 2197949"/>
              <a:gd name="connsiteX2" fmla="*/ 1432 w 1057545"/>
              <a:gd name="connsiteY2" fmla="*/ 416873 h 2197949"/>
              <a:gd name="connsiteX3" fmla="*/ 5725 w 1057545"/>
              <a:gd name="connsiteY3" fmla="*/ 372540 h 2197949"/>
              <a:gd name="connsiteX4" fmla="*/ 20039 w 1057545"/>
              <a:gd name="connsiteY4" fmla="*/ 308901 h 2197949"/>
              <a:gd name="connsiteX5" fmla="*/ 52959 w 1057545"/>
              <a:gd name="connsiteY5" fmla="*/ 230246 h 2197949"/>
              <a:gd name="connsiteX6" fmla="*/ 100193 w 1057545"/>
              <a:gd name="connsiteY6" fmla="*/ 159456 h 2197949"/>
              <a:gd name="connsiteX7" fmla="*/ 129535 w 1057545"/>
              <a:gd name="connsiteY7" fmla="*/ 128709 h 2197949"/>
              <a:gd name="connsiteX8" fmla="*/ 159593 w 1057545"/>
              <a:gd name="connsiteY8" fmla="*/ 100107 h 2197949"/>
              <a:gd name="connsiteX9" fmla="*/ 230444 w 1057545"/>
              <a:gd name="connsiteY9" fmla="*/ 52914 h 2197949"/>
              <a:gd name="connsiteX10" fmla="*/ 309167 w 1057545"/>
              <a:gd name="connsiteY10" fmla="*/ 19307 h 2197949"/>
              <a:gd name="connsiteX11" fmla="*/ 372861 w 1057545"/>
              <a:gd name="connsiteY11" fmla="*/ 5006 h 2197949"/>
              <a:gd name="connsiteX12" fmla="*/ 417947 w 1057545"/>
              <a:gd name="connsiteY12" fmla="*/ 0 h 2197949"/>
              <a:gd name="connsiteX13" fmla="*/ 440849 w 1057545"/>
              <a:gd name="connsiteY13" fmla="*/ 0 h 2197949"/>
              <a:gd name="connsiteX14" fmla="*/ 1057545 w 1057545"/>
              <a:gd name="connsiteY14" fmla="*/ 0 h 2197949"/>
              <a:gd name="connsiteX15" fmla="*/ 1057545 w 1057545"/>
              <a:gd name="connsiteY15" fmla="*/ 92957 h 2197949"/>
              <a:gd name="connsiteX16" fmla="*/ 440849 w 1057545"/>
              <a:gd name="connsiteY16" fmla="*/ 92957 h 2197949"/>
              <a:gd name="connsiteX17" fmla="*/ 404350 w 1057545"/>
              <a:gd name="connsiteY17" fmla="*/ 93671 h 2197949"/>
              <a:gd name="connsiteX18" fmla="*/ 337078 w 1057545"/>
              <a:gd name="connsiteY18" fmla="*/ 107258 h 2197949"/>
              <a:gd name="connsiteX19" fmla="*/ 274815 w 1057545"/>
              <a:gd name="connsiteY19" fmla="*/ 134429 h 2197949"/>
              <a:gd name="connsiteX20" fmla="*/ 218993 w 1057545"/>
              <a:gd name="connsiteY20" fmla="*/ 171612 h 2197949"/>
              <a:gd name="connsiteX21" fmla="*/ 195376 w 1057545"/>
              <a:gd name="connsiteY21" fmla="*/ 194493 h 2197949"/>
              <a:gd name="connsiteX22" fmla="*/ 171760 w 1057545"/>
              <a:gd name="connsiteY22" fmla="*/ 218805 h 2197949"/>
              <a:gd name="connsiteX23" fmla="*/ 134545 w 1057545"/>
              <a:gd name="connsiteY23" fmla="*/ 274579 h 2197949"/>
              <a:gd name="connsiteX24" fmla="*/ 108781 w 1057545"/>
              <a:gd name="connsiteY24" fmla="*/ 336788 h 2197949"/>
              <a:gd name="connsiteX25" fmla="*/ 95184 w 1057545"/>
              <a:gd name="connsiteY25" fmla="*/ 404003 h 2197949"/>
              <a:gd name="connsiteX26" fmla="*/ 93037 w 1057545"/>
              <a:gd name="connsiteY26" fmla="*/ 439040 h 2197949"/>
              <a:gd name="connsiteX27" fmla="*/ 93001 w 1057545"/>
              <a:gd name="connsiteY27" fmla="*/ 2197949 h 2197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57545" h="2197949">
                <a:moveTo>
                  <a:pt x="0" y="2197949"/>
                </a:moveTo>
                <a:lnTo>
                  <a:pt x="0" y="439040"/>
                </a:lnTo>
                <a:lnTo>
                  <a:pt x="1432" y="416873"/>
                </a:lnTo>
                <a:lnTo>
                  <a:pt x="5725" y="372540"/>
                </a:lnTo>
                <a:lnTo>
                  <a:pt x="20039" y="308901"/>
                </a:lnTo>
                <a:lnTo>
                  <a:pt x="52959" y="230246"/>
                </a:lnTo>
                <a:lnTo>
                  <a:pt x="100193" y="159456"/>
                </a:lnTo>
                <a:lnTo>
                  <a:pt x="129535" y="128709"/>
                </a:lnTo>
                <a:lnTo>
                  <a:pt x="159593" y="100107"/>
                </a:lnTo>
                <a:lnTo>
                  <a:pt x="230444" y="52914"/>
                </a:lnTo>
                <a:lnTo>
                  <a:pt x="309167" y="19307"/>
                </a:lnTo>
                <a:lnTo>
                  <a:pt x="372861" y="5006"/>
                </a:lnTo>
                <a:lnTo>
                  <a:pt x="417947" y="0"/>
                </a:lnTo>
                <a:lnTo>
                  <a:pt x="440849" y="0"/>
                </a:lnTo>
                <a:lnTo>
                  <a:pt x="1057545" y="0"/>
                </a:lnTo>
                <a:lnTo>
                  <a:pt x="1057545" y="92957"/>
                </a:lnTo>
                <a:lnTo>
                  <a:pt x="440849" y="92957"/>
                </a:lnTo>
                <a:lnTo>
                  <a:pt x="404350" y="93671"/>
                </a:lnTo>
                <a:lnTo>
                  <a:pt x="337078" y="107258"/>
                </a:lnTo>
                <a:lnTo>
                  <a:pt x="274815" y="134429"/>
                </a:lnTo>
                <a:lnTo>
                  <a:pt x="218993" y="171612"/>
                </a:lnTo>
                <a:lnTo>
                  <a:pt x="195376" y="194493"/>
                </a:lnTo>
                <a:lnTo>
                  <a:pt x="171760" y="218805"/>
                </a:lnTo>
                <a:lnTo>
                  <a:pt x="134545" y="274579"/>
                </a:lnTo>
                <a:lnTo>
                  <a:pt x="108781" y="336788"/>
                </a:lnTo>
                <a:lnTo>
                  <a:pt x="95184" y="404003"/>
                </a:lnTo>
                <a:lnTo>
                  <a:pt x="93037" y="439040"/>
                </a:lnTo>
                <a:lnTo>
                  <a:pt x="93001" y="2197949"/>
                </a:lnTo>
                <a:close/>
              </a:path>
            </a:pathLst>
          </a:custGeom>
          <a:solidFill>
            <a:srgbClr val="22AEB8"/>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52" name="Freeform 405"/>
          <p:cNvSpPr>
            <a:spLocks/>
          </p:cNvSpPr>
          <p:nvPr/>
        </p:nvSpPr>
        <p:spPr bwMode="auto">
          <a:xfrm>
            <a:off x="2439937" y="4345408"/>
            <a:ext cx="1978069" cy="687458"/>
          </a:xfrm>
          <a:custGeom>
            <a:avLst/>
            <a:gdLst>
              <a:gd name="T0" fmla="*/ 2761 w 3359"/>
              <a:gd name="T1" fmla="*/ 0 h 1899"/>
              <a:gd name="T2" fmla="*/ 0 w 3359"/>
              <a:gd name="T3" fmla="*/ 0 h 1899"/>
              <a:gd name="T4" fmla="*/ 0 w 3359"/>
              <a:gd name="T5" fmla="*/ 1300 h 1899"/>
              <a:gd name="T6" fmla="*/ 0 w 3359"/>
              <a:gd name="T7" fmla="*/ 1332 h 1899"/>
              <a:gd name="T8" fmla="*/ 6 w 3359"/>
              <a:gd name="T9" fmla="*/ 1391 h 1899"/>
              <a:gd name="T10" fmla="*/ 26 w 3359"/>
              <a:gd name="T11" fmla="*/ 1479 h 1899"/>
              <a:gd name="T12" fmla="*/ 71 w 3359"/>
              <a:gd name="T13" fmla="*/ 1587 h 1899"/>
              <a:gd name="T14" fmla="*/ 136 w 3359"/>
              <a:gd name="T15" fmla="*/ 1681 h 1899"/>
              <a:gd name="T16" fmla="*/ 216 w 3359"/>
              <a:gd name="T17" fmla="*/ 1763 h 1899"/>
              <a:gd name="T18" fmla="*/ 312 w 3359"/>
              <a:gd name="T19" fmla="*/ 1828 h 1899"/>
              <a:gd name="T20" fmla="*/ 420 w 3359"/>
              <a:gd name="T21" fmla="*/ 1873 h 1899"/>
              <a:gd name="T22" fmla="*/ 507 w 3359"/>
              <a:gd name="T23" fmla="*/ 1893 h 1899"/>
              <a:gd name="T24" fmla="*/ 568 w 3359"/>
              <a:gd name="T25" fmla="*/ 1899 h 1899"/>
              <a:gd name="T26" fmla="*/ 599 w 3359"/>
              <a:gd name="T27" fmla="*/ 1899 h 1899"/>
              <a:gd name="T28" fmla="*/ 3359 w 3359"/>
              <a:gd name="T29" fmla="*/ 1899 h 1899"/>
              <a:gd name="T30" fmla="*/ 3359 w 3359"/>
              <a:gd name="T31" fmla="*/ 599 h 1899"/>
              <a:gd name="T32" fmla="*/ 3359 w 3359"/>
              <a:gd name="T33" fmla="*/ 569 h 1899"/>
              <a:gd name="T34" fmla="*/ 3353 w 3359"/>
              <a:gd name="T35" fmla="*/ 508 h 1899"/>
              <a:gd name="T36" fmla="*/ 3334 w 3359"/>
              <a:gd name="T37" fmla="*/ 422 h 1899"/>
              <a:gd name="T38" fmla="*/ 3288 w 3359"/>
              <a:gd name="T39" fmla="*/ 314 h 1899"/>
              <a:gd name="T40" fmla="*/ 3223 w 3359"/>
              <a:gd name="T41" fmla="*/ 218 h 1899"/>
              <a:gd name="T42" fmla="*/ 3143 w 3359"/>
              <a:gd name="T43" fmla="*/ 136 h 1899"/>
              <a:gd name="T44" fmla="*/ 3047 w 3359"/>
              <a:gd name="T45" fmla="*/ 72 h 1899"/>
              <a:gd name="T46" fmla="*/ 2939 w 3359"/>
              <a:gd name="T47" fmla="*/ 26 h 1899"/>
              <a:gd name="T48" fmla="*/ 2851 w 3359"/>
              <a:gd name="T49" fmla="*/ 7 h 1899"/>
              <a:gd name="T50" fmla="*/ 2792 w 3359"/>
              <a:gd name="T51" fmla="*/ 2 h 1899"/>
              <a:gd name="T52" fmla="*/ 2761 w 3359"/>
              <a:gd name="T53" fmla="*/ 0 h 1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59" h="1899">
                <a:moveTo>
                  <a:pt x="2761" y="0"/>
                </a:moveTo>
                <a:lnTo>
                  <a:pt x="0" y="0"/>
                </a:lnTo>
                <a:lnTo>
                  <a:pt x="0" y="1300"/>
                </a:lnTo>
                <a:lnTo>
                  <a:pt x="0" y="1332"/>
                </a:lnTo>
                <a:lnTo>
                  <a:pt x="6" y="1391"/>
                </a:lnTo>
                <a:lnTo>
                  <a:pt x="26" y="1479"/>
                </a:lnTo>
                <a:lnTo>
                  <a:pt x="71" y="1587"/>
                </a:lnTo>
                <a:lnTo>
                  <a:pt x="136" y="1681"/>
                </a:lnTo>
                <a:lnTo>
                  <a:pt x="216" y="1763"/>
                </a:lnTo>
                <a:lnTo>
                  <a:pt x="312" y="1828"/>
                </a:lnTo>
                <a:lnTo>
                  <a:pt x="420" y="1873"/>
                </a:lnTo>
                <a:lnTo>
                  <a:pt x="507" y="1893"/>
                </a:lnTo>
                <a:lnTo>
                  <a:pt x="568" y="1899"/>
                </a:lnTo>
                <a:lnTo>
                  <a:pt x="599" y="1899"/>
                </a:lnTo>
                <a:lnTo>
                  <a:pt x="3359" y="1899"/>
                </a:lnTo>
                <a:lnTo>
                  <a:pt x="3359" y="599"/>
                </a:lnTo>
                <a:lnTo>
                  <a:pt x="3359" y="569"/>
                </a:lnTo>
                <a:lnTo>
                  <a:pt x="3353" y="508"/>
                </a:lnTo>
                <a:lnTo>
                  <a:pt x="3334" y="422"/>
                </a:lnTo>
                <a:lnTo>
                  <a:pt x="3288" y="314"/>
                </a:lnTo>
                <a:lnTo>
                  <a:pt x="3223" y="218"/>
                </a:lnTo>
                <a:lnTo>
                  <a:pt x="3143" y="136"/>
                </a:lnTo>
                <a:lnTo>
                  <a:pt x="3047" y="72"/>
                </a:lnTo>
                <a:lnTo>
                  <a:pt x="2939" y="26"/>
                </a:lnTo>
                <a:lnTo>
                  <a:pt x="2851" y="7"/>
                </a:lnTo>
                <a:lnTo>
                  <a:pt x="2792" y="2"/>
                </a:lnTo>
                <a:lnTo>
                  <a:pt x="2761" y="0"/>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smtClean="0"/>
              <a:t>Kaleci</a:t>
            </a:r>
            <a:endParaRPr lang="en-US" dirty="0"/>
          </a:p>
        </p:txBody>
      </p:sp>
      <p:sp>
        <p:nvSpPr>
          <p:cNvPr id="53" name="Freeform 405"/>
          <p:cNvSpPr>
            <a:spLocks/>
          </p:cNvSpPr>
          <p:nvPr/>
        </p:nvSpPr>
        <p:spPr bwMode="auto">
          <a:xfrm>
            <a:off x="1632713" y="3595096"/>
            <a:ext cx="1978069" cy="687458"/>
          </a:xfrm>
          <a:custGeom>
            <a:avLst/>
            <a:gdLst>
              <a:gd name="T0" fmla="*/ 2761 w 3359"/>
              <a:gd name="T1" fmla="*/ 0 h 1899"/>
              <a:gd name="T2" fmla="*/ 0 w 3359"/>
              <a:gd name="T3" fmla="*/ 0 h 1899"/>
              <a:gd name="T4" fmla="*/ 0 w 3359"/>
              <a:gd name="T5" fmla="*/ 1300 h 1899"/>
              <a:gd name="T6" fmla="*/ 0 w 3359"/>
              <a:gd name="T7" fmla="*/ 1332 h 1899"/>
              <a:gd name="T8" fmla="*/ 6 w 3359"/>
              <a:gd name="T9" fmla="*/ 1391 h 1899"/>
              <a:gd name="T10" fmla="*/ 26 w 3359"/>
              <a:gd name="T11" fmla="*/ 1479 h 1899"/>
              <a:gd name="T12" fmla="*/ 71 w 3359"/>
              <a:gd name="T13" fmla="*/ 1587 h 1899"/>
              <a:gd name="T14" fmla="*/ 136 w 3359"/>
              <a:gd name="T15" fmla="*/ 1681 h 1899"/>
              <a:gd name="T16" fmla="*/ 216 w 3359"/>
              <a:gd name="T17" fmla="*/ 1763 h 1899"/>
              <a:gd name="T18" fmla="*/ 312 w 3359"/>
              <a:gd name="T19" fmla="*/ 1828 h 1899"/>
              <a:gd name="T20" fmla="*/ 420 w 3359"/>
              <a:gd name="T21" fmla="*/ 1873 h 1899"/>
              <a:gd name="T22" fmla="*/ 507 w 3359"/>
              <a:gd name="T23" fmla="*/ 1893 h 1899"/>
              <a:gd name="T24" fmla="*/ 568 w 3359"/>
              <a:gd name="T25" fmla="*/ 1899 h 1899"/>
              <a:gd name="T26" fmla="*/ 599 w 3359"/>
              <a:gd name="T27" fmla="*/ 1899 h 1899"/>
              <a:gd name="T28" fmla="*/ 3359 w 3359"/>
              <a:gd name="T29" fmla="*/ 1899 h 1899"/>
              <a:gd name="T30" fmla="*/ 3359 w 3359"/>
              <a:gd name="T31" fmla="*/ 599 h 1899"/>
              <a:gd name="T32" fmla="*/ 3359 w 3359"/>
              <a:gd name="T33" fmla="*/ 569 h 1899"/>
              <a:gd name="T34" fmla="*/ 3353 w 3359"/>
              <a:gd name="T35" fmla="*/ 508 h 1899"/>
              <a:gd name="T36" fmla="*/ 3334 w 3359"/>
              <a:gd name="T37" fmla="*/ 422 h 1899"/>
              <a:gd name="T38" fmla="*/ 3288 w 3359"/>
              <a:gd name="T39" fmla="*/ 314 h 1899"/>
              <a:gd name="T40" fmla="*/ 3223 w 3359"/>
              <a:gd name="T41" fmla="*/ 218 h 1899"/>
              <a:gd name="T42" fmla="*/ 3143 w 3359"/>
              <a:gd name="T43" fmla="*/ 136 h 1899"/>
              <a:gd name="T44" fmla="*/ 3047 w 3359"/>
              <a:gd name="T45" fmla="*/ 72 h 1899"/>
              <a:gd name="T46" fmla="*/ 2939 w 3359"/>
              <a:gd name="T47" fmla="*/ 26 h 1899"/>
              <a:gd name="T48" fmla="*/ 2851 w 3359"/>
              <a:gd name="T49" fmla="*/ 7 h 1899"/>
              <a:gd name="T50" fmla="*/ 2792 w 3359"/>
              <a:gd name="T51" fmla="*/ 2 h 1899"/>
              <a:gd name="T52" fmla="*/ 2761 w 3359"/>
              <a:gd name="T53" fmla="*/ 0 h 1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59" h="1899">
                <a:moveTo>
                  <a:pt x="2761" y="0"/>
                </a:moveTo>
                <a:lnTo>
                  <a:pt x="0" y="0"/>
                </a:lnTo>
                <a:lnTo>
                  <a:pt x="0" y="1300"/>
                </a:lnTo>
                <a:lnTo>
                  <a:pt x="0" y="1332"/>
                </a:lnTo>
                <a:lnTo>
                  <a:pt x="6" y="1391"/>
                </a:lnTo>
                <a:lnTo>
                  <a:pt x="26" y="1479"/>
                </a:lnTo>
                <a:lnTo>
                  <a:pt x="71" y="1587"/>
                </a:lnTo>
                <a:lnTo>
                  <a:pt x="136" y="1681"/>
                </a:lnTo>
                <a:lnTo>
                  <a:pt x="216" y="1763"/>
                </a:lnTo>
                <a:lnTo>
                  <a:pt x="312" y="1828"/>
                </a:lnTo>
                <a:lnTo>
                  <a:pt x="420" y="1873"/>
                </a:lnTo>
                <a:lnTo>
                  <a:pt x="507" y="1893"/>
                </a:lnTo>
                <a:lnTo>
                  <a:pt x="568" y="1899"/>
                </a:lnTo>
                <a:lnTo>
                  <a:pt x="599" y="1899"/>
                </a:lnTo>
                <a:lnTo>
                  <a:pt x="3359" y="1899"/>
                </a:lnTo>
                <a:lnTo>
                  <a:pt x="3359" y="599"/>
                </a:lnTo>
                <a:lnTo>
                  <a:pt x="3359" y="569"/>
                </a:lnTo>
                <a:lnTo>
                  <a:pt x="3353" y="508"/>
                </a:lnTo>
                <a:lnTo>
                  <a:pt x="3334" y="422"/>
                </a:lnTo>
                <a:lnTo>
                  <a:pt x="3288" y="314"/>
                </a:lnTo>
                <a:lnTo>
                  <a:pt x="3223" y="218"/>
                </a:lnTo>
                <a:lnTo>
                  <a:pt x="3143" y="136"/>
                </a:lnTo>
                <a:lnTo>
                  <a:pt x="3047" y="72"/>
                </a:lnTo>
                <a:lnTo>
                  <a:pt x="2939" y="26"/>
                </a:lnTo>
                <a:lnTo>
                  <a:pt x="2851" y="7"/>
                </a:lnTo>
                <a:lnTo>
                  <a:pt x="2792" y="2"/>
                </a:lnTo>
                <a:lnTo>
                  <a:pt x="2761" y="0"/>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a:t>Sınıf Başkanı</a:t>
            </a:r>
            <a:endParaRPr lang="en-US" dirty="0"/>
          </a:p>
        </p:txBody>
      </p:sp>
      <p:sp>
        <p:nvSpPr>
          <p:cNvPr id="54" name="Freeform 405"/>
          <p:cNvSpPr>
            <a:spLocks/>
          </p:cNvSpPr>
          <p:nvPr/>
        </p:nvSpPr>
        <p:spPr bwMode="auto">
          <a:xfrm>
            <a:off x="1390300" y="2844786"/>
            <a:ext cx="1978069" cy="687458"/>
          </a:xfrm>
          <a:custGeom>
            <a:avLst/>
            <a:gdLst>
              <a:gd name="T0" fmla="*/ 2761 w 3359"/>
              <a:gd name="T1" fmla="*/ 0 h 1899"/>
              <a:gd name="T2" fmla="*/ 0 w 3359"/>
              <a:gd name="T3" fmla="*/ 0 h 1899"/>
              <a:gd name="T4" fmla="*/ 0 w 3359"/>
              <a:gd name="T5" fmla="*/ 1300 h 1899"/>
              <a:gd name="T6" fmla="*/ 0 w 3359"/>
              <a:gd name="T7" fmla="*/ 1332 h 1899"/>
              <a:gd name="T8" fmla="*/ 6 w 3359"/>
              <a:gd name="T9" fmla="*/ 1391 h 1899"/>
              <a:gd name="T10" fmla="*/ 26 w 3359"/>
              <a:gd name="T11" fmla="*/ 1479 h 1899"/>
              <a:gd name="T12" fmla="*/ 71 w 3359"/>
              <a:gd name="T13" fmla="*/ 1587 h 1899"/>
              <a:gd name="T14" fmla="*/ 136 w 3359"/>
              <a:gd name="T15" fmla="*/ 1681 h 1899"/>
              <a:gd name="T16" fmla="*/ 216 w 3359"/>
              <a:gd name="T17" fmla="*/ 1763 h 1899"/>
              <a:gd name="T18" fmla="*/ 312 w 3359"/>
              <a:gd name="T19" fmla="*/ 1828 h 1899"/>
              <a:gd name="T20" fmla="*/ 420 w 3359"/>
              <a:gd name="T21" fmla="*/ 1873 h 1899"/>
              <a:gd name="T22" fmla="*/ 507 w 3359"/>
              <a:gd name="T23" fmla="*/ 1893 h 1899"/>
              <a:gd name="T24" fmla="*/ 568 w 3359"/>
              <a:gd name="T25" fmla="*/ 1899 h 1899"/>
              <a:gd name="T26" fmla="*/ 599 w 3359"/>
              <a:gd name="T27" fmla="*/ 1899 h 1899"/>
              <a:gd name="T28" fmla="*/ 3359 w 3359"/>
              <a:gd name="T29" fmla="*/ 1899 h 1899"/>
              <a:gd name="T30" fmla="*/ 3359 w 3359"/>
              <a:gd name="T31" fmla="*/ 599 h 1899"/>
              <a:gd name="T32" fmla="*/ 3359 w 3359"/>
              <a:gd name="T33" fmla="*/ 569 h 1899"/>
              <a:gd name="T34" fmla="*/ 3353 w 3359"/>
              <a:gd name="T35" fmla="*/ 508 h 1899"/>
              <a:gd name="T36" fmla="*/ 3334 w 3359"/>
              <a:gd name="T37" fmla="*/ 422 h 1899"/>
              <a:gd name="T38" fmla="*/ 3288 w 3359"/>
              <a:gd name="T39" fmla="*/ 314 h 1899"/>
              <a:gd name="T40" fmla="*/ 3223 w 3359"/>
              <a:gd name="T41" fmla="*/ 218 h 1899"/>
              <a:gd name="T42" fmla="*/ 3143 w 3359"/>
              <a:gd name="T43" fmla="*/ 136 h 1899"/>
              <a:gd name="T44" fmla="*/ 3047 w 3359"/>
              <a:gd name="T45" fmla="*/ 72 h 1899"/>
              <a:gd name="T46" fmla="*/ 2939 w 3359"/>
              <a:gd name="T47" fmla="*/ 26 h 1899"/>
              <a:gd name="T48" fmla="*/ 2851 w 3359"/>
              <a:gd name="T49" fmla="*/ 7 h 1899"/>
              <a:gd name="T50" fmla="*/ 2792 w 3359"/>
              <a:gd name="T51" fmla="*/ 2 h 1899"/>
              <a:gd name="T52" fmla="*/ 2761 w 3359"/>
              <a:gd name="T53" fmla="*/ 0 h 1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59" h="1899">
                <a:moveTo>
                  <a:pt x="2761" y="0"/>
                </a:moveTo>
                <a:lnTo>
                  <a:pt x="0" y="0"/>
                </a:lnTo>
                <a:lnTo>
                  <a:pt x="0" y="1300"/>
                </a:lnTo>
                <a:lnTo>
                  <a:pt x="0" y="1332"/>
                </a:lnTo>
                <a:lnTo>
                  <a:pt x="6" y="1391"/>
                </a:lnTo>
                <a:lnTo>
                  <a:pt x="26" y="1479"/>
                </a:lnTo>
                <a:lnTo>
                  <a:pt x="71" y="1587"/>
                </a:lnTo>
                <a:lnTo>
                  <a:pt x="136" y="1681"/>
                </a:lnTo>
                <a:lnTo>
                  <a:pt x="216" y="1763"/>
                </a:lnTo>
                <a:lnTo>
                  <a:pt x="312" y="1828"/>
                </a:lnTo>
                <a:lnTo>
                  <a:pt x="420" y="1873"/>
                </a:lnTo>
                <a:lnTo>
                  <a:pt x="507" y="1893"/>
                </a:lnTo>
                <a:lnTo>
                  <a:pt x="568" y="1899"/>
                </a:lnTo>
                <a:lnTo>
                  <a:pt x="599" y="1899"/>
                </a:lnTo>
                <a:lnTo>
                  <a:pt x="3359" y="1899"/>
                </a:lnTo>
                <a:lnTo>
                  <a:pt x="3359" y="599"/>
                </a:lnTo>
                <a:lnTo>
                  <a:pt x="3359" y="569"/>
                </a:lnTo>
                <a:lnTo>
                  <a:pt x="3353" y="508"/>
                </a:lnTo>
                <a:lnTo>
                  <a:pt x="3334" y="422"/>
                </a:lnTo>
                <a:lnTo>
                  <a:pt x="3288" y="314"/>
                </a:lnTo>
                <a:lnTo>
                  <a:pt x="3223" y="218"/>
                </a:lnTo>
                <a:lnTo>
                  <a:pt x="3143" y="136"/>
                </a:lnTo>
                <a:lnTo>
                  <a:pt x="3047" y="72"/>
                </a:lnTo>
                <a:lnTo>
                  <a:pt x="2939" y="26"/>
                </a:lnTo>
                <a:lnTo>
                  <a:pt x="2851" y="7"/>
                </a:lnTo>
                <a:lnTo>
                  <a:pt x="2792" y="2"/>
                </a:lnTo>
                <a:lnTo>
                  <a:pt x="2761" y="0"/>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a:t>Kuzen</a:t>
            </a:r>
            <a:endParaRPr lang="en-US" dirty="0"/>
          </a:p>
        </p:txBody>
      </p:sp>
      <p:sp>
        <p:nvSpPr>
          <p:cNvPr id="55" name="Freeform 405"/>
          <p:cNvSpPr>
            <a:spLocks/>
          </p:cNvSpPr>
          <p:nvPr/>
        </p:nvSpPr>
        <p:spPr bwMode="auto">
          <a:xfrm>
            <a:off x="1643670" y="2094476"/>
            <a:ext cx="1978069" cy="687458"/>
          </a:xfrm>
          <a:custGeom>
            <a:avLst/>
            <a:gdLst>
              <a:gd name="T0" fmla="*/ 2761 w 3359"/>
              <a:gd name="T1" fmla="*/ 0 h 1899"/>
              <a:gd name="T2" fmla="*/ 0 w 3359"/>
              <a:gd name="T3" fmla="*/ 0 h 1899"/>
              <a:gd name="T4" fmla="*/ 0 w 3359"/>
              <a:gd name="T5" fmla="*/ 1300 h 1899"/>
              <a:gd name="T6" fmla="*/ 0 w 3359"/>
              <a:gd name="T7" fmla="*/ 1332 h 1899"/>
              <a:gd name="T8" fmla="*/ 6 w 3359"/>
              <a:gd name="T9" fmla="*/ 1391 h 1899"/>
              <a:gd name="T10" fmla="*/ 26 w 3359"/>
              <a:gd name="T11" fmla="*/ 1479 h 1899"/>
              <a:gd name="T12" fmla="*/ 71 w 3359"/>
              <a:gd name="T13" fmla="*/ 1587 h 1899"/>
              <a:gd name="T14" fmla="*/ 136 w 3359"/>
              <a:gd name="T15" fmla="*/ 1681 h 1899"/>
              <a:gd name="T16" fmla="*/ 216 w 3359"/>
              <a:gd name="T17" fmla="*/ 1763 h 1899"/>
              <a:gd name="T18" fmla="*/ 312 w 3359"/>
              <a:gd name="T19" fmla="*/ 1828 h 1899"/>
              <a:gd name="T20" fmla="*/ 420 w 3359"/>
              <a:gd name="T21" fmla="*/ 1873 h 1899"/>
              <a:gd name="T22" fmla="*/ 507 w 3359"/>
              <a:gd name="T23" fmla="*/ 1893 h 1899"/>
              <a:gd name="T24" fmla="*/ 568 w 3359"/>
              <a:gd name="T25" fmla="*/ 1899 h 1899"/>
              <a:gd name="T26" fmla="*/ 599 w 3359"/>
              <a:gd name="T27" fmla="*/ 1899 h 1899"/>
              <a:gd name="T28" fmla="*/ 3359 w 3359"/>
              <a:gd name="T29" fmla="*/ 1899 h 1899"/>
              <a:gd name="T30" fmla="*/ 3359 w 3359"/>
              <a:gd name="T31" fmla="*/ 599 h 1899"/>
              <a:gd name="T32" fmla="*/ 3359 w 3359"/>
              <a:gd name="T33" fmla="*/ 569 h 1899"/>
              <a:gd name="T34" fmla="*/ 3353 w 3359"/>
              <a:gd name="T35" fmla="*/ 508 h 1899"/>
              <a:gd name="T36" fmla="*/ 3334 w 3359"/>
              <a:gd name="T37" fmla="*/ 422 h 1899"/>
              <a:gd name="T38" fmla="*/ 3288 w 3359"/>
              <a:gd name="T39" fmla="*/ 314 h 1899"/>
              <a:gd name="T40" fmla="*/ 3223 w 3359"/>
              <a:gd name="T41" fmla="*/ 218 h 1899"/>
              <a:gd name="T42" fmla="*/ 3143 w 3359"/>
              <a:gd name="T43" fmla="*/ 136 h 1899"/>
              <a:gd name="T44" fmla="*/ 3047 w 3359"/>
              <a:gd name="T45" fmla="*/ 72 h 1899"/>
              <a:gd name="T46" fmla="*/ 2939 w 3359"/>
              <a:gd name="T47" fmla="*/ 26 h 1899"/>
              <a:gd name="T48" fmla="*/ 2851 w 3359"/>
              <a:gd name="T49" fmla="*/ 7 h 1899"/>
              <a:gd name="T50" fmla="*/ 2792 w 3359"/>
              <a:gd name="T51" fmla="*/ 2 h 1899"/>
              <a:gd name="T52" fmla="*/ 2761 w 3359"/>
              <a:gd name="T53" fmla="*/ 0 h 1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59" h="1899">
                <a:moveTo>
                  <a:pt x="2761" y="0"/>
                </a:moveTo>
                <a:lnTo>
                  <a:pt x="0" y="0"/>
                </a:lnTo>
                <a:lnTo>
                  <a:pt x="0" y="1300"/>
                </a:lnTo>
                <a:lnTo>
                  <a:pt x="0" y="1332"/>
                </a:lnTo>
                <a:lnTo>
                  <a:pt x="6" y="1391"/>
                </a:lnTo>
                <a:lnTo>
                  <a:pt x="26" y="1479"/>
                </a:lnTo>
                <a:lnTo>
                  <a:pt x="71" y="1587"/>
                </a:lnTo>
                <a:lnTo>
                  <a:pt x="136" y="1681"/>
                </a:lnTo>
                <a:lnTo>
                  <a:pt x="216" y="1763"/>
                </a:lnTo>
                <a:lnTo>
                  <a:pt x="312" y="1828"/>
                </a:lnTo>
                <a:lnTo>
                  <a:pt x="420" y="1873"/>
                </a:lnTo>
                <a:lnTo>
                  <a:pt x="507" y="1893"/>
                </a:lnTo>
                <a:lnTo>
                  <a:pt x="568" y="1899"/>
                </a:lnTo>
                <a:lnTo>
                  <a:pt x="599" y="1899"/>
                </a:lnTo>
                <a:lnTo>
                  <a:pt x="3359" y="1899"/>
                </a:lnTo>
                <a:lnTo>
                  <a:pt x="3359" y="599"/>
                </a:lnTo>
                <a:lnTo>
                  <a:pt x="3359" y="569"/>
                </a:lnTo>
                <a:lnTo>
                  <a:pt x="3353" y="508"/>
                </a:lnTo>
                <a:lnTo>
                  <a:pt x="3334" y="422"/>
                </a:lnTo>
                <a:lnTo>
                  <a:pt x="3288" y="314"/>
                </a:lnTo>
                <a:lnTo>
                  <a:pt x="3223" y="218"/>
                </a:lnTo>
                <a:lnTo>
                  <a:pt x="3143" y="136"/>
                </a:lnTo>
                <a:lnTo>
                  <a:pt x="3047" y="72"/>
                </a:lnTo>
                <a:lnTo>
                  <a:pt x="2939" y="26"/>
                </a:lnTo>
                <a:lnTo>
                  <a:pt x="2851" y="7"/>
                </a:lnTo>
                <a:lnTo>
                  <a:pt x="2792" y="2"/>
                </a:lnTo>
                <a:lnTo>
                  <a:pt x="2761" y="0"/>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a:t>Torun</a:t>
            </a:r>
            <a:endParaRPr lang="en-US" dirty="0"/>
          </a:p>
        </p:txBody>
      </p:sp>
      <p:sp>
        <p:nvSpPr>
          <p:cNvPr id="56" name="Freeform 405"/>
          <p:cNvSpPr>
            <a:spLocks/>
          </p:cNvSpPr>
          <p:nvPr/>
        </p:nvSpPr>
        <p:spPr bwMode="auto">
          <a:xfrm>
            <a:off x="2561146" y="1344166"/>
            <a:ext cx="1978069" cy="687458"/>
          </a:xfrm>
          <a:custGeom>
            <a:avLst/>
            <a:gdLst>
              <a:gd name="T0" fmla="*/ 2761 w 3359"/>
              <a:gd name="T1" fmla="*/ 0 h 1899"/>
              <a:gd name="T2" fmla="*/ 0 w 3359"/>
              <a:gd name="T3" fmla="*/ 0 h 1899"/>
              <a:gd name="T4" fmla="*/ 0 w 3359"/>
              <a:gd name="T5" fmla="*/ 1300 h 1899"/>
              <a:gd name="T6" fmla="*/ 0 w 3359"/>
              <a:gd name="T7" fmla="*/ 1332 h 1899"/>
              <a:gd name="T8" fmla="*/ 6 w 3359"/>
              <a:gd name="T9" fmla="*/ 1391 h 1899"/>
              <a:gd name="T10" fmla="*/ 26 w 3359"/>
              <a:gd name="T11" fmla="*/ 1479 h 1899"/>
              <a:gd name="T12" fmla="*/ 71 w 3359"/>
              <a:gd name="T13" fmla="*/ 1587 h 1899"/>
              <a:gd name="T14" fmla="*/ 136 w 3359"/>
              <a:gd name="T15" fmla="*/ 1681 h 1899"/>
              <a:gd name="T16" fmla="*/ 216 w 3359"/>
              <a:gd name="T17" fmla="*/ 1763 h 1899"/>
              <a:gd name="T18" fmla="*/ 312 w 3359"/>
              <a:gd name="T19" fmla="*/ 1828 h 1899"/>
              <a:gd name="T20" fmla="*/ 420 w 3359"/>
              <a:gd name="T21" fmla="*/ 1873 h 1899"/>
              <a:gd name="T22" fmla="*/ 507 w 3359"/>
              <a:gd name="T23" fmla="*/ 1893 h 1899"/>
              <a:gd name="T24" fmla="*/ 568 w 3359"/>
              <a:gd name="T25" fmla="*/ 1899 h 1899"/>
              <a:gd name="T26" fmla="*/ 599 w 3359"/>
              <a:gd name="T27" fmla="*/ 1899 h 1899"/>
              <a:gd name="T28" fmla="*/ 3359 w 3359"/>
              <a:gd name="T29" fmla="*/ 1899 h 1899"/>
              <a:gd name="T30" fmla="*/ 3359 w 3359"/>
              <a:gd name="T31" fmla="*/ 599 h 1899"/>
              <a:gd name="T32" fmla="*/ 3359 w 3359"/>
              <a:gd name="T33" fmla="*/ 569 h 1899"/>
              <a:gd name="T34" fmla="*/ 3353 w 3359"/>
              <a:gd name="T35" fmla="*/ 508 h 1899"/>
              <a:gd name="T36" fmla="*/ 3334 w 3359"/>
              <a:gd name="T37" fmla="*/ 422 h 1899"/>
              <a:gd name="T38" fmla="*/ 3288 w 3359"/>
              <a:gd name="T39" fmla="*/ 314 h 1899"/>
              <a:gd name="T40" fmla="*/ 3223 w 3359"/>
              <a:gd name="T41" fmla="*/ 218 h 1899"/>
              <a:gd name="T42" fmla="*/ 3143 w 3359"/>
              <a:gd name="T43" fmla="*/ 136 h 1899"/>
              <a:gd name="T44" fmla="*/ 3047 w 3359"/>
              <a:gd name="T45" fmla="*/ 72 h 1899"/>
              <a:gd name="T46" fmla="*/ 2939 w 3359"/>
              <a:gd name="T47" fmla="*/ 26 h 1899"/>
              <a:gd name="T48" fmla="*/ 2851 w 3359"/>
              <a:gd name="T49" fmla="*/ 7 h 1899"/>
              <a:gd name="T50" fmla="*/ 2792 w 3359"/>
              <a:gd name="T51" fmla="*/ 2 h 1899"/>
              <a:gd name="T52" fmla="*/ 2761 w 3359"/>
              <a:gd name="T53" fmla="*/ 0 h 1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59" h="1899">
                <a:moveTo>
                  <a:pt x="2761" y="0"/>
                </a:moveTo>
                <a:lnTo>
                  <a:pt x="0" y="0"/>
                </a:lnTo>
                <a:lnTo>
                  <a:pt x="0" y="1300"/>
                </a:lnTo>
                <a:lnTo>
                  <a:pt x="0" y="1332"/>
                </a:lnTo>
                <a:lnTo>
                  <a:pt x="6" y="1391"/>
                </a:lnTo>
                <a:lnTo>
                  <a:pt x="26" y="1479"/>
                </a:lnTo>
                <a:lnTo>
                  <a:pt x="71" y="1587"/>
                </a:lnTo>
                <a:lnTo>
                  <a:pt x="136" y="1681"/>
                </a:lnTo>
                <a:lnTo>
                  <a:pt x="216" y="1763"/>
                </a:lnTo>
                <a:lnTo>
                  <a:pt x="312" y="1828"/>
                </a:lnTo>
                <a:lnTo>
                  <a:pt x="420" y="1873"/>
                </a:lnTo>
                <a:lnTo>
                  <a:pt x="507" y="1893"/>
                </a:lnTo>
                <a:lnTo>
                  <a:pt x="568" y="1899"/>
                </a:lnTo>
                <a:lnTo>
                  <a:pt x="599" y="1899"/>
                </a:lnTo>
                <a:lnTo>
                  <a:pt x="3359" y="1899"/>
                </a:lnTo>
                <a:lnTo>
                  <a:pt x="3359" y="599"/>
                </a:lnTo>
                <a:lnTo>
                  <a:pt x="3359" y="569"/>
                </a:lnTo>
                <a:lnTo>
                  <a:pt x="3353" y="508"/>
                </a:lnTo>
                <a:lnTo>
                  <a:pt x="3334" y="422"/>
                </a:lnTo>
                <a:lnTo>
                  <a:pt x="3288" y="314"/>
                </a:lnTo>
                <a:lnTo>
                  <a:pt x="3223" y="218"/>
                </a:lnTo>
                <a:lnTo>
                  <a:pt x="3143" y="136"/>
                </a:lnTo>
                <a:lnTo>
                  <a:pt x="3047" y="72"/>
                </a:lnTo>
                <a:lnTo>
                  <a:pt x="2939" y="26"/>
                </a:lnTo>
                <a:lnTo>
                  <a:pt x="2851" y="7"/>
                </a:lnTo>
                <a:lnTo>
                  <a:pt x="2792" y="2"/>
                </a:lnTo>
                <a:lnTo>
                  <a:pt x="2761" y="0"/>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smtClean="0"/>
              <a:t>Evlat</a:t>
            </a:r>
            <a:endParaRPr lang="en-US" dirty="0"/>
          </a:p>
        </p:txBody>
      </p:sp>
      <p:sp>
        <p:nvSpPr>
          <p:cNvPr id="47" name="Freeform 46"/>
          <p:cNvSpPr/>
          <p:nvPr/>
        </p:nvSpPr>
        <p:spPr>
          <a:xfrm>
            <a:off x="7650568" y="1344166"/>
            <a:ext cx="1979461" cy="687458"/>
          </a:xfrm>
          <a:custGeom>
            <a:avLst/>
            <a:gdLst>
              <a:gd name="connsiteX0" fmla="*/ 386545 w 2171243"/>
              <a:gd name="connsiteY0" fmla="*/ 0 h 754063"/>
              <a:gd name="connsiteX1" fmla="*/ 2171243 w 2171243"/>
              <a:gd name="connsiteY1" fmla="*/ 0 h 754063"/>
              <a:gd name="connsiteX2" fmla="*/ 2171243 w 2171243"/>
              <a:gd name="connsiteY2" fmla="*/ 516210 h 754063"/>
              <a:gd name="connsiteX3" fmla="*/ 2171243 w 2171243"/>
              <a:gd name="connsiteY3" fmla="*/ 528916 h 754063"/>
              <a:gd name="connsiteX4" fmla="*/ 2167365 w 2171243"/>
              <a:gd name="connsiteY4" fmla="*/ 552344 h 754063"/>
              <a:gd name="connsiteX5" fmla="*/ 2154437 w 2171243"/>
              <a:gd name="connsiteY5" fmla="*/ 587288 h 754063"/>
              <a:gd name="connsiteX6" fmla="*/ 2125349 w 2171243"/>
              <a:gd name="connsiteY6" fmla="*/ 630173 h 754063"/>
              <a:gd name="connsiteX7" fmla="*/ 2083333 w 2171243"/>
              <a:gd name="connsiteY7" fmla="*/ 667499 h 754063"/>
              <a:gd name="connsiteX8" fmla="*/ 2031622 w 2171243"/>
              <a:gd name="connsiteY8" fmla="*/ 700060 h 754063"/>
              <a:gd name="connsiteX9" fmla="*/ 1969568 w 2171243"/>
              <a:gd name="connsiteY9" fmla="*/ 725870 h 754063"/>
              <a:gd name="connsiteX10" fmla="*/ 1899757 w 2171243"/>
              <a:gd name="connsiteY10" fmla="*/ 743739 h 754063"/>
              <a:gd name="connsiteX11" fmla="*/ 1843520 w 2171243"/>
              <a:gd name="connsiteY11" fmla="*/ 751681 h 754063"/>
              <a:gd name="connsiteX12" fmla="*/ 1804090 w 2171243"/>
              <a:gd name="connsiteY12" fmla="*/ 754063 h 754063"/>
              <a:gd name="connsiteX13" fmla="*/ 1784052 w 2171243"/>
              <a:gd name="connsiteY13" fmla="*/ 754063 h 754063"/>
              <a:gd name="connsiteX14" fmla="*/ 0 w 2171243"/>
              <a:gd name="connsiteY14" fmla="*/ 754063 h 754063"/>
              <a:gd name="connsiteX15" fmla="*/ 0 w 2171243"/>
              <a:gd name="connsiteY15" fmla="*/ 237854 h 754063"/>
              <a:gd name="connsiteX16" fmla="*/ 0 w 2171243"/>
              <a:gd name="connsiteY16" fmla="*/ 225941 h 754063"/>
              <a:gd name="connsiteX17" fmla="*/ 3878 w 2171243"/>
              <a:gd name="connsiteY17" fmla="*/ 201719 h 754063"/>
              <a:gd name="connsiteX18" fmla="*/ 16160 w 2171243"/>
              <a:gd name="connsiteY18" fmla="*/ 167570 h 754063"/>
              <a:gd name="connsiteX19" fmla="*/ 45894 w 2171243"/>
              <a:gd name="connsiteY19" fmla="*/ 124684 h 754063"/>
              <a:gd name="connsiteX20" fmla="*/ 87910 w 2171243"/>
              <a:gd name="connsiteY20" fmla="*/ 86564 h 754063"/>
              <a:gd name="connsiteX21" fmla="*/ 139622 w 2171243"/>
              <a:gd name="connsiteY21" fmla="*/ 54003 h 754063"/>
              <a:gd name="connsiteX22" fmla="*/ 201676 w 2171243"/>
              <a:gd name="connsiteY22" fmla="*/ 28590 h 754063"/>
              <a:gd name="connsiteX23" fmla="*/ 271486 w 2171243"/>
              <a:gd name="connsiteY23" fmla="*/ 10324 h 754063"/>
              <a:gd name="connsiteX24" fmla="*/ 328369 w 2171243"/>
              <a:gd name="connsiteY24" fmla="*/ 2780 h 754063"/>
              <a:gd name="connsiteX25" fmla="*/ 366506 w 2171243"/>
              <a:gd name="connsiteY25" fmla="*/ 794 h 75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71243" h="754063">
                <a:moveTo>
                  <a:pt x="386545" y="0"/>
                </a:moveTo>
                <a:lnTo>
                  <a:pt x="2171243" y="0"/>
                </a:lnTo>
                <a:lnTo>
                  <a:pt x="2171243" y="516210"/>
                </a:lnTo>
                <a:lnTo>
                  <a:pt x="2171243" y="528916"/>
                </a:lnTo>
                <a:lnTo>
                  <a:pt x="2167365" y="552344"/>
                </a:lnTo>
                <a:lnTo>
                  <a:pt x="2154437" y="587288"/>
                </a:lnTo>
                <a:lnTo>
                  <a:pt x="2125349" y="630173"/>
                </a:lnTo>
                <a:lnTo>
                  <a:pt x="2083333" y="667499"/>
                </a:lnTo>
                <a:lnTo>
                  <a:pt x="2031622" y="700060"/>
                </a:lnTo>
                <a:lnTo>
                  <a:pt x="1969568" y="725870"/>
                </a:lnTo>
                <a:lnTo>
                  <a:pt x="1899757" y="743739"/>
                </a:lnTo>
                <a:lnTo>
                  <a:pt x="1843520" y="751681"/>
                </a:lnTo>
                <a:lnTo>
                  <a:pt x="1804090" y="754063"/>
                </a:lnTo>
                <a:lnTo>
                  <a:pt x="1784052" y="754063"/>
                </a:lnTo>
                <a:lnTo>
                  <a:pt x="0" y="754063"/>
                </a:lnTo>
                <a:lnTo>
                  <a:pt x="0" y="237854"/>
                </a:lnTo>
                <a:lnTo>
                  <a:pt x="0" y="225941"/>
                </a:lnTo>
                <a:lnTo>
                  <a:pt x="3878" y="201719"/>
                </a:lnTo>
                <a:lnTo>
                  <a:pt x="16160" y="167570"/>
                </a:lnTo>
                <a:lnTo>
                  <a:pt x="45894" y="124684"/>
                </a:lnTo>
                <a:lnTo>
                  <a:pt x="87910" y="86564"/>
                </a:lnTo>
                <a:lnTo>
                  <a:pt x="139622" y="54003"/>
                </a:lnTo>
                <a:lnTo>
                  <a:pt x="201676" y="28590"/>
                </a:lnTo>
                <a:lnTo>
                  <a:pt x="271486" y="10324"/>
                </a:lnTo>
                <a:lnTo>
                  <a:pt x="328369" y="2780"/>
                </a:lnTo>
                <a:lnTo>
                  <a:pt x="366506" y="794"/>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smtClean="0"/>
              <a:t>Kardeş</a:t>
            </a:r>
            <a:endParaRPr lang="en-US" dirty="0"/>
          </a:p>
        </p:txBody>
      </p:sp>
      <p:sp>
        <p:nvSpPr>
          <p:cNvPr id="48" name="Freeform 47"/>
          <p:cNvSpPr/>
          <p:nvPr/>
        </p:nvSpPr>
        <p:spPr>
          <a:xfrm>
            <a:off x="8568690" y="2094476"/>
            <a:ext cx="1979461" cy="687458"/>
          </a:xfrm>
          <a:custGeom>
            <a:avLst/>
            <a:gdLst>
              <a:gd name="connsiteX0" fmla="*/ 386545 w 2171243"/>
              <a:gd name="connsiteY0" fmla="*/ 0 h 754063"/>
              <a:gd name="connsiteX1" fmla="*/ 2171243 w 2171243"/>
              <a:gd name="connsiteY1" fmla="*/ 0 h 754063"/>
              <a:gd name="connsiteX2" fmla="*/ 2171243 w 2171243"/>
              <a:gd name="connsiteY2" fmla="*/ 516210 h 754063"/>
              <a:gd name="connsiteX3" fmla="*/ 2171243 w 2171243"/>
              <a:gd name="connsiteY3" fmla="*/ 528916 h 754063"/>
              <a:gd name="connsiteX4" fmla="*/ 2167365 w 2171243"/>
              <a:gd name="connsiteY4" fmla="*/ 552344 h 754063"/>
              <a:gd name="connsiteX5" fmla="*/ 2154437 w 2171243"/>
              <a:gd name="connsiteY5" fmla="*/ 587288 h 754063"/>
              <a:gd name="connsiteX6" fmla="*/ 2125349 w 2171243"/>
              <a:gd name="connsiteY6" fmla="*/ 630173 h 754063"/>
              <a:gd name="connsiteX7" fmla="*/ 2083333 w 2171243"/>
              <a:gd name="connsiteY7" fmla="*/ 667499 h 754063"/>
              <a:gd name="connsiteX8" fmla="*/ 2031622 w 2171243"/>
              <a:gd name="connsiteY8" fmla="*/ 700060 h 754063"/>
              <a:gd name="connsiteX9" fmla="*/ 1969568 w 2171243"/>
              <a:gd name="connsiteY9" fmla="*/ 725870 h 754063"/>
              <a:gd name="connsiteX10" fmla="*/ 1899757 w 2171243"/>
              <a:gd name="connsiteY10" fmla="*/ 743739 h 754063"/>
              <a:gd name="connsiteX11" fmla="*/ 1843520 w 2171243"/>
              <a:gd name="connsiteY11" fmla="*/ 751681 h 754063"/>
              <a:gd name="connsiteX12" fmla="*/ 1804090 w 2171243"/>
              <a:gd name="connsiteY12" fmla="*/ 754063 h 754063"/>
              <a:gd name="connsiteX13" fmla="*/ 1784052 w 2171243"/>
              <a:gd name="connsiteY13" fmla="*/ 754063 h 754063"/>
              <a:gd name="connsiteX14" fmla="*/ 0 w 2171243"/>
              <a:gd name="connsiteY14" fmla="*/ 754063 h 754063"/>
              <a:gd name="connsiteX15" fmla="*/ 0 w 2171243"/>
              <a:gd name="connsiteY15" fmla="*/ 237854 h 754063"/>
              <a:gd name="connsiteX16" fmla="*/ 0 w 2171243"/>
              <a:gd name="connsiteY16" fmla="*/ 225941 h 754063"/>
              <a:gd name="connsiteX17" fmla="*/ 3878 w 2171243"/>
              <a:gd name="connsiteY17" fmla="*/ 201719 h 754063"/>
              <a:gd name="connsiteX18" fmla="*/ 16160 w 2171243"/>
              <a:gd name="connsiteY18" fmla="*/ 167570 h 754063"/>
              <a:gd name="connsiteX19" fmla="*/ 45894 w 2171243"/>
              <a:gd name="connsiteY19" fmla="*/ 124685 h 754063"/>
              <a:gd name="connsiteX20" fmla="*/ 87910 w 2171243"/>
              <a:gd name="connsiteY20" fmla="*/ 86564 h 754063"/>
              <a:gd name="connsiteX21" fmla="*/ 139621 w 2171243"/>
              <a:gd name="connsiteY21" fmla="*/ 54004 h 754063"/>
              <a:gd name="connsiteX22" fmla="*/ 201675 w 2171243"/>
              <a:gd name="connsiteY22" fmla="*/ 28590 h 754063"/>
              <a:gd name="connsiteX23" fmla="*/ 271486 w 2171243"/>
              <a:gd name="connsiteY23" fmla="*/ 10324 h 754063"/>
              <a:gd name="connsiteX24" fmla="*/ 328369 w 2171243"/>
              <a:gd name="connsiteY24" fmla="*/ 2780 h 754063"/>
              <a:gd name="connsiteX25" fmla="*/ 366506 w 2171243"/>
              <a:gd name="connsiteY25" fmla="*/ 794 h 75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71243" h="754063">
                <a:moveTo>
                  <a:pt x="386545" y="0"/>
                </a:moveTo>
                <a:lnTo>
                  <a:pt x="2171243" y="0"/>
                </a:lnTo>
                <a:lnTo>
                  <a:pt x="2171243" y="516210"/>
                </a:lnTo>
                <a:lnTo>
                  <a:pt x="2171243" y="528916"/>
                </a:lnTo>
                <a:lnTo>
                  <a:pt x="2167365" y="552344"/>
                </a:lnTo>
                <a:lnTo>
                  <a:pt x="2154437" y="587288"/>
                </a:lnTo>
                <a:lnTo>
                  <a:pt x="2125349" y="630173"/>
                </a:lnTo>
                <a:lnTo>
                  <a:pt x="2083333" y="667499"/>
                </a:lnTo>
                <a:lnTo>
                  <a:pt x="2031622" y="700060"/>
                </a:lnTo>
                <a:lnTo>
                  <a:pt x="1969568" y="725870"/>
                </a:lnTo>
                <a:lnTo>
                  <a:pt x="1899757" y="743739"/>
                </a:lnTo>
                <a:lnTo>
                  <a:pt x="1843520" y="751681"/>
                </a:lnTo>
                <a:lnTo>
                  <a:pt x="1804090" y="754063"/>
                </a:lnTo>
                <a:lnTo>
                  <a:pt x="1784052" y="754063"/>
                </a:lnTo>
                <a:lnTo>
                  <a:pt x="0" y="754063"/>
                </a:lnTo>
                <a:lnTo>
                  <a:pt x="0" y="237854"/>
                </a:lnTo>
                <a:lnTo>
                  <a:pt x="0" y="225941"/>
                </a:lnTo>
                <a:lnTo>
                  <a:pt x="3878" y="201719"/>
                </a:lnTo>
                <a:lnTo>
                  <a:pt x="16160" y="167570"/>
                </a:lnTo>
                <a:lnTo>
                  <a:pt x="45894" y="124685"/>
                </a:lnTo>
                <a:lnTo>
                  <a:pt x="87910" y="86564"/>
                </a:lnTo>
                <a:lnTo>
                  <a:pt x="139621" y="54004"/>
                </a:lnTo>
                <a:lnTo>
                  <a:pt x="201675" y="28590"/>
                </a:lnTo>
                <a:lnTo>
                  <a:pt x="271486" y="10324"/>
                </a:lnTo>
                <a:lnTo>
                  <a:pt x="328369" y="2780"/>
                </a:lnTo>
                <a:lnTo>
                  <a:pt x="366506" y="794"/>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a:t>Yeğen</a:t>
            </a:r>
            <a:endParaRPr lang="en-US" dirty="0"/>
          </a:p>
        </p:txBody>
      </p:sp>
      <p:sp>
        <p:nvSpPr>
          <p:cNvPr id="49" name="Freeform 48"/>
          <p:cNvSpPr/>
          <p:nvPr/>
        </p:nvSpPr>
        <p:spPr>
          <a:xfrm>
            <a:off x="8822238" y="2844786"/>
            <a:ext cx="1979461" cy="687458"/>
          </a:xfrm>
          <a:custGeom>
            <a:avLst/>
            <a:gdLst>
              <a:gd name="connsiteX0" fmla="*/ 386545 w 2171243"/>
              <a:gd name="connsiteY0" fmla="*/ 0 h 754063"/>
              <a:gd name="connsiteX1" fmla="*/ 2171243 w 2171243"/>
              <a:gd name="connsiteY1" fmla="*/ 0 h 754063"/>
              <a:gd name="connsiteX2" fmla="*/ 2171243 w 2171243"/>
              <a:gd name="connsiteY2" fmla="*/ 516210 h 754063"/>
              <a:gd name="connsiteX3" fmla="*/ 2171243 w 2171243"/>
              <a:gd name="connsiteY3" fmla="*/ 528916 h 754063"/>
              <a:gd name="connsiteX4" fmla="*/ 2167365 w 2171243"/>
              <a:gd name="connsiteY4" fmla="*/ 552344 h 754063"/>
              <a:gd name="connsiteX5" fmla="*/ 2154437 w 2171243"/>
              <a:gd name="connsiteY5" fmla="*/ 587288 h 754063"/>
              <a:gd name="connsiteX6" fmla="*/ 2125349 w 2171243"/>
              <a:gd name="connsiteY6" fmla="*/ 630173 h 754063"/>
              <a:gd name="connsiteX7" fmla="*/ 2083333 w 2171243"/>
              <a:gd name="connsiteY7" fmla="*/ 667499 h 754063"/>
              <a:gd name="connsiteX8" fmla="*/ 2031622 w 2171243"/>
              <a:gd name="connsiteY8" fmla="*/ 700060 h 754063"/>
              <a:gd name="connsiteX9" fmla="*/ 1969568 w 2171243"/>
              <a:gd name="connsiteY9" fmla="*/ 725870 h 754063"/>
              <a:gd name="connsiteX10" fmla="*/ 1899757 w 2171243"/>
              <a:gd name="connsiteY10" fmla="*/ 743739 h 754063"/>
              <a:gd name="connsiteX11" fmla="*/ 1843520 w 2171243"/>
              <a:gd name="connsiteY11" fmla="*/ 751681 h 754063"/>
              <a:gd name="connsiteX12" fmla="*/ 1804090 w 2171243"/>
              <a:gd name="connsiteY12" fmla="*/ 754063 h 754063"/>
              <a:gd name="connsiteX13" fmla="*/ 1784052 w 2171243"/>
              <a:gd name="connsiteY13" fmla="*/ 754063 h 754063"/>
              <a:gd name="connsiteX14" fmla="*/ 0 w 2171243"/>
              <a:gd name="connsiteY14" fmla="*/ 754063 h 754063"/>
              <a:gd name="connsiteX15" fmla="*/ 0 w 2171243"/>
              <a:gd name="connsiteY15" fmla="*/ 237854 h 754063"/>
              <a:gd name="connsiteX16" fmla="*/ 0 w 2171243"/>
              <a:gd name="connsiteY16" fmla="*/ 225941 h 754063"/>
              <a:gd name="connsiteX17" fmla="*/ 3878 w 2171243"/>
              <a:gd name="connsiteY17" fmla="*/ 201719 h 754063"/>
              <a:gd name="connsiteX18" fmla="*/ 16160 w 2171243"/>
              <a:gd name="connsiteY18" fmla="*/ 167570 h 754063"/>
              <a:gd name="connsiteX19" fmla="*/ 45894 w 2171243"/>
              <a:gd name="connsiteY19" fmla="*/ 124685 h 754063"/>
              <a:gd name="connsiteX20" fmla="*/ 87910 w 2171243"/>
              <a:gd name="connsiteY20" fmla="*/ 86564 h 754063"/>
              <a:gd name="connsiteX21" fmla="*/ 139621 w 2171243"/>
              <a:gd name="connsiteY21" fmla="*/ 54004 h 754063"/>
              <a:gd name="connsiteX22" fmla="*/ 201675 w 2171243"/>
              <a:gd name="connsiteY22" fmla="*/ 28590 h 754063"/>
              <a:gd name="connsiteX23" fmla="*/ 271486 w 2171243"/>
              <a:gd name="connsiteY23" fmla="*/ 10324 h 754063"/>
              <a:gd name="connsiteX24" fmla="*/ 328369 w 2171243"/>
              <a:gd name="connsiteY24" fmla="*/ 2780 h 754063"/>
              <a:gd name="connsiteX25" fmla="*/ 366506 w 2171243"/>
              <a:gd name="connsiteY25" fmla="*/ 794 h 75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71243" h="754063">
                <a:moveTo>
                  <a:pt x="386545" y="0"/>
                </a:moveTo>
                <a:lnTo>
                  <a:pt x="2171243" y="0"/>
                </a:lnTo>
                <a:lnTo>
                  <a:pt x="2171243" y="516210"/>
                </a:lnTo>
                <a:lnTo>
                  <a:pt x="2171243" y="528916"/>
                </a:lnTo>
                <a:lnTo>
                  <a:pt x="2167365" y="552344"/>
                </a:lnTo>
                <a:lnTo>
                  <a:pt x="2154437" y="587288"/>
                </a:lnTo>
                <a:lnTo>
                  <a:pt x="2125349" y="630173"/>
                </a:lnTo>
                <a:lnTo>
                  <a:pt x="2083333" y="667499"/>
                </a:lnTo>
                <a:lnTo>
                  <a:pt x="2031622" y="700060"/>
                </a:lnTo>
                <a:lnTo>
                  <a:pt x="1969568" y="725870"/>
                </a:lnTo>
                <a:lnTo>
                  <a:pt x="1899757" y="743739"/>
                </a:lnTo>
                <a:lnTo>
                  <a:pt x="1843520" y="751681"/>
                </a:lnTo>
                <a:lnTo>
                  <a:pt x="1804090" y="754063"/>
                </a:lnTo>
                <a:lnTo>
                  <a:pt x="1784052" y="754063"/>
                </a:lnTo>
                <a:lnTo>
                  <a:pt x="0" y="754063"/>
                </a:lnTo>
                <a:lnTo>
                  <a:pt x="0" y="237854"/>
                </a:lnTo>
                <a:lnTo>
                  <a:pt x="0" y="225941"/>
                </a:lnTo>
                <a:lnTo>
                  <a:pt x="3878" y="201719"/>
                </a:lnTo>
                <a:lnTo>
                  <a:pt x="16160" y="167570"/>
                </a:lnTo>
                <a:lnTo>
                  <a:pt x="45894" y="124685"/>
                </a:lnTo>
                <a:lnTo>
                  <a:pt x="87910" y="86564"/>
                </a:lnTo>
                <a:lnTo>
                  <a:pt x="139621" y="54004"/>
                </a:lnTo>
                <a:lnTo>
                  <a:pt x="201675" y="28590"/>
                </a:lnTo>
                <a:lnTo>
                  <a:pt x="271486" y="10324"/>
                </a:lnTo>
                <a:lnTo>
                  <a:pt x="328369" y="2780"/>
                </a:lnTo>
                <a:lnTo>
                  <a:pt x="366506" y="794"/>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a:t>Öğrenci</a:t>
            </a:r>
            <a:endParaRPr lang="en-US" dirty="0"/>
          </a:p>
        </p:txBody>
      </p:sp>
      <p:sp>
        <p:nvSpPr>
          <p:cNvPr id="50" name="Freeform 49"/>
          <p:cNvSpPr/>
          <p:nvPr/>
        </p:nvSpPr>
        <p:spPr>
          <a:xfrm>
            <a:off x="8579653" y="3595096"/>
            <a:ext cx="1979461" cy="687458"/>
          </a:xfrm>
          <a:custGeom>
            <a:avLst/>
            <a:gdLst>
              <a:gd name="connsiteX0" fmla="*/ 386545 w 2171243"/>
              <a:gd name="connsiteY0" fmla="*/ 0 h 754063"/>
              <a:gd name="connsiteX1" fmla="*/ 2171243 w 2171243"/>
              <a:gd name="connsiteY1" fmla="*/ 0 h 754063"/>
              <a:gd name="connsiteX2" fmla="*/ 2171243 w 2171243"/>
              <a:gd name="connsiteY2" fmla="*/ 516210 h 754063"/>
              <a:gd name="connsiteX3" fmla="*/ 2171243 w 2171243"/>
              <a:gd name="connsiteY3" fmla="*/ 528916 h 754063"/>
              <a:gd name="connsiteX4" fmla="*/ 2167365 w 2171243"/>
              <a:gd name="connsiteY4" fmla="*/ 552344 h 754063"/>
              <a:gd name="connsiteX5" fmla="*/ 2154437 w 2171243"/>
              <a:gd name="connsiteY5" fmla="*/ 587288 h 754063"/>
              <a:gd name="connsiteX6" fmla="*/ 2125349 w 2171243"/>
              <a:gd name="connsiteY6" fmla="*/ 630173 h 754063"/>
              <a:gd name="connsiteX7" fmla="*/ 2083333 w 2171243"/>
              <a:gd name="connsiteY7" fmla="*/ 667499 h 754063"/>
              <a:gd name="connsiteX8" fmla="*/ 2031622 w 2171243"/>
              <a:gd name="connsiteY8" fmla="*/ 700060 h 754063"/>
              <a:gd name="connsiteX9" fmla="*/ 1969568 w 2171243"/>
              <a:gd name="connsiteY9" fmla="*/ 725870 h 754063"/>
              <a:gd name="connsiteX10" fmla="*/ 1899757 w 2171243"/>
              <a:gd name="connsiteY10" fmla="*/ 743739 h 754063"/>
              <a:gd name="connsiteX11" fmla="*/ 1843520 w 2171243"/>
              <a:gd name="connsiteY11" fmla="*/ 751681 h 754063"/>
              <a:gd name="connsiteX12" fmla="*/ 1804090 w 2171243"/>
              <a:gd name="connsiteY12" fmla="*/ 754063 h 754063"/>
              <a:gd name="connsiteX13" fmla="*/ 1784052 w 2171243"/>
              <a:gd name="connsiteY13" fmla="*/ 754063 h 754063"/>
              <a:gd name="connsiteX14" fmla="*/ 0 w 2171243"/>
              <a:gd name="connsiteY14" fmla="*/ 754063 h 754063"/>
              <a:gd name="connsiteX15" fmla="*/ 0 w 2171243"/>
              <a:gd name="connsiteY15" fmla="*/ 237854 h 754063"/>
              <a:gd name="connsiteX16" fmla="*/ 0 w 2171243"/>
              <a:gd name="connsiteY16" fmla="*/ 225941 h 754063"/>
              <a:gd name="connsiteX17" fmla="*/ 3878 w 2171243"/>
              <a:gd name="connsiteY17" fmla="*/ 201719 h 754063"/>
              <a:gd name="connsiteX18" fmla="*/ 16160 w 2171243"/>
              <a:gd name="connsiteY18" fmla="*/ 167570 h 754063"/>
              <a:gd name="connsiteX19" fmla="*/ 45894 w 2171243"/>
              <a:gd name="connsiteY19" fmla="*/ 124685 h 754063"/>
              <a:gd name="connsiteX20" fmla="*/ 87910 w 2171243"/>
              <a:gd name="connsiteY20" fmla="*/ 86564 h 754063"/>
              <a:gd name="connsiteX21" fmla="*/ 139621 w 2171243"/>
              <a:gd name="connsiteY21" fmla="*/ 54004 h 754063"/>
              <a:gd name="connsiteX22" fmla="*/ 201675 w 2171243"/>
              <a:gd name="connsiteY22" fmla="*/ 28590 h 754063"/>
              <a:gd name="connsiteX23" fmla="*/ 271486 w 2171243"/>
              <a:gd name="connsiteY23" fmla="*/ 10324 h 754063"/>
              <a:gd name="connsiteX24" fmla="*/ 328369 w 2171243"/>
              <a:gd name="connsiteY24" fmla="*/ 2780 h 754063"/>
              <a:gd name="connsiteX25" fmla="*/ 366506 w 2171243"/>
              <a:gd name="connsiteY25" fmla="*/ 794 h 75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71243" h="754063">
                <a:moveTo>
                  <a:pt x="386545" y="0"/>
                </a:moveTo>
                <a:lnTo>
                  <a:pt x="2171243" y="0"/>
                </a:lnTo>
                <a:lnTo>
                  <a:pt x="2171243" y="516210"/>
                </a:lnTo>
                <a:lnTo>
                  <a:pt x="2171243" y="528916"/>
                </a:lnTo>
                <a:lnTo>
                  <a:pt x="2167365" y="552344"/>
                </a:lnTo>
                <a:lnTo>
                  <a:pt x="2154437" y="587288"/>
                </a:lnTo>
                <a:lnTo>
                  <a:pt x="2125349" y="630173"/>
                </a:lnTo>
                <a:lnTo>
                  <a:pt x="2083333" y="667499"/>
                </a:lnTo>
                <a:lnTo>
                  <a:pt x="2031622" y="700060"/>
                </a:lnTo>
                <a:lnTo>
                  <a:pt x="1969568" y="725870"/>
                </a:lnTo>
                <a:lnTo>
                  <a:pt x="1899757" y="743739"/>
                </a:lnTo>
                <a:lnTo>
                  <a:pt x="1843520" y="751681"/>
                </a:lnTo>
                <a:lnTo>
                  <a:pt x="1804090" y="754063"/>
                </a:lnTo>
                <a:lnTo>
                  <a:pt x="1784052" y="754063"/>
                </a:lnTo>
                <a:lnTo>
                  <a:pt x="0" y="754063"/>
                </a:lnTo>
                <a:lnTo>
                  <a:pt x="0" y="237854"/>
                </a:lnTo>
                <a:lnTo>
                  <a:pt x="0" y="225941"/>
                </a:lnTo>
                <a:lnTo>
                  <a:pt x="3878" y="201719"/>
                </a:lnTo>
                <a:lnTo>
                  <a:pt x="16160" y="167570"/>
                </a:lnTo>
                <a:lnTo>
                  <a:pt x="45894" y="124685"/>
                </a:lnTo>
                <a:lnTo>
                  <a:pt x="87910" y="86564"/>
                </a:lnTo>
                <a:lnTo>
                  <a:pt x="139621" y="54004"/>
                </a:lnTo>
                <a:lnTo>
                  <a:pt x="201675" y="28590"/>
                </a:lnTo>
                <a:lnTo>
                  <a:pt x="271486" y="10324"/>
                </a:lnTo>
                <a:lnTo>
                  <a:pt x="328369" y="2780"/>
                </a:lnTo>
                <a:lnTo>
                  <a:pt x="366506" y="794"/>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smtClean="0"/>
              <a:t>Nöbetçi</a:t>
            </a:r>
            <a:endParaRPr lang="en-US" dirty="0"/>
          </a:p>
        </p:txBody>
      </p:sp>
      <p:sp>
        <p:nvSpPr>
          <p:cNvPr id="51" name="Freeform 50"/>
          <p:cNvSpPr/>
          <p:nvPr/>
        </p:nvSpPr>
        <p:spPr>
          <a:xfrm>
            <a:off x="7771862" y="4345408"/>
            <a:ext cx="1979461" cy="687458"/>
          </a:xfrm>
          <a:custGeom>
            <a:avLst/>
            <a:gdLst>
              <a:gd name="connsiteX0" fmla="*/ 386545 w 2171243"/>
              <a:gd name="connsiteY0" fmla="*/ 0 h 754063"/>
              <a:gd name="connsiteX1" fmla="*/ 2171243 w 2171243"/>
              <a:gd name="connsiteY1" fmla="*/ 0 h 754063"/>
              <a:gd name="connsiteX2" fmla="*/ 2171243 w 2171243"/>
              <a:gd name="connsiteY2" fmla="*/ 516210 h 754063"/>
              <a:gd name="connsiteX3" fmla="*/ 2171243 w 2171243"/>
              <a:gd name="connsiteY3" fmla="*/ 528916 h 754063"/>
              <a:gd name="connsiteX4" fmla="*/ 2167365 w 2171243"/>
              <a:gd name="connsiteY4" fmla="*/ 552344 h 754063"/>
              <a:gd name="connsiteX5" fmla="*/ 2154437 w 2171243"/>
              <a:gd name="connsiteY5" fmla="*/ 587288 h 754063"/>
              <a:gd name="connsiteX6" fmla="*/ 2125349 w 2171243"/>
              <a:gd name="connsiteY6" fmla="*/ 630173 h 754063"/>
              <a:gd name="connsiteX7" fmla="*/ 2083333 w 2171243"/>
              <a:gd name="connsiteY7" fmla="*/ 667499 h 754063"/>
              <a:gd name="connsiteX8" fmla="*/ 2031622 w 2171243"/>
              <a:gd name="connsiteY8" fmla="*/ 700060 h 754063"/>
              <a:gd name="connsiteX9" fmla="*/ 1969568 w 2171243"/>
              <a:gd name="connsiteY9" fmla="*/ 725870 h 754063"/>
              <a:gd name="connsiteX10" fmla="*/ 1899757 w 2171243"/>
              <a:gd name="connsiteY10" fmla="*/ 743739 h 754063"/>
              <a:gd name="connsiteX11" fmla="*/ 1843520 w 2171243"/>
              <a:gd name="connsiteY11" fmla="*/ 751681 h 754063"/>
              <a:gd name="connsiteX12" fmla="*/ 1804090 w 2171243"/>
              <a:gd name="connsiteY12" fmla="*/ 754063 h 754063"/>
              <a:gd name="connsiteX13" fmla="*/ 1784052 w 2171243"/>
              <a:gd name="connsiteY13" fmla="*/ 754063 h 754063"/>
              <a:gd name="connsiteX14" fmla="*/ 0 w 2171243"/>
              <a:gd name="connsiteY14" fmla="*/ 754063 h 754063"/>
              <a:gd name="connsiteX15" fmla="*/ 0 w 2171243"/>
              <a:gd name="connsiteY15" fmla="*/ 237854 h 754063"/>
              <a:gd name="connsiteX16" fmla="*/ 0 w 2171243"/>
              <a:gd name="connsiteY16" fmla="*/ 225941 h 754063"/>
              <a:gd name="connsiteX17" fmla="*/ 3878 w 2171243"/>
              <a:gd name="connsiteY17" fmla="*/ 201719 h 754063"/>
              <a:gd name="connsiteX18" fmla="*/ 16160 w 2171243"/>
              <a:gd name="connsiteY18" fmla="*/ 167570 h 754063"/>
              <a:gd name="connsiteX19" fmla="*/ 45894 w 2171243"/>
              <a:gd name="connsiteY19" fmla="*/ 124685 h 754063"/>
              <a:gd name="connsiteX20" fmla="*/ 87910 w 2171243"/>
              <a:gd name="connsiteY20" fmla="*/ 86565 h 754063"/>
              <a:gd name="connsiteX21" fmla="*/ 139622 w 2171243"/>
              <a:gd name="connsiteY21" fmla="*/ 54004 h 754063"/>
              <a:gd name="connsiteX22" fmla="*/ 201676 w 2171243"/>
              <a:gd name="connsiteY22" fmla="*/ 28590 h 754063"/>
              <a:gd name="connsiteX23" fmla="*/ 271486 w 2171243"/>
              <a:gd name="connsiteY23" fmla="*/ 10324 h 754063"/>
              <a:gd name="connsiteX24" fmla="*/ 328369 w 2171243"/>
              <a:gd name="connsiteY24" fmla="*/ 2780 h 754063"/>
              <a:gd name="connsiteX25" fmla="*/ 366506 w 2171243"/>
              <a:gd name="connsiteY25" fmla="*/ 794 h 75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171243" h="754063">
                <a:moveTo>
                  <a:pt x="386545" y="0"/>
                </a:moveTo>
                <a:lnTo>
                  <a:pt x="2171243" y="0"/>
                </a:lnTo>
                <a:lnTo>
                  <a:pt x="2171243" y="516210"/>
                </a:lnTo>
                <a:lnTo>
                  <a:pt x="2171243" y="528916"/>
                </a:lnTo>
                <a:lnTo>
                  <a:pt x="2167365" y="552344"/>
                </a:lnTo>
                <a:lnTo>
                  <a:pt x="2154437" y="587288"/>
                </a:lnTo>
                <a:lnTo>
                  <a:pt x="2125349" y="630173"/>
                </a:lnTo>
                <a:lnTo>
                  <a:pt x="2083333" y="667499"/>
                </a:lnTo>
                <a:lnTo>
                  <a:pt x="2031622" y="700060"/>
                </a:lnTo>
                <a:lnTo>
                  <a:pt x="1969568" y="725870"/>
                </a:lnTo>
                <a:lnTo>
                  <a:pt x="1899757" y="743739"/>
                </a:lnTo>
                <a:lnTo>
                  <a:pt x="1843520" y="751681"/>
                </a:lnTo>
                <a:lnTo>
                  <a:pt x="1804090" y="754063"/>
                </a:lnTo>
                <a:lnTo>
                  <a:pt x="1784052" y="754063"/>
                </a:lnTo>
                <a:lnTo>
                  <a:pt x="0" y="754063"/>
                </a:lnTo>
                <a:lnTo>
                  <a:pt x="0" y="237854"/>
                </a:lnTo>
                <a:lnTo>
                  <a:pt x="0" y="225941"/>
                </a:lnTo>
                <a:lnTo>
                  <a:pt x="3878" y="201719"/>
                </a:lnTo>
                <a:lnTo>
                  <a:pt x="16160" y="167570"/>
                </a:lnTo>
                <a:lnTo>
                  <a:pt x="45894" y="124685"/>
                </a:lnTo>
                <a:lnTo>
                  <a:pt x="87910" y="86565"/>
                </a:lnTo>
                <a:lnTo>
                  <a:pt x="139622" y="54004"/>
                </a:lnTo>
                <a:lnTo>
                  <a:pt x="201676" y="28590"/>
                </a:lnTo>
                <a:lnTo>
                  <a:pt x="271486" y="10324"/>
                </a:lnTo>
                <a:lnTo>
                  <a:pt x="328369" y="2780"/>
                </a:lnTo>
                <a:lnTo>
                  <a:pt x="366506" y="794"/>
                </a:lnTo>
                <a:close/>
              </a:path>
            </a:pathLst>
          </a:custGeom>
          <a:solidFill>
            <a:schemeClr val="bg1">
              <a:lumMod val="85000"/>
            </a:schemeClr>
          </a:solidFill>
          <a:ln>
            <a:noFill/>
          </a:ln>
        </p:spPr>
        <p:txBody>
          <a:bodyPr vert="horz" wrap="square" lIns="91440" tIns="45720" rIns="91440" bIns="45720" numCol="1" anchor="ctr" anchorCtr="0" compatLnSpc="1">
            <a:prstTxWarp prst="textNoShape">
              <a:avLst/>
            </a:prstTxWarp>
          </a:bodyPr>
          <a:lstStyle/>
          <a:p>
            <a:pPr algn="ctr"/>
            <a:r>
              <a:rPr lang="tr-TR" dirty="0" smtClean="0"/>
              <a:t>Arkadaş</a:t>
            </a:r>
            <a:endParaRPr lang="en-US" dirty="0"/>
          </a:p>
        </p:txBody>
      </p:sp>
      <p:sp>
        <p:nvSpPr>
          <p:cNvPr id="63" name="TextBox 62"/>
          <p:cNvSpPr txBox="1"/>
          <p:nvPr/>
        </p:nvSpPr>
        <p:spPr>
          <a:xfrm>
            <a:off x="5336587" y="1647111"/>
            <a:ext cx="451869" cy="420887"/>
          </a:xfrm>
          <a:prstGeom prst="rect">
            <a:avLst/>
          </a:prstGeom>
          <a:noFill/>
        </p:spPr>
        <p:txBody>
          <a:bodyPr wrap="none" rtlCol="0">
            <a:spAutoFit/>
          </a:bodyPr>
          <a:lstStyle/>
          <a:p>
            <a:r>
              <a:rPr lang="en-US" sz="2400" b="1" dirty="0" smtClean="0">
                <a:solidFill>
                  <a:srgbClr val="E62E23"/>
                </a:solidFill>
              </a:rPr>
              <a:t>01</a:t>
            </a:r>
            <a:endParaRPr lang="en-US" sz="2400" b="1" dirty="0">
              <a:solidFill>
                <a:srgbClr val="E62E23"/>
              </a:solidFill>
            </a:endParaRPr>
          </a:p>
        </p:txBody>
      </p:sp>
      <p:sp>
        <p:nvSpPr>
          <p:cNvPr id="64" name="TextBox 63"/>
          <p:cNvSpPr txBox="1"/>
          <p:nvPr/>
        </p:nvSpPr>
        <p:spPr>
          <a:xfrm>
            <a:off x="5336587" y="2395319"/>
            <a:ext cx="451869" cy="420887"/>
          </a:xfrm>
          <a:prstGeom prst="rect">
            <a:avLst/>
          </a:prstGeom>
          <a:noFill/>
        </p:spPr>
        <p:txBody>
          <a:bodyPr wrap="none" rtlCol="0">
            <a:spAutoFit/>
          </a:bodyPr>
          <a:lstStyle/>
          <a:p>
            <a:r>
              <a:rPr lang="en-US" sz="2400" b="1" dirty="0" smtClean="0">
                <a:solidFill>
                  <a:srgbClr val="019DD5"/>
                </a:solidFill>
              </a:rPr>
              <a:t>03</a:t>
            </a:r>
            <a:endParaRPr lang="en-US" sz="2400" b="1" dirty="0">
              <a:solidFill>
                <a:srgbClr val="019DD5"/>
              </a:solidFill>
            </a:endParaRPr>
          </a:p>
        </p:txBody>
      </p:sp>
      <p:sp>
        <p:nvSpPr>
          <p:cNvPr id="65" name="TextBox 64"/>
          <p:cNvSpPr txBox="1"/>
          <p:nvPr/>
        </p:nvSpPr>
        <p:spPr>
          <a:xfrm>
            <a:off x="5336587" y="3143527"/>
            <a:ext cx="451869" cy="420887"/>
          </a:xfrm>
          <a:prstGeom prst="rect">
            <a:avLst/>
          </a:prstGeom>
          <a:noFill/>
        </p:spPr>
        <p:txBody>
          <a:bodyPr wrap="none" rtlCol="0">
            <a:spAutoFit/>
          </a:bodyPr>
          <a:lstStyle/>
          <a:p>
            <a:r>
              <a:rPr lang="en-US" sz="2400" b="1" dirty="0" smtClean="0">
                <a:solidFill>
                  <a:srgbClr val="ABC80C"/>
                </a:solidFill>
              </a:rPr>
              <a:t>05</a:t>
            </a:r>
            <a:endParaRPr lang="en-US" sz="2400" b="1" dirty="0">
              <a:solidFill>
                <a:srgbClr val="ABC80C"/>
              </a:solidFill>
            </a:endParaRPr>
          </a:p>
        </p:txBody>
      </p:sp>
      <p:sp>
        <p:nvSpPr>
          <p:cNvPr id="66" name="TextBox 65"/>
          <p:cNvSpPr txBox="1"/>
          <p:nvPr/>
        </p:nvSpPr>
        <p:spPr>
          <a:xfrm>
            <a:off x="5336587" y="3891734"/>
            <a:ext cx="451869" cy="420887"/>
          </a:xfrm>
          <a:prstGeom prst="rect">
            <a:avLst/>
          </a:prstGeom>
          <a:noFill/>
        </p:spPr>
        <p:txBody>
          <a:bodyPr wrap="none" rtlCol="0">
            <a:spAutoFit/>
          </a:bodyPr>
          <a:lstStyle/>
          <a:p>
            <a:r>
              <a:rPr lang="en-US" sz="2400" b="1" dirty="0" smtClean="0">
                <a:solidFill>
                  <a:srgbClr val="F8AB0D"/>
                </a:solidFill>
              </a:rPr>
              <a:t>07</a:t>
            </a:r>
            <a:endParaRPr lang="en-US" sz="2400" b="1" dirty="0">
              <a:solidFill>
                <a:srgbClr val="F8AB0D"/>
              </a:solidFill>
            </a:endParaRPr>
          </a:p>
        </p:txBody>
      </p:sp>
      <p:sp>
        <p:nvSpPr>
          <p:cNvPr id="67" name="TextBox 66"/>
          <p:cNvSpPr txBox="1"/>
          <p:nvPr/>
        </p:nvSpPr>
        <p:spPr>
          <a:xfrm>
            <a:off x="5336587" y="4639943"/>
            <a:ext cx="451869" cy="420887"/>
          </a:xfrm>
          <a:prstGeom prst="rect">
            <a:avLst/>
          </a:prstGeom>
          <a:noFill/>
        </p:spPr>
        <p:txBody>
          <a:bodyPr wrap="none" rtlCol="0">
            <a:spAutoFit/>
          </a:bodyPr>
          <a:lstStyle/>
          <a:p>
            <a:r>
              <a:rPr lang="en-US" sz="2400" b="1" dirty="0" smtClean="0">
                <a:solidFill>
                  <a:srgbClr val="22AEB8"/>
                </a:solidFill>
              </a:rPr>
              <a:t>09</a:t>
            </a:r>
            <a:endParaRPr lang="en-US" sz="2400" b="1" dirty="0">
              <a:solidFill>
                <a:srgbClr val="22AEB8"/>
              </a:solidFill>
            </a:endParaRPr>
          </a:p>
        </p:txBody>
      </p:sp>
      <p:sp>
        <p:nvSpPr>
          <p:cNvPr id="69" name="TextBox 68"/>
          <p:cNvSpPr txBox="1"/>
          <p:nvPr/>
        </p:nvSpPr>
        <p:spPr>
          <a:xfrm>
            <a:off x="6391563" y="1647111"/>
            <a:ext cx="451869" cy="420887"/>
          </a:xfrm>
          <a:prstGeom prst="rect">
            <a:avLst/>
          </a:prstGeom>
          <a:noFill/>
        </p:spPr>
        <p:txBody>
          <a:bodyPr wrap="none" rtlCol="0">
            <a:spAutoFit/>
          </a:bodyPr>
          <a:lstStyle/>
          <a:p>
            <a:r>
              <a:rPr lang="en-US" sz="2400" b="1" dirty="0" smtClean="0">
                <a:solidFill>
                  <a:srgbClr val="E62E23"/>
                </a:solidFill>
              </a:rPr>
              <a:t>02</a:t>
            </a:r>
            <a:endParaRPr lang="en-US" sz="2400" b="1" dirty="0">
              <a:solidFill>
                <a:srgbClr val="E62E23"/>
              </a:solidFill>
            </a:endParaRPr>
          </a:p>
        </p:txBody>
      </p:sp>
      <p:sp>
        <p:nvSpPr>
          <p:cNvPr id="70" name="TextBox 69"/>
          <p:cNvSpPr txBox="1"/>
          <p:nvPr/>
        </p:nvSpPr>
        <p:spPr>
          <a:xfrm>
            <a:off x="6391563" y="2395319"/>
            <a:ext cx="451869" cy="420887"/>
          </a:xfrm>
          <a:prstGeom prst="rect">
            <a:avLst/>
          </a:prstGeom>
          <a:noFill/>
        </p:spPr>
        <p:txBody>
          <a:bodyPr wrap="none" rtlCol="0">
            <a:spAutoFit/>
          </a:bodyPr>
          <a:lstStyle/>
          <a:p>
            <a:r>
              <a:rPr lang="en-US" sz="2400" b="1" dirty="0" smtClean="0">
                <a:solidFill>
                  <a:srgbClr val="019DD5"/>
                </a:solidFill>
              </a:rPr>
              <a:t>04</a:t>
            </a:r>
            <a:endParaRPr lang="en-US" sz="2400" b="1" dirty="0">
              <a:solidFill>
                <a:srgbClr val="019DD5"/>
              </a:solidFill>
            </a:endParaRPr>
          </a:p>
        </p:txBody>
      </p:sp>
      <p:sp>
        <p:nvSpPr>
          <p:cNvPr id="71" name="TextBox 70"/>
          <p:cNvSpPr txBox="1"/>
          <p:nvPr/>
        </p:nvSpPr>
        <p:spPr>
          <a:xfrm>
            <a:off x="6391563" y="3143527"/>
            <a:ext cx="451869" cy="420887"/>
          </a:xfrm>
          <a:prstGeom prst="rect">
            <a:avLst/>
          </a:prstGeom>
          <a:noFill/>
        </p:spPr>
        <p:txBody>
          <a:bodyPr wrap="none" rtlCol="0">
            <a:spAutoFit/>
          </a:bodyPr>
          <a:lstStyle/>
          <a:p>
            <a:r>
              <a:rPr lang="en-US" sz="2400" b="1" dirty="0" smtClean="0">
                <a:solidFill>
                  <a:srgbClr val="ABC80C"/>
                </a:solidFill>
              </a:rPr>
              <a:t>06</a:t>
            </a:r>
            <a:endParaRPr lang="en-US" sz="2400" b="1" dirty="0">
              <a:solidFill>
                <a:srgbClr val="ABC80C"/>
              </a:solidFill>
            </a:endParaRPr>
          </a:p>
        </p:txBody>
      </p:sp>
      <p:sp>
        <p:nvSpPr>
          <p:cNvPr id="72" name="TextBox 71"/>
          <p:cNvSpPr txBox="1"/>
          <p:nvPr/>
        </p:nvSpPr>
        <p:spPr>
          <a:xfrm>
            <a:off x="6391563" y="3891734"/>
            <a:ext cx="451869" cy="420887"/>
          </a:xfrm>
          <a:prstGeom prst="rect">
            <a:avLst/>
          </a:prstGeom>
          <a:noFill/>
        </p:spPr>
        <p:txBody>
          <a:bodyPr wrap="none" rtlCol="0">
            <a:spAutoFit/>
          </a:bodyPr>
          <a:lstStyle/>
          <a:p>
            <a:r>
              <a:rPr lang="en-US" sz="2400" b="1" dirty="0" smtClean="0">
                <a:solidFill>
                  <a:srgbClr val="F8AB0D"/>
                </a:solidFill>
              </a:rPr>
              <a:t>08</a:t>
            </a:r>
            <a:endParaRPr lang="en-US" sz="2400" b="1" dirty="0">
              <a:solidFill>
                <a:srgbClr val="F8AB0D"/>
              </a:solidFill>
            </a:endParaRPr>
          </a:p>
        </p:txBody>
      </p:sp>
      <p:sp>
        <p:nvSpPr>
          <p:cNvPr id="73" name="TextBox 72"/>
          <p:cNvSpPr txBox="1"/>
          <p:nvPr/>
        </p:nvSpPr>
        <p:spPr>
          <a:xfrm>
            <a:off x="6391563" y="4639943"/>
            <a:ext cx="451869" cy="420887"/>
          </a:xfrm>
          <a:prstGeom prst="rect">
            <a:avLst/>
          </a:prstGeom>
          <a:noFill/>
        </p:spPr>
        <p:txBody>
          <a:bodyPr wrap="none" rtlCol="0">
            <a:spAutoFit/>
          </a:bodyPr>
          <a:lstStyle/>
          <a:p>
            <a:r>
              <a:rPr lang="en-US" sz="2400" b="1" dirty="0" smtClean="0">
                <a:solidFill>
                  <a:srgbClr val="22AEB8"/>
                </a:solidFill>
              </a:rPr>
              <a:t>10</a:t>
            </a:r>
            <a:endParaRPr lang="en-US" sz="2400" b="1" dirty="0">
              <a:solidFill>
                <a:srgbClr val="22AEB8"/>
              </a:solidFill>
            </a:endParaRPr>
          </a:p>
        </p:txBody>
      </p:sp>
      <p:pic>
        <p:nvPicPr>
          <p:cNvPr id="2" name="Resi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70157" y="5069620"/>
            <a:ext cx="847340" cy="1788380"/>
          </a:xfrm>
          <a:prstGeom prst="rect">
            <a:avLst/>
          </a:prstGeom>
        </p:spPr>
      </p:pic>
      <p:sp>
        <p:nvSpPr>
          <p:cNvPr id="4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Bazı Rollerimiz</a:t>
            </a:r>
            <a:endParaRPr lang="en-US" sz="2800" dirty="0">
              <a:solidFill>
                <a:schemeClr val="bg1"/>
              </a:solidFill>
            </a:endParaRPr>
          </a:p>
        </p:txBody>
      </p:sp>
      <p:grpSp>
        <p:nvGrpSpPr>
          <p:cNvPr id="41" name="Grup 40"/>
          <p:cNvGrpSpPr/>
          <p:nvPr/>
        </p:nvGrpSpPr>
        <p:grpSpPr>
          <a:xfrm>
            <a:off x="172519" y="5518022"/>
            <a:ext cx="12003946" cy="1386349"/>
            <a:chOff x="776751" y="2782440"/>
            <a:chExt cx="10707325" cy="1386349"/>
          </a:xfrm>
        </p:grpSpPr>
        <p:grpSp>
          <p:nvGrpSpPr>
            <p:cNvPr id="43" name="Grup 42"/>
            <p:cNvGrpSpPr/>
            <p:nvPr/>
          </p:nvGrpSpPr>
          <p:grpSpPr>
            <a:xfrm>
              <a:off x="776751" y="2782440"/>
              <a:ext cx="855406" cy="1386349"/>
              <a:chOff x="3401963" y="5446982"/>
              <a:chExt cx="855406" cy="1386349"/>
            </a:xfrm>
          </p:grpSpPr>
          <p:sp>
            <p:nvSpPr>
              <p:cNvPr id="58" name="Paralelkenar 57"/>
              <p:cNvSpPr/>
              <p:nvPr/>
            </p:nvSpPr>
            <p:spPr>
              <a:xfrm>
                <a:off x="3401963" y="5618150"/>
                <a:ext cx="855406" cy="1044017"/>
              </a:xfrm>
              <a:prstGeom prst="parallelogram">
                <a:avLst>
                  <a:gd name="adj" fmla="val 31169"/>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r-TR" dirty="0" smtClean="0">
                    <a:solidFill>
                      <a:schemeClr val="tx1"/>
                    </a:solidFill>
                  </a:rPr>
                  <a:t> </a:t>
                </a:r>
                <a:endParaRPr lang="tr-TR" dirty="0">
                  <a:solidFill>
                    <a:schemeClr val="tx1"/>
                  </a:solidFill>
                </a:endParaRPr>
              </a:p>
            </p:txBody>
          </p:sp>
          <p:sp>
            <p:nvSpPr>
              <p:cNvPr id="59" name="Rectangle 9"/>
              <p:cNvSpPr>
                <a:spLocks noChangeArrowheads="1"/>
              </p:cNvSpPr>
              <p:nvPr/>
            </p:nvSpPr>
            <p:spPr bwMode="auto">
              <a:xfrm rot="17091814">
                <a:off x="3022191" y="5953571"/>
                <a:ext cx="1386349" cy="373172"/>
              </a:xfrm>
              <a:prstGeom prst="rect">
                <a:avLst/>
              </a:prstGeom>
              <a:noFill/>
              <a:ln w="9525">
                <a:noFill/>
                <a:miter lim="800000"/>
                <a:headEnd/>
                <a:tailEnd/>
              </a:ln>
            </p:spPr>
            <p:txBody>
              <a:bodyPr/>
              <a:lstStyle/>
              <a:p>
                <a:pPr algn="ctr"/>
                <a:r>
                  <a:rPr lang="tr-TR" altLang="tr-TR" dirty="0" smtClean="0">
                    <a:solidFill>
                      <a:schemeClr val="bg1"/>
                    </a:solidFill>
                    <a:effectLst>
                      <a:outerShdw blurRad="38100" dist="38100" dir="2700000" algn="tl">
                        <a:srgbClr val="000000">
                          <a:alpha val="43137"/>
                        </a:srgbClr>
                      </a:outerShdw>
                    </a:effectLst>
                  </a:rPr>
                  <a:t>Köprü</a:t>
                </a:r>
              </a:p>
              <a:p>
                <a:pPr algn="ctr"/>
                <a:r>
                  <a:rPr lang="tr-TR" altLang="tr-TR" dirty="0" smtClean="0">
                    <a:solidFill>
                      <a:schemeClr val="bg1"/>
                    </a:solidFill>
                    <a:effectLst>
                      <a:outerShdw blurRad="38100" dist="38100" dir="2700000" algn="tl">
                        <a:srgbClr val="000000">
                          <a:alpha val="43137"/>
                        </a:srgbClr>
                      </a:outerShdw>
                    </a:effectLst>
                  </a:rPr>
                  <a:t>Kurma</a:t>
                </a:r>
                <a:endParaRPr lang="tr-TR" altLang="tr-TR" dirty="0">
                  <a:solidFill>
                    <a:schemeClr val="bg1"/>
                  </a:solidFill>
                  <a:effectLst>
                    <a:outerShdw blurRad="38100" dist="38100" dir="2700000" algn="tl">
                      <a:srgbClr val="000000">
                        <a:alpha val="43137"/>
                      </a:srgbClr>
                    </a:outerShdw>
                  </a:effectLst>
                </a:endParaRPr>
              </a:p>
            </p:txBody>
          </p:sp>
        </p:grpSp>
        <p:grpSp>
          <p:nvGrpSpPr>
            <p:cNvPr id="44" name="Grup 43"/>
            <p:cNvGrpSpPr/>
            <p:nvPr/>
          </p:nvGrpSpPr>
          <p:grpSpPr>
            <a:xfrm>
              <a:off x="1405071" y="2953608"/>
              <a:ext cx="10079005" cy="1044017"/>
              <a:chOff x="4030284" y="5618150"/>
              <a:chExt cx="7837252" cy="1044017"/>
            </a:xfrm>
          </p:grpSpPr>
          <p:sp>
            <p:nvSpPr>
              <p:cNvPr id="45" name="Paralelkenar 44"/>
              <p:cNvSpPr/>
              <p:nvPr/>
            </p:nvSpPr>
            <p:spPr>
              <a:xfrm>
                <a:off x="4030284" y="5618150"/>
                <a:ext cx="7837252" cy="1044017"/>
              </a:xfrm>
              <a:prstGeom prst="parallelogram">
                <a:avLst>
                  <a:gd name="adj" fmla="val 25422"/>
                </a:avLst>
              </a:prstGeom>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İlkokuldayken hangi gruplara dâhildiniz ve bu gruplardaki rolleriniz nelerdi?</a:t>
                </a:r>
                <a:endParaRPr lang="tr-TR" sz="2400" dirty="0">
                  <a:solidFill>
                    <a:schemeClr val="tx1"/>
                  </a:solidFill>
                </a:endParaRPr>
              </a:p>
            </p:txBody>
          </p:sp>
          <p:cxnSp>
            <p:nvCxnSpPr>
              <p:cNvPr id="46" name="Düz Bağlayıcı 45"/>
              <p:cNvCxnSpPr/>
              <p:nvPr/>
            </p:nvCxnSpPr>
            <p:spPr>
              <a:xfrm>
                <a:off x="4285799" y="5732206"/>
                <a:ext cx="3549445" cy="9833"/>
              </a:xfrm>
              <a:prstGeom prst="line">
                <a:avLst/>
              </a:prstGeom>
              <a:ln>
                <a:prstDash val="lgDash"/>
              </a:ln>
              <a:scene3d>
                <a:camera prst="perspectiveRelaxedModerately"/>
                <a:lightRig rig="threePt" dir="t"/>
              </a:scene3d>
            </p:spPr>
            <p:style>
              <a:lnRef idx="2">
                <a:schemeClr val="dk1"/>
              </a:lnRef>
              <a:fillRef idx="0">
                <a:schemeClr val="dk1"/>
              </a:fillRef>
              <a:effectRef idx="1">
                <a:schemeClr val="dk1"/>
              </a:effectRef>
              <a:fontRef idx="minor">
                <a:schemeClr val="tx1"/>
              </a:fontRef>
            </p:style>
          </p:cxnSp>
          <p:cxnSp>
            <p:nvCxnSpPr>
              <p:cNvPr id="57" name="Düz Bağlayıcı 56"/>
              <p:cNvCxnSpPr/>
              <p:nvPr/>
            </p:nvCxnSpPr>
            <p:spPr>
              <a:xfrm>
                <a:off x="8034019" y="6543367"/>
                <a:ext cx="3549445" cy="9833"/>
              </a:xfrm>
              <a:prstGeom prst="line">
                <a:avLst/>
              </a:prstGeom>
              <a:ln>
                <a:prstDash val="lgDash"/>
              </a:ln>
              <a:scene3d>
                <a:camera prst="perspectiveRelaxed"/>
                <a:lightRig rig="threePt" dir="t"/>
              </a:scene3d>
            </p:spPr>
            <p:style>
              <a:lnRef idx="2">
                <a:schemeClr val="dk1"/>
              </a:lnRef>
              <a:fillRef idx="0">
                <a:schemeClr val="dk1"/>
              </a:fillRef>
              <a:effectRef idx="1">
                <a:schemeClr val="dk1"/>
              </a:effectRef>
              <a:fontRef idx="minor">
                <a:schemeClr val="tx1"/>
              </a:fontRef>
            </p:style>
          </p:cxnSp>
        </p:grpSp>
      </p:grpSp>
      <p:sp>
        <p:nvSpPr>
          <p:cNvPr id="60"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24134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3"/>
                                        </p:tgtEl>
                                        <p:attrNameLst>
                                          <p:attrName>style.visibility</p:attrName>
                                        </p:attrNameLst>
                                      </p:cBhvr>
                                      <p:to>
                                        <p:strVal val="visible"/>
                                      </p:to>
                                    </p:set>
                                    <p:animEffect transition="in" filter="fade">
                                      <p:cBhvr>
                                        <p:cTn id="11" dur="500"/>
                                        <p:tgtEl>
                                          <p:spTgt spid="6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animEffect transition="in" filter="fade">
                                      <p:cBhvr>
                                        <p:cTn id="17" dur="500"/>
                                        <p:tgtEl>
                                          <p:spTgt spid="5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down)">
                                      <p:cBhvr>
                                        <p:cTn id="22" dur="500"/>
                                        <p:tgtEl>
                                          <p:spTgt spid="31"/>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fade">
                                      <p:cBhvr>
                                        <p:cTn id="26" dur="500"/>
                                        <p:tgtEl>
                                          <p:spTgt spid="69"/>
                                        </p:tgtEl>
                                      </p:cBhvr>
                                    </p:animEffect>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wipe(down)">
                                      <p:cBhvr>
                                        <p:cTn id="37" dur="500"/>
                                        <p:tgtEl>
                                          <p:spTgt spid="37"/>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64"/>
                                        </p:tgtEl>
                                        <p:attrNameLst>
                                          <p:attrName>style.visibility</p:attrName>
                                        </p:attrNameLst>
                                      </p:cBhvr>
                                      <p:to>
                                        <p:strVal val="visible"/>
                                      </p:to>
                                    </p:set>
                                    <p:animEffect transition="in" filter="fade">
                                      <p:cBhvr>
                                        <p:cTn id="41" dur="500"/>
                                        <p:tgtEl>
                                          <p:spTgt spid="64"/>
                                        </p:tgtEl>
                                      </p:cBhvr>
                                    </p:animEffect>
                                  </p:childTnLst>
                                </p:cTn>
                              </p:par>
                            </p:childTnLst>
                          </p:cTn>
                        </p:par>
                        <p:par>
                          <p:cTn id="42" fill="hold">
                            <p:stCondLst>
                              <p:cond delay="1000"/>
                            </p:stCondLst>
                            <p:childTnLst>
                              <p:par>
                                <p:cTn id="43" presetID="53" presetClass="entr" presetSubtype="16" fill="hold" grpId="0" nodeType="after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500" fill="hold"/>
                                        <p:tgtEl>
                                          <p:spTgt spid="55"/>
                                        </p:tgtEl>
                                        <p:attrNameLst>
                                          <p:attrName>ppt_w</p:attrName>
                                        </p:attrNameLst>
                                      </p:cBhvr>
                                      <p:tavLst>
                                        <p:tav tm="0">
                                          <p:val>
                                            <p:fltVal val="0"/>
                                          </p:val>
                                        </p:tav>
                                        <p:tav tm="100000">
                                          <p:val>
                                            <p:strVal val="#ppt_w"/>
                                          </p:val>
                                        </p:tav>
                                      </p:tavLst>
                                    </p:anim>
                                    <p:anim calcmode="lin" valueType="num">
                                      <p:cBhvr>
                                        <p:cTn id="46" dur="500" fill="hold"/>
                                        <p:tgtEl>
                                          <p:spTgt spid="55"/>
                                        </p:tgtEl>
                                        <p:attrNameLst>
                                          <p:attrName>ppt_h</p:attrName>
                                        </p:attrNameLst>
                                      </p:cBhvr>
                                      <p:tavLst>
                                        <p:tav tm="0">
                                          <p:val>
                                            <p:fltVal val="0"/>
                                          </p:val>
                                        </p:tav>
                                        <p:tav tm="100000">
                                          <p:val>
                                            <p:strVal val="#ppt_h"/>
                                          </p:val>
                                        </p:tav>
                                      </p:tavLst>
                                    </p:anim>
                                    <p:animEffect transition="in" filter="fade">
                                      <p:cBhvr>
                                        <p:cTn id="47" dur="500"/>
                                        <p:tgtEl>
                                          <p:spTgt spid="5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ipe(down)">
                                      <p:cBhvr>
                                        <p:cTn id="52" dur="500"/>
                                        <p:tgtEl>
                                          <p:spTgt spid="32"/>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fade">
                                      <p:cBhvr>
                                        <p:cTn id="56" dur="500"/>
                                        <p:tgtEl>
                                          <p:spTgt spid="70"/>
                                        </p:tgtEl>
                                      </p:cBhvr>
                                    </p:animEffect>
                                  </p:childTnLst>
                                </p:cTn>
                              </p:par>
                            </p:childTnLst>
                          </p:cTn>
                        </p:par>
                        <p:par>
                          <p:cTn id="57" fill="hold">
                            <p:stCondLst>
                              <p:cond delay="1000"/>
                            </p:stCondLst>
                            <p:childTnLst>
                              <p:par>
                                <p:cTn id="58" presetID="53" presetClass="entr" presetSubtype="16"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p:cTn id="60" dur="500" fill="hold"/>
                                        <p:tgtEl>
                                          <p:spTgt spid="48"/>
                                        </p:tgtEl>
                                        <p:attrNameLst>
                                          <p:attrName>ppt_w</p:attrName>
                                        </p:attrNameLst>
                                      </p:cBhvr>
                                      <p:tavLst>
                                        <p:tav tm="0">
                                          <p:val>
                                            <p:fltVal val="0"/>
                                          </p:val>
                                        </p:tav>
                                        <p:tav tm="100000">
                                          <p:val>
                                            <p:strVal val="#ppt_w"/>
                                          </p:val>
                                        </p:tav>
                                      </p:tavLst>
                                    </p:anim>
                                    <p:anim calcmode="lin" valueType="num">
                                      <p:cBhvr>
                                        <p:cTn id="61" dur="500" fill="hold"/>
                                        <p:tgtEl>
                                          <p:spTgt spid="48"/>
                                        </p:tgtEl>
                                        <p:attrNameLst>
                                          <p:attrName>ppt_h</p:attrName>
                                        </p:attrNameLst>
                                      </p:cBhvr>
                                      <p:tavLst>
                                        <p:tav tm="0">
                                          <p:val>
                                            <p:fltVal val="0"/>
                                          </p:val>
                                        </p:tav>
                                        <p:tav tm="100000">
                                          <p:val>
                                            <p:strVal val="#ppt_h"/>
                                          </p:val>
                                        </p:tav>
                                      </p:tavLst>
                                    </p:anim>
                                    <p:animEffect transition="in" filter="fade">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ipe(down)">
                                      <p:cBhvr>
                                        <p:cTn id="67" dur="500"/>
                                        <p:tgtEl>
                                          <p:spTgt spid="38"/>
                                        </p:tgtEl>
                                      </p:cBhvr>
                                    </p:animEffec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childTnLst>
                          </p:cTn>
                        </p:par>
                        <p:par>
                          <p:cTn id="72" fill="hold">
                            <p:stCondLst>
                              <p:cond delay="1000"/>
                            </p:stCondLst>
                            <p:childTnLst>
                              <p:par>
                                <p:cTn id="73" presetID="53" presetClass="entr" presetSubtype="16"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p:cTn id="75" dur="500" fill="hold"/>
                                        <p:tgtEl>
                                          <p:spTgt spid="54"/>
                                        </p:tgtEl>
                                        <p:attrNameLst>
                                          <p:attrName>ppt_w</p:attrName>
                                        </p:attrNameLst>
                                      </p:cBhvr>
                                      <p:tavLst>
                                        <p:tav tm="0">
                                          <p:val>
                                            <p:fltVal val="0"/>
                                          </p:val>
                                        </p:tav>
                                        <p:tav tm="100000">
                                          <p:val>
                                            <p:strVal val="#ppt_w"/>
                                          </p:val>
                                        </p:tav>
                                      </p:tavLst>
                                    </p:anim>
                                    <p:anim calcmode="lin" valueType="num">
                                      <p:cBhvr>
                                        <p:cTn id="76" dur="500" fill="hold"/>
                                        <p:tgtEl>
                                          <p:spTgt spid="54"/>
                                        </p:tgtEl>
                                        <p:attrNameLst>
                                          <p:attrName>ppt_h</p:attrName>
                                        </p:attrNameLst>
                                      </p:cBhvr>
                                      <p:tavLst>
                                        <p:tav tm="0">
                                          <p:val>
                                            <p:fltVal val="0"/>
                                          </p:val>
                                        </p:tav>
                                        <p:tav tm="100000">
                                          <p:val>
                                            <p:strVal val="#ppt_h"/>
                                          </p:val>
                                        </p:tav>
                                      </p:tavLst>
                                    </p:anim>
                                    <p:animEffect transition="in" filter="fade">
                                      <p:cBhvr>
                                        <p:cTn id="77" dur="500"/>
                                        <p:tgtEl>
                                          <p:spTgt spid="5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par>
                          <p:cTn id="83" fill="hold">
                            <p:stCondLst>
                              <p:cond delay="500"/>
                            </p:stCondLst>
                            <p:childTnLst>
                              <p:par>
                                <p:cTn id="84" presetID="10" presetClass="entr" presetSubtype="0"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fade">
                                      <p:cBhvr>
                                        <p:cTn id="86" dur="500"/>
                                        <p:tgtEl>
                                          <p:spTgt spid="71"/>
                                        </p:tgtEl>
                                      </p:cBhvr>
                                    </p:animEffect>
                                  </p:childTnLst>
                                </p:cTn>
                              </p:par>
                            </p:childTnLst>
                          </p:cTn>
                        </p:par>
                        <p:par>
                          <p:cTn id="87" fill="hold">
                            <p:stCondLst>
                              <p:cond delay="1000"/>
                            </p:stCondLst>
                            <p:childTnLst>
                              <p:par>
                                <p:cTn id="88" presetID="53" presetClass="entr" presetSubtype="16" fill="hold" grpId="0" nodeType="afterEffect">
                                  <p:stCondLst>
                                    <p:cond delay="0"/>
                                  </p:stCondLst>
                                  <p:childTnLst>
                                    <p:set>
                                      <p:cBhvr>
                                        <p:cTn id="89" dur="1" fill="hold">
                                          <p:stCondLst>
                                            <p:cond delay="0"/>
                                          </p:stCondLst>
                                        </p:cTn>
                                        <p:tgtEl>
                                          <p:spTgt spid="49"/>
                                        </p:tgtEl>
                                        <p:attrNameLst>
                                          <p:attrName>style.visibility</p:attrName>
                                        </p:attrNameLst>
                                      </p:cBhvr>
                                      <p:to>
                                        <p:strVal val="visible"/>
                                      </p:to>
                                    </p:set>
                                    <p:anim calcmode="lin" valueType="num">
                                      <p:cBhvr>
                                        <p:cTn id="90" dur="500" fill="hold"/>
                                        <p:tgtEl>
                                          <p:spTgt spid="49"/>
                                        </p:tgtEl>
                                        <p:attrNameLst>
                                          <p:attrName>ppt_w</p:attrName>
                                        </p:attrNameLst>
                                      </p:cBhvr>
                                      <p:tavLst>
                                        <p:tav tm="0">
                                          <p:val>
                                            <p:fltVal val="0"/>
                                          </p:val>
                                        </p:tav>
                                        <p:tav tm="100000">
                                          <p:val>
                                            <p:strVal val="#ppt_w"/>
                                          </p:val>
                                        </p:tav>
                                      </p:tavLst>
                                    </p:anim>
                                    <p:anim calcmode="lin" valueType="num">
                                      <p:cBhvr>
                                        <p:cTn id="91" dur="500" fill="hold"/>
                                        <p:tgtEl>
                                          <p:spTgt spid="49"/>
                                        </p:tgtEl>
                                        <p:attrNameLst>
                                          <p:attrName>ppt_h</p:attrName>
                                        </p:attrNameLst>
                                      </p:cBhvr>
                                      <p:tavLst>
                                        <p:tav tm="0">
                                          <p:val>
                                            <p:fltVal val="0"/>
                                          </p:val>
                                        </p:tav>
                                        <p:tav tm="100000">
                                          <p:val>
                                            <p:strVal val="#ppt_h"/>
                                          </p:val>
                                        </p:tav>
                                      </p:tavLst>
                                    </p:anim>
                                    <p:animEffect transition="in" filter="fade">
                                      <p:cBhvr>
                                        <p:cTn id="92" dur="500"/>
                                        <p:tgtEl>
                                          <p:spTgt spid="49"/>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wipe(down)">
                                      <p:cBhvr>
                                        <p:cTn id="97" dur="500"/>
                                        <p:tgtEl>
                                          <p:spTgt spid="39"/>
                                        </p:tgtEl>
                                      </p:cBhvr>
                                    </p:animEffect>
                                  </p:childTnLst>
                                </p:cTn>
                              </p:par>
                            </p:childTnLst>
                          </p:cTn>
                        </p:par>
                        <p:par>
                          <p:cTn id="98" fill="hold">
                            <p:stCondLst>
                              <p:cond delay="500"/>
                            </p:stCondLst>
                            <p:childTnLst>
                              <p:par>
                                <p:cTn id="99" presetID="10" presetClass="entr" presetSubtype="0" fill="hold" grpId="0" nodeType="afterEffect">
                                  <p:stCondLst>
                                    <p:cond delay="0"/>
                                  </p:stCondLst>
                                  <p:childTnLst>
                                    <p:set>
                                      <p:cBhvr>
                                        <p:cTn id="100" dur="1" fill="hold">
                                          <p:stCondLst>
                                            <p:cond delay="0"/>
                                          </p:stCondLst>
                                        </p:cTn>
                                        <p:tgtEl>
                                          <p:spTgt spid="66"/>
                                        </p:tgtEl>
                                        <p:attrNameLst>
                                          <p:attrName>style.visibility</p:attrName>
                                        </p:attrNameLst>
                                      </p:cBhvr>
                                      <p:to>
                                        <p:strVal val="visible"/>
                                      </p:to>
                                    </p:set>
                                    <p:animEffect transition="in" filter="fade">
                                      <p:cBhvr>
                                        <p:cTn id="101" dur="500"/>
                                        <p:tgtEl>
                                          <p:spTgt spid="66"/>
                                        </p:tgtEl>
                                      </p:cBhvr>
                                    </p:animEffect>
                                  </p:childTnLst>
                                </p:cTn>
                              </p:par>
                            </p:childTnLst>
                          </p:cTn>
                        </p:par>
                        <p:par>
                          <p:cTn id="102" fill="hold">
                            <p:stCondLst>
                              <p:cond delay="1000"/>
                            </p:stCondLst>
                            <p:childTnLst>
                              <p:par>
                                <p:cTn id="103" presetID="53" presetClass="entr" presetSubtype="16" fill="hold" grpId="0" nodeType="afterEffect">
                                  <p:stCondLst>
                                    <p:cond delay="0"/>
                                  </p:stCondLst>
                                  <p:childTnLst>
                                    <p:set>
                                      <p:cBhvr>
                                        <p:cTn id="104" dur="1" fill="hold">
                                          <p:stCondLst>
                                            <p:cond delay="0"/>
                                          </p:stCondLst>
                                        </p:cTn>
                                        <p:tgtEl>
                                          <p:spTgt spid="53"/>
                                        </p:tgtEl>
                                        <p:attrNameLst>
                                          <p:attrName>style.visibility</p:attrName>
                                        </p:attrNameLst>
                                      </p:cBhvr>
                                      <p:to>
                                        <p:strVal val="visible"/>
                                      </p:to>
                                    </p:set>
                                    <p:anim calcmode="lin" valueType="num">
                                      <p:cBhvr>
                                        <p:cTn id="105" dur="500" fill="hold"/>
                                        <p:tgtEl>
                                          <p:spTgt spid="53"/>
                                        </p:tgtEl>
                                        <p:attrNameLst>
                                          <p:attrName>ppt_w</p:attrName>
                                        </p:attrNameLst>
                                      </p:cBhvr>
                                      <p:tavLst>
                                        <p:tav tm="0">
                                          <p:val>
                                            <p:fltVal val="0"/>
                                          </p:val>
                                        </p:tav>
                                        <p:tav tm="100000">
                                          <p:val>
                                            <p:strVal val="#ppt_w"/>
                                          </p:val>
                                        </p:tav>
                                      </p:tavLst>
                                    </p:anim>
                                    <p:anim calcmode="lin" valueType="num">
                                      <p:cBhvr>
                                        <p:cTn id="106" dur="500" fill="hold"/>
                                        <p:tgtEl>
                                          <p:spTgt spid="53"/>
                                        </p:tgtEl>
                                        <p:attrNameLst>
                                          <p:attrName>ppt_h</p:attrName>
                                        </p:attrNameLst>
                                      </p:cBhvr>
                                      <p:tavLst>
                                        <p:tav tm="0">
                                          <p:val>
                                            <p:fltVal val="0"/>
                                          </p:val>
                                        </p:tav>
                                        <p:tav tm="100000">
                                          <p:val>
                                            <p:strVal val="#ppt_h"/>
                                          </p:val>
                                        </p:tav>
                                      </p:tavLst>
                                    </p:anim>
                                    <p:animEffect transition="in" filter="fade">
                                      <p:cBhvr>
                                        <p:cTn id="107" dur="500"/>
                                        <p:tgtEl>
                                          <p:spTgt spid="53"/>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34"/>
                                        </p:tgtEl>
                                        <p:attrNameLst>
                                          <p:attrName>style.visibility</p:attrName>
                                        </p:attrNameLst>
                                      </p:cBhvr>
                                      <p:to>
                                        <p:strVal val="visible"/>
                                      </p:to>
                                    </p:set>
                                    <p:animEffect transition="in" filter="wipe(down)">
                                      <p:cBhvr>
                                        <p:cTn id="112" dur="500"/>
                                        <p:tgtEl>
                                          <p:spTgt spid="34"/>
                                        </p:tgtEl>
                                      </p:cBhvr>
                                    </p:animEffect>
                                  </p:childTnLst>
                                </p:cTn>
                              </p:par>
                            </p:childTnLst>
                          </p:cTn>
                        </p:par>
                        <p:par>
                          <p:cTn id="113" fill="hold">
                            <p:stCondLst>
                              <p:cond delay="500"/>
                            </p:stCondLst>
                            <p:childTnLst>
                              <p:par>
                                <p:cTn id="114" presetID="10" presetClass="entr" presetSubtype="0" fill="hold" grpId="0" nodeType="afterEffect">
                                  <p:stCondLst>
                                    <p:cond delay="0"/>
                                  </p:stCondLst>
                                  <p:childTnLst>
                                    <p:set>
                                      <p:cBhvr>
                                        <p:cTn id="115" dur="1" fill="hold">
                                          <p:stCondLst>
                                            <p:cond delay="0"/>
                                          </p:stCondLst>
                                        </p:cTn>
                                        <p:tgtEl>
                                          <p:spTgt spid="72"/>
                                        </p:tgtEl>
                                        <p:attrNameLst>
                                          <p:attrName>style.visibility</p:attrName>
                                        </p:attrNameLst>
                                      </p:cBhvr>
                                      <p:to>
                                        <p:strVal val="visible"/>
                                      </p:to>
                                    </p:set>
                                    <p:animEffect transition="in" filter="fade">
                                      <p:cBhvr>
                                        <p:cTn id="116" dur="500"/>
                                        <p:tgtEl>
                                          <p:spTgt spid="72"/>
                                        </p:tgtEl>
                                      </p:cBhvr>
                                    </p:animEffect>
                                  </p:childTnLst>
                                </p:cTn>
                              </p:par>
                            </p:childTnLst>
                          </p:cTn>
                        </p:par>
                        <p:par>
                          <p:cTn id="117" fill="hold">
                            <p:stCondLst>
                              <p:cond delay="1000"/>
                            </p:stCondLst>
                            <p:childTnLst>
                              <p:par>
                                <p:cTn id="118" presetID="53" presetClass="entr" presetSubtype="16" fill="hold" grpId="0" nodeType="afterEffect">
                                  <p:stCondLst>
                                    <p:cond delay="0"/>
                                  </p:stCondLst>
                                  <p:childTnLst>
                                    <p:set>
                                      <p:cBhvr>
                                        <p:cTn id="119" dur="1" fill="hold">
                                          <p:stCondLst>
                                            <p:cond delay="0"/>
                                          </p:stCondLst>
                                        </p:cTn>
                                        <p:tgtEl>
                                          <p:spTgt spid="50"/>
                                        </p:tgtEl>
                                        <p:attrNameLst>
                                          <p:attrName>style.visibility</p:attrName>
                                        </p:attrNameLst>
                                      </p:cBhvr>
                                      <p:to>
                                        <p:strVal val="visible"/>
                                      </p:to>
                                    </p:set>
                                    <p:anim calcmode="lin" valueType="num">
                                      <p:cBhvr>
                                        <p:cTn id="120" dur="500" fill="hold"/>
                                        <p:tgtEl>
                                          <p:spTgt spid="50"/>
                                        </p:tgtEl>
                                        <p:attrNameLst>
                                          <p:attrName>ppt_w</p:attrName>
                                        </p:attrNameLst>
                                      </p:cBhvr>
                                      <p:tavLst>
                                        <p:tav tm="0">
                                          <p:val>
                                            <p:fltVal val="0"/>
                                          </p:val>
                                        </p:tav>
                                        <p:tav tm="100000">
                                          <p:val>
                                            <p:strVal val="#ppt_w"/>
                                          </p:val>
                                        </p:tav>
                                      </p:tavLst>
                                    </p:anim>
                                    <p:anim calcmode="lin" valueType="num">
                                      <p:cBhvr>
                                        <p:cTn id="121" dur="500" fill="hold"/>
                                        <p:tgtEl>
                                          <p:spTgt spid="50"/>
                                        </p:tgtEl>
                                        <p:attrNameLst>
                                          <p:attrName>ppt_h</p:attrName>
                                        </p:attrNameLst>
                                      </p:cBhvr>
                                      <p:tavLst>
                                        <p:tav tm="0">
                                          <p:val>
                                            <p:fltVal val="0"/>
                                          </p:val>
                                        </p:tav>
                                        <p:tav tm="100000">
                                          <p:val>
                                            <p:strVal val="#ppt_h"/>
                                          </p:val>
                                        </p:tav>
                                      </p:tavLst>
                                    </p:anim>
                                    <p:animEffect transition="in" filter="fade">
                                      <p:cBhvr>
                                        <p:cTn id="122" dur="500"/>
                                        <p:tgtEl>
                                          <p:spTgt spid="50"/>
                                        </p:tgtEl>
                                      </p:cBhvr>
                                    </p:animEffect>
                                  </p:childTnLst>
                                </p:cTn>
                              </p:par>
                            </p:childTnLst>
                          </p:cTn>
                        </p:par>
                      </p:childTnLst>
                    </p:cTn>
                  </p:par>
                  <p:par>
                    <p:cTn id="123" fill="hold">
                      <p:stCondLst>
                        <p:cond delay="indefinite"/>
                      </p:stCondLst>
                      <p:childTnLst>
                        <p:par>
                          <p:cTn id="124" fill="hold">
                            <p:stCondLst>
                              <p:cond delay="0"/>
                            </p:stCondLst>
                            <p:childTnLst>
                              <p:par>
                                <p:cTn id="125" presetID="22" presetClass="entr" presetSubtype="4" fill="hold" grpId="0" nodeType="click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wipe(down)">
                                      <p:cBhvr>
                                        <p:cTn id="127" dur="500"/>
                                        <p:tgtEl>
                                          <p:spTgt spid="40"/>
                                        </p:tgtEl>
                                      </p:cBhvr>
                                    </p:animEffect>
                                  </p:childTnLst>
                                </p:cTn>
                              </p:par>
                            </p:childTnLst>
                          </p:cTn>
                        </p:par>
                        <p:par>
                          <p:cTn id="128" fill="hold">
                            <p:stCondLst>
                              <p:cond delay="500"/>
                            </p:stCondLst>
                            <p:childTnLst>
                              <p:par>
                                <p:cTn id="129" presetID="10" presetClass="entr" presetSubtype="0" fill="hold" grpId="0" nodeType="afterEffect">
                                  <p:stCondLst>
                                    <p:cond delay="0"/>
                                  </p:stCondLst>
                                  <p:childTnLst>
                                    <p:set>
                                      <p:cBhvr>
                                        <p:cTn id="130" dur="1" fill="hold">
                                          <p:stCondLst>
                                            <p:cond delay="0"/>
                                          </p:stCondLst>
                                        </p:cTn>
                                        <p:tgtEl>
                                          <p:spTgt spid="67"/>
                                        </p:tgtEl>
                                        <p:attrNameLst>
                                          <p:attrName>style.visibility</p:attrName>
                                        </p:attrNameLst>
                                      </p:cBhvr>
                                      <p:to>
                                        <p:strVal val="visible"/>
                                      </p:to>
                                    </p:set>
                                    <p:animEffect transition="in" filter="fade">
                                      <p:cBhvr>
                                        <p:cTn id="131" dur="500"/>
                                        <p:tgtEl>
                                          <p:spTgt spid="67"/>
                                        </p:tgtEl>
                                      </p:cBhvr>
                                    </p:animEffect>
                                  </p:childTnLst>
                                </p:cTn>
                              </p:par>
                            </p:childTnLst>
                          </p:cTn>
                        </p:par>
                        <p:par>
                          <p:cTn id="132" fill="hold">
                            <p:stCondLst>
                              <p:cond delay="1000"/>
                            </p:stCondLst>
                            <p:childTnLst>
                              <p:par>
                                <p:cTn id="133" presetID="53" presetClass="entr" presetSubtype="16" fill="hold" grpId="0" nodeType="afterEffect">
                                  <p:stCondLst>
                                    <p:cond delay="0"/>
                                  </p:stCondLst>
                                  <p:childTnLst>
                                    <p:set>
                                      <p:cBhvr>
                                        <p:cTn id="134" dur="1" fill="hold">
                                          <p:stCondLst>
                                            <p:cond delay="0"/>
                                          </p:stCondLst>
                                        </p:cTn>
                                        <p:tgtEl>
                                          <p:spTgt spid="52"/>
                                        </p:tgtEl>
                                        <p:attrNameLst>
                                          <p:attrName>style.visibility</p:attrName>
                                        </p:attrNameLst>
                                      </p:cBhvr>
                                      <p:to>
                                        <p:strVal val="visible"/>
                                      </p:to>
                                    </p:set>
                                    <p:anim calcmode="lin" valueType="num">
                                      <p:cBhvr>
                                        <p:cTn id="135" dur="500" fill="hold"/>
                                        <p:tgtEl>
                                          <p:spTgt spid="52"/>
                                        </p:tgtEl>
                                        <p:attrNameLst>
                                          <p:attrName>ppt_w</p:attrName>
                                        </p:attrNameLst>
                                      </p:cBhvr>
                                      <p:tavLst>
                                        <p:tav tm="0">
                                          <p:val>
                                            <p:fltVal val="0"/>
                                          </p:val>
                                        </p:tav>
                                        <p:tav tm="100000">
                                          <p:val>
                                            <p:strVal val="#ppt_w"/>
                                          </p:val>
                                        </p:tav>
                                      </p:tavLst>
                                    </p:anim>
                                    <p:anim calcmode="lin" valueType="num">
                                      <p:cBhvr>
                                        <p:cTn id="136" dur="500" fill="hold"/>
                                        <p:tgtEl>
                                          <p:spTgt spid="52"/>
                                        </p:tgtEl>
                                        <p:attrNameLst>
                                          <p:attrName>ppt_h</p:attrName>
                                        </p:attrNameLst>
                                      </p:cBhvr>
                                      <p:tavLst>
                                        <p:tav tm="0">
                                          <p:val>
                                            <p:fltVal val="0"/>
                                          </p:val>
                                        </p:tav>
                                        <p:tav tm="100000">
                                          <p:val>
                                            <p:strVal val="#ppt_h"/>
                                          </p:val>
                                        </p:tav>
                                      </p:tavLst>
                                    </p:anim>
                                    <p:animEffect transition="in" filter="fade">
                                      <p:cBhvr>
                                        <p:cTn id="137" dur="500"/>
                                        <p:tgtEl>
                                          <p:spTgt spid="52"/>
                                        </p:tgtEl>
                                      </p:cBhvr>
                                    </p:animEffect>
                                  </p:childTnLst>
                                </p:cTn>
                              </p:par>
                            </p:childTnLst>
                          </p:cTn>
                        </p:par>
                      </p:childTnLst>
                    </p:cTn>
                  </p:par>
                  <p:par>
                    <p:cTn id="138" fill="hold">
                      <p:stCondLst>
                        <p:cond delay="indefinite"/>
                      </p:stCondLst>
                      <p:childTnLst>
                        <p:par>
                          <p:cTn id="139" fill="hold">
                            <p:stCondLst>
                              <p:cond delay="0"/>
                            </p:stCondLst>
                            <p:childTnLst>
                              <p:par>
                                <p:cTn id="140" presetID="22" presetClass="entr" presetSubtype="4" fill="hold" grpId="0" nodeType="click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wipe(down)">
                                      <p:cBhvr>
                                        <p:cTn id="142" dur="500"/>
                                        <p:tgtEl>
                                          <p:spTgt spid="35"/>
                                        </p:tgtEl>
                                      </p:cBhvr>
                                    </p:animEffect>
                                  </p:childTnLst>
                                </p:cTn>
                              </p:par>
                            </p:childTnLst>
                          </p:cTn>
                        </p:par>
                        <p:par>
                          <p:cTn id="143" fill="hold">
                            <p:stCondLst>
                              <p:cond delay="500"/>
                            </p:stCondLst>
                            <p:childTnLst>
                              <p:par>
                                <p:cTn id="144" presetID="10" presetClass="entr" presetSubtype="0" fill="hold" grpId="0" nodeType="afterEffect">
                                  <p:stCondLst>
                                    <p:cond delay="0"/>
                                  </p:stCondLst>
                                  <p:childTnLst>
                                    <p:set>
                                      <p:cBhvr>
                                        <p:cTn id="145" dur="1" fill="hold">
                                          <p:stCondLst>
                                            <p:cond delay="0"/>
                                          </p:stCondLst>
                                        </p:cTn>
                                        <p:tgtEl>
                                          <p:spTgt spid="73"/>
                                        </p:tgtEl>
                                        <p:attrNameLst>
                                          <p:attrName>style.visibility</p:attrName>
                                        </p:attrNameLst>
                                      </p:cBhvr>
                                      <p:to>
                                        <p:strVal val="visible"/>
                                      </p:to>
                                    </p:set>
                                    <p:animEffect transition="in" filter="fade">
                                      <p:cBhvr>
                                        <p:cTn id="146" dur="500"/>
                                        <p:tgtEl>
                                          <p:spTgt spid="73"/>
                                        </p:tgtEl>
                                      </p:cBhvr>
                                    </p:animEffect>
                                  </p:childTnLst>
                                </p:cTn>
                              </p:par>
                            </p:childTnLst>
                          </p:cTn>
                        </p:par>
                        <p:par>
                          <p:cTn id="147" fill="hold">
                            <p:stCondLst>
                              <p:cond delay="1000"/>
                            </p:stCondLst>
                            <p:childTnLst>
                              <p:par>
                                <p:cTn id="148" presetID="53" presetClass="entr" presetSubtype="16" fill="hold" grpId="0" nodeType="afterEffect">
                                  <p:stCondLst>
                                    <p:cond delay="0"/>
                                  </p:stCondLst>
                                  <p:childTnLst>
                                    <p:set>
                                      <p:cBhvr>
                                        <p:cTn id="149" dur="1" fill="hold">
                                          <p:stCondLst>
                                            <p:cond delay="0"/>
                                          </p:stCondLst>
                                        </p:cTn>
                                        <p:tgtEl>
                                          <p:spTgt spid="51"/>
                                        </p:tgtEl>
                                        <p:attrNameLst>
                                          <p:attrName>style.visibility</p:attrName>
                                        </p:attrNameLst>
                                      </p:cBhvr>
                                      <p:to>
                                        <p:strVal val="visible"/>
                                      </p:to>
                                    </p:set>
                                    <p:anim calcmode="lin" valueType="num">
                                      <p:cBhvr>
                                        <p:cTn id="150" dur="500" fill="hold"/>
                                        <p:tgtEl>
                                          <p:spTgt spid="51"/>
                                        </p:tgtEl>
                                        <p:attrNameLst>
                                          <p:attrName>ppt_w</p:attrName>
                                        </p:attrNameLst>
                                      </p:cBhvr>
                                      <p:tavLst>
                                        <p:tav tm="0">
                                          <p:val>
                                            <p:fltVal val="0"/>
                                          </p:val>
                                        </p:tav>
                                        <p:tav tm="100000">
                                          <p:val>
                                            <p:strVal val="#ppt_w"/>
                                          </p:val>
                                        </p:tav>
                                      </p:tavLst>
                                    </p:anim>
                                    <p:anim calcmode="lin" valueType="num">
                                      <p:cBhvr>
                                        <p:cTn id="151" dur="500" fill="hold"/>
                                        <p:tgtEl>
                                          <p:spTgt spid="51"/>
                                        </p:tgtEl>
                                        <p:attrNameLst>
                                          <p:attrName>ppt_h</p:attrName>
                                        </p:attrNameLst>
                                      </p:cBhvr>
                                      <p:tavLst>
                                        <p:tav tm="0">
                                          <p:val>
                                            <p:fltVal val="0"/>
                                          </p:val>
                                        </p:tav>
                                        <p:tav tm="100000">
                                          <p:val>
                                            <p:strVal val="#ppt_h"/>
                                          </p:val>
                                        </p:tav>
                                      </p:tavLst>
                                    </p:anim>
                                    <p:animEffect transition="in" filter="fade">
                                      <p:cBhvr>
                                        <p:cTn id="152" dur="500"/>
                                        <p:tgtEl>
                                          <p:spTgt spid="51"/>
                                        </p:tgtEl>
                                      </p:cBhvr>
                                    </p:animEffect>
                                  </p:childTnLst>
                                </p:cTn>
                              </p:par>
                            </p:childTnLst>
                          </p:cTn>
                        </p:par>
                      </p:childTnLst>
                    </p:cTn>
                  </p:par>
                  <p:par>
                    <p:cTn id="153" fill="hold">
                      <p:stCondLst>
                        <p:cond delay="indefinite"/>
                      </p:stCondLst>
                      <p:childTnLst>
                        <p:par>
                          <p:cTn id="154" fill="hold">
                            <p:stCondLst>
                              <p:cond delay="0"/>
                            </p:stCondLst>
                            <p:childTnLst>
                              <p:par>
                                <p:cTn id="155" presetID="16" presetClass="entr" presetSubtype="21" fill="hold" nodeType="clickEffect">
                                  <p:stCondLst>
                                    <p:cond delay="0"/>
                                  </p:stCondLst>
                                  <p:childTnLst>
                                    <p:set>
                                      <p:cBhvr>
                                        <p:cTn id="156" dur="1" fill="hold">
                                          <p:stCondLst>
                                            <p:cond delay="0"/>
                                          </p:stCondLst>
                                        </p:cTn>
                                        <p:tgtEl>
                                          <p:spTgt spid="41"/>
                                        </p:tgtEl>
                                        <p:attrNameLst>
                                          <p:attrName>style.visibility</p:attrName>
                                        </p:attrNameLst>
                                      </p:cBhvr>
                                      <p:to>
                                        <p:strVal val="visible"/>
                                      </p:to>
                                    </p:set>
                                    <p:animEffect transition="in" filter="barn(inVertical)">
                                      <p:cBhvr>
                                        <p:cTn id="15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52" grpId="0" animBg="1"/>
      <p:bldP spid="53" grpId="0" animBg="1"/>
      <p:bldP spid="54" grpId="0" animBg="1"/>
      <p:bldP spid="55" grpId="0" animBg="1"/>
      <p:bldP spid="56" grpId="0" animBg="1"/>
      <p:bldP spid="47" grpId="0" animBg="1"/>
      <p:bldP spid="48" grpId="0" animBg="1"/>
      <p:bldP spid="49" grpId="0" animBg="1"/>
      <p:bldP spid="50" grpId="0" animBg="1"/>
      <p:bldP spid="51" grpId="0" animBg="1"/>
      <p:bldP spid="63" grpId="0"/>
      <p:bldP spid="64" grpId="0"/>
      <p:bldP spid="65" grpId="0"/>
      <p:bldP spid="66" grpId="0"/>
      <p:bldP spid="67" grpId="0"/>
      <p:bldP spid="69" grpId="0"/>
      <p:bldP spid="70" grpId="0"/>
      <p:bldP spid="71" grpId="0"/>
      <p:bldP spid="72" grpId="0"/>
      <p:bldP spid="7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133645169"/>
              </p:ext>
            </p:extLst>
          </p:nvPr>
        </p:nvGraphicFramePr>
        <p:xfrm>
          <a:off x="1841499" y="3835401"/>
          <a:ext cx="9674225" cy="2917825"/>
        </p:xfrm>
        <a:graphic>
          <a:graphicData uri="http://schemas.openxmlformats.org/drawingml/2006/table">
            <a:tbl>
              <a:tblPr firstRow="1" bandRow="1">
                <a:tableStyleId>{5C22544A-7EE6-4342-B048-85BDC9FD1C3A}</a:tableStyleId>
              </a:tblPr>
              <a:tblGrid>
                <a:gridCol w="3168651">
                  <a:extLst>
                    <a:ext uri="{9D8B030D-6E8A-4147-A177-3AD203B41FA5}">
                      <a16:colId xmlns:a16="http://schemas.microsoft.com/office/drawing/2014/main" val="2088508982"/>
                    </a:ext>
                  </a:extLst>
                </a:gridCol>
                <a:gridCol w="3343275">
                  <a:extLst>
                    <a:ext uri="{9D8B030D-6E8A-4147-A177-3AD203B41FA5}">
                      <a16:colId xmlns:a16="http://schemas.microsoft.com/office/drawing/2014/main" val="2193459352"/>
                    </a:ext>
                  </a:extLst>
                </a:gridCol>
                <a:gridCol w="3162299">
                  <a:extLst>
                    <a:ext uri="{9D8B030D-6E8A-4147-A177-3AD203B41FA5}">
                      <a16:colId xmlns:a16="http://schemas.microsoft.com/office/drawing/2014/main" val="2720488199"/>
                    </a:ext>
                  </a:extLst>
                </a:gridCol>
              </a:tblGrid>
              <a:tr h="583565">
                <a:tc>
                  <a:txBody>
                    <a:bodyPr/>
                    <a:lstStyle/>
                    <a:p>
                      <a:pPr algn="ctr"/>
                      <a:r>
                        <a:rPr lang="tr-TR" dirty="0" smtClean="0"/>
                        <a:t>AİLE</a:t>
                      </a:r>
                      <a:endParaRPr lang="tr-TR" dirty="0"/>
                    </a:p>
                  </a:txBody>
                  <a:tcPr anchor="ctr"/>
                </a:tc>
                <a:tc>
                  <a:txBody>
                    <a:bodyPr/>
                    <a:lstStyle/>
                    <a:p>
                      <a:pPr algn="ctr"/>
                      <a:r>
                        <a:rPr lang="tr-TR" dirty="0" smtClean="0"/>
                        <a:t>SINIF</a:t>
                      </a:r>
                      <a:endParaRPr lang="tr-TR" dirty="0"/>
                    </a:p>
                  </a:txBody>
                  <a:tcPr anchor="ctr"/>
                </a:tc>
                <a:tc>
                  <a:txBody>
                    <a:bodyPr/>
                    <a:lstStyle/>
                    <a:p>
                      <a:pPr algn="ctr"/>
                      <a:r>
                        <a:rPr lang="tr-TR" dirty="0" smtClean="0"/>
                        <a:t>ARKADAŞ</a:t>
                      </a:r>
                      <a:endParaRPr lang="tr-TR" dirty="0"/>
                    </a:p>
                  </a:txBody>
                  <a:tcPr anchor="ctr"/>
                </a:tc>
                <a:extLst>
                  <a:ext uri="{0D108BD9-81ED-4DB2-BD59-A6C34878D82A}">
                    <a16:rowId xmlns:a16="http://schemas.microsoft.com/office/drawing/2014/main" val="3338880585"/>
                  </a:ext>
                </a:extLst>
              </a:tr>
              <a:tr h="583565">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806444179"/>
                  </a:ext>
                </a:extLst>
              </a:tr>
              <a:tr h="583565">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73052363"/>
                  </a:ext>
                </a:extLst>
              </a:tr>
              <a:tr h="583565">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3292679958"/>
                  </a:ext>
                </a:extLst>
              </a:tr>
              <a:tr h="583565">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4135161259"/>
                  </a:ext>
                </a:extLst>
              </a:tr>
            </a:tbl>
          </a:graphicData>
        </a:graphic>
      </p:graphicFrame>
      <p:sp>
        <p:nvSpPr>
          <p:cNvPr id="3" name="Title 1"/>
          <p:cNvSpPr txBox="1">
            <a:spLocks/>
          </p:cNvSpPr>
          <p:nvPr/>
        </p:nvSpPr>
        <p:spPr>
          <a:xfrm>
            <a:off x="114300" y="910988"/>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Verilen rolün hangi gruba ait olduğunu söyleyiniz.</a:t>
            </a:r>
          </a:p>
        </p:txBody>
      </p:sp>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6" name="Freeform 9">
            <a:extLst>
              <a:ext uri="{FF2B5EF4-FFF2-40B4-BE49-F238E27FC236}">
                <a16:creationId xmlns:a16="http://schemas.microsoft.com/office/drawing/2014/main" id="{36DDD9CE-F241-410E-841C-3D8683AC4610}"/>
              </a:ext>
            </a:extLst>
          </p:cNvPr>
          <p:cNvSpPr>
            <a:spLocks/>
          </p:cNvSpPr>
          <p:nvPr/>
        </p:nvSpPr>
        <p:spPr bwMode="auto">
          <a:xfrm>
            <a:off x="5347319" y="1812726"/>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Anne</a:t>
            </a:r>
            <a:endParaRPr lang="en-US" sz="2400" dirty="0"/>
          </a:p>
        </p:txBody>
      </p:sp>
      <p:sp>
        <p:nvSpPr>
          <p:cNvPr id="7" name="Title 1"/>
          <p:cNvSpPr txBox="1">
            <a:spLocks/>
          </p:cNvSpPr>
          <p:nvPr/>
        </p:nvSpPr>
        <p:spPr>
          <a:xfrm>
            <a:off x="1841500" y="4467224"/>
            <a:ext cx="3159537"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Anne</a:t>
            </a:r>
          </a:p>
        </p:txBody>
      </p:sp>
      <p:sp>
        <p:nvSpPr>
          <p:cNvPr id="8" name="Freeform 9">
            <a:extLst>
              <a:ext uri="{FF2B5EF4-FFF2-40B4-BE49-F238E27FC236}">
                <a16:creationId xmlns:a16="http://schemas.microsoft.com/office/drawing/2014/main" id="{36DDD9CE-F241-410E-841C-3D8683AC4610}"/>
              </a:ext>
            </a:extLst>
          </p:cNvPr>
          <p:cNvSpPr>
            <a:spLocks/>
          </p:cNvSpPr>
          <p:nvPr/>
        </p:nvSpPr>
        <p:spPr bwMode="auto">
          <a:xfrm>
            <a:off x="5347319" y="1805530"/>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Öğrenci</a:t>
            </a:r>
            <a:endParaRPr lang="en-US" sz="2400" dirty="0"/>
          </a:p>
        </p:txBody>
      </p:sp>
      <p:sp>
        <p:nvSpPr>
          <p:cNvPr id="9" name="Title 1"/>
          <p:cNvSpPr txBox="1">
            <a:spLocks/>
          </p:cNvSpPr>
          <p:nvPr/>
        </p:nvSpPr>
        <p:spPr>
          <a:xfrm>
            <a:off x="5001039" y="4448176"/>
            <a:ext cx="3352386"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Öğrenci</a:t>
            </a:r>
          </a:p>
        </p:txBody>
      </p:sp>
      <p:sp>
        <p:nvSpPr>
          <p:cNvPr id="10" name="Freeform 9">
            <a:extLst>
              <a:ext uri="{FF2B5EF4-FFF2-40B4-BE49-F238E27FC236}">
                <a16:creationId xmlns:a16="http://schemas.microsoft.com/office/drawing/2014/main" id="{36DDD9CE-F241-410E-841C-3D8683AC4610}"/>
              </a:ext>
            </a:extLst>
          </p:cNvPr>
          <p:cNvSpPr>
            <a:spLocks/>
          </p:cNvSpPr>
          <p:nvPr/>
        </p:nvSpPr>
        <p:spPr bwMode="auto">
          <a:xfrm>
            <a:off x="5347319" y="1812726"/>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Başkan</a:t>
            </a:r>
            <a:endParaRPr lang="en-US" sz="2400" dirty="0"/>
          </a:p>
        </p:txBody>
      </p:sp>
      <p:sp>
        <p:nvSpPr>
          <p:cNvPr id="11" name="Title 1"/>
          <p:cNvSpPr txBox="1">
            <a:spLocks/>
          </p:cNvSpPr>
          <p:nvPr/>
        </p:nvSpPr>
        <p:spPr>
          <a:xfrm>
            <a:off x="4994688" y="5038726"/>
            <a:ext cx="3352386"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Başkan</a:t>
            </a:r>
          </a:p>
        </p:txBody>
      </p:sp>
      <p:sp>
        <p:nvSpPr>
          <p:cNvPr id="12" name="Title 1"/>
          <p:cNvSpPr txBox="1">
            <a:spLocks/>
          </p:cNvSpPr>
          <p:nvPr/>
        </p:nvSpPr>
        <p:spPr>
          <a:xfrm>
            <a:off x="8366124" y="4467223"/>
            <a:ext cx="3140487"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Ara bulucu</a:t>
            </a:r>
          </a:p>
        </p:txBody>
      </p:sp>
      <p:sp>
        <p:nvSpPr>
          <p:cNvPr id="13" name="Freeform 9">
            <a:extLst>
              <a:ext uri="{FF2B5EF4-FFF2-40B4-BE49-F238E27FC236}">
                <a16:creationId xmlns:a16="http://schemas.microsoft.com/office/drawing/2014/main" id="{36DDD9CE-F241-410E-841C-3D8683AC4610}"/>
              </a:ext>
            </a:extLst>
          </p:cNvPr>
          <p:cNvSpPr>
            <a:spLocks/>
          </p:cNvSpPr>
          <p:nvPr/>
        </p:nvSpPr>
        <p:spPr bwMode="auto">
          <a:xfrm>
            <a:off x="5309219" y="1802470"/>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Ara bulucu</a:t>
            </a:r>
            <a:endParaRPr lang="en-US" sz="2400" dirty="0"/>
          </a:p>
        </p:txBody>
      </p:sp>
      <p:sp>
        <p:nvSpPr>
          <p:cNvPr id="14" name="Title 1"/>
          <p:cNvSpPr txBox="1">
            <a:spLocks/>
          </p:cNvSpPr>
          <p:nvPr/>
        </p:nvSpPr>
        <p:spPr>
          <a:xfrm>
            <a:off x="1826038" y="5038727"/>
            <a:ext cx="3146838"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Abla</a:t>
            </a:r>
          </a:p>
        </p:txBody>
      </p:sp>
      <p:sp>
        <p:nvSpPr>
          <p:cNvPr id="15" name="Freeform 9">
            <a:extLst>
              <a:ext uri="{FF2B5EF4-FFF2-40B4-BE49-F238E27FC236}">
                <a16:creationId xmlns:a16="http://schemas.microsoft.com/office/drawing/2014/main" id="{36DDD9CE-F241-410E-841C-3D8683AC4610}"/>
              </a:ext>
            </a:extLst>
          </p:cNvPr>
          <p:cNvSpPr>
            <a:spLocks/>
          </p:cNvSpPr>
          <p:nvPr/>
        </p:nvSpPr>
        <p:spPr bwMode="auto">
          <a:xfrm>
            <a:off x="5366369" y="1795646"/>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Abla</a:t>
            </a:r>
            <a:endParaRPr lang="en-US" sz="2400" dirty="0"/>
          </a:p>
        </p:txBody>
      </p:sp>
      <p:sp>
        <p:nvSpPr>
          <p:cNvPr id="16" name="Title 1"/>
          <p:cNvSpPr txBox="1">
            <a:spLocks/>
          </p:cNvSpPr>
          <p:nvPr/>
        </p:nvSpPr>
        <p:spPr>
          <a:xfrm>
            <a:off x="8347074" y="5019678"/>
            <a:ext cx="3168650"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Ebe</a:t>
            </a:r>
          </a:p>
        </p:txBody>
      </p:sp>
      <p:sp>
        <p:nvSpPr>
          <p:cNvPr id="17" name="Freeform 9">
            <a:extLst>
              <a:ext uri="{FF2B5EF4-FFF2-40B4-BE49-F238E27FC236}">
                <a16:creationId xmlns:a16="http://schemas.microsoft.com/office/drawing/2014/main" id="{36DDD9CE-F241-410E-841C-3D8683AC4610}"/>
              </a:ext>
            </a:extLst>
          </p:cNvPr>
          <p:cNvSpPr>
            <a:spLocks/>
          </p:cNvSpPr>
          <p:nvPr/>
        </p:nvSpPr>
        <p:spPr bwMode="auto">
          <a:xfrm>
            <a:off x="5337794" y="1809128"/>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Ebe</a:t>
            </a:r>
            <a:endParaRPr lang="en-US" sz="2400" dirty="0"/>
          </a:p>
        </p:txBody>
      </p:sp>
      <p:sp>
        <p:nvSpPr>
          <p:cNvPr id="18" name="Title 1"/>
          <p:cNvSpPr txBox="1">
            <a:spLocks/>
          </p:cNvSpPr>
          <p:nvPr/>
        </p:nvSpPr>
        <p:spPr>
          <a:xfrm>
            <a:off x="1841498" y="5610226"/>
            <a:ext cx="3146839"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Evlat</a:t>
            </a:r>
          </a:p>
        </p:txBody>
      </p:sp>
      <p:sp>
        <p:nvSpPr>
          <p:cNvPr id="19" name="Freeform 9">
            <a:extLst>
              <a:ext uri="{FF2B5EF4-FFF2-40B4-BE49-F238E27FC236}">
                <a16:creationId xmlns:a16="http://schemas.microsoft.com/office/drawing/2014/main" id="{36DDD9CE-F241-410E-841C-3D8683AC4610}"/>
              </a:ext>
            </a:extLst>
          </p:cNvPr>
          <p:cNvSpPr>
            <a:spLocks/>
          </p:cNvSpPr>
          <p:nvPr/>
        </p:nvSpPr>
        <p:spPr bwMode="auto">
          <a:xfrm>
            <a:off x="5328269" y="1819394"/>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Evlat</a:t>
            </a:r>
            <a:endParaRPr lang="en-US" sz="2400" dirty="0"/>
          </a:p>
        </p:txBody>
      </p:sp>
      <p:sp>
        <p:nvSpPr>
          <p:cNvPr id="20" name="Freeform 9">
            <a:extLst>
              <a:ext uri="{FF2B5EF4-FFF2-40B4-BE49-F238E27FC236}">
                <a16:creationId xmlns:a16="http://schemas.microsoft.com/office/drawing/2014/main" id="{36DDD9CE-F241-410E-841C-3D8683AC4610}"/>
              </a:ext>
            </a:extLst>
          </p:cNvPr>
          <p:cNvSpPr>
            <a:spLocks/>
          </p:cNvSpPr>
          <p:nvPr/>
        </p:nvSpPr>
        <p:spPr bwMode="auto">
          <a:xfrm>
            <a:off x="5328269" y="1813006"/>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Öğretmen</a:t>
            </a:r>
            <a:endParaRPr lang="en-US" sz="2400" dirty="0"/>
          </a:p>
        </p:txBody>
      </p:sp>
      <p:sp>
        <p:nvSpPr>
          <p:cNvPr id="21" name="Title 1"/>
          <p:cNvSpPr txBox="1">
            <a:spLocks/>
          </p:cNvSpPr>
          <p:nvPr/>
        </p:nvSpPr>
        <p:spPr>
          <a:xfrm>
            <a:off x="4975638" y="5610226"/>
            <a:ext cx="3352386"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Öğretmen</a:t>
            </a:r>
          </a:p>
        </p:txBody>
      </p:sp>
      <p:sp>
        <p:nvSpPr>
          <p:cNvPr id="24" name="Rectangle: Rounded Corners 111">
            <a:hlinkClick r:id="rId6"/>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2" name="Freeform 9">
            <a:extLst>
              <a:ext uri="{FF2B5EF4-FFF2-40B4-BE49-F238E27FC236}">
                <a16:creationId xmlns:a16="http://schemas.microsoft.com/office/drawing/2014/main" id="{36DDD9CE-F241-410E-841C-3D8683AC4610}"/>
              </a:ext>
            </a:extLst>
          </p:cNvPr>
          <p:cNvSpPr>
            <a:spLocks/>
          </p:cNvSpPr>
          <p:nvPr/>
        </p:nvSpPr>
        <p:spPr bwMode="auto">
          <a:xfrm>
            <a:off x="5356844" y="1815539"/>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Oyuncu</a:t>
            </a:r>
            <a:endParaRPr lang="en-US" sz="2400" dirty="0"/>
          </a:p>
        </p:txBody>
      </p:sp>
      <p:sp>
        <p:nvSpPr>
          <p:cNvPr id="23" name="Title 1"/>
          <p:cNvSpPr txBox="1">
            <a:spLocks/>
          </p:cNvSpPr>
          <p:nvPr/>
        </p:nvSpPr>
        <p:spPr>
          <a:xfrm>
            <a:off x="8366124" y="5610226"/>
            <a:ext cx="3168650"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Oyuncu</a:t>
            </a:r>
          </a:p>
        </p:txBody>
      </p:sp>
      <p:sp>
        <p:nvSpPr>
          <p:cNvPr id="25" name="Freeform 9">
            <a:extLst>
              <a:ext uri="{FF2B5EF4-FFF2-40B4-BE49-F238E27FC236}">
                <a16:creationId xmlns:a16="http://schemas.microsoft.com/office/drawing/2014/main" id="{36DDD9CE-F241-410E-841C-3D8683AC4610}"/>
              </a:ext>
            </a:extLst>
          </p:cNvPr>
          <p:cNvSpPr>
            <a:spLocks/>
          </p:cNvSpPr>
          <p:nvPr/>
        </p:nvSpPr>
        <p:spPr bwMode="auto">
          <a:xfrm>
            <a:off x="5366369" y="1796491"/>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Nöbetçi</a:t>
            </a:r>
            <a:endParaRPr lang="en-US" sz="2400" dirty="0"/>
          </a:p>
        </p:txBody>
      </p:sp>
      <p:sp>
        <p:nvSpPr>
          <p:cNvPr id="26" name="Title 1"/>
          <p:cNvSpPr txBox="1">
            <a:spLocks/>
          </p:cNvSpPr>
          <p:nvPr/>
        </p:nvSpPr>
        <p:spPr>
          <a:xfrm>
            <a:off x="5013738" y="6200774"/>
            <a:ext cx="3352386"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Nöbetçi</a:t>
            </a:r>
          </a:p>
        </p:txBody>
      </p:sp>
      <p:sp>
        <p:nvSpPr>
          <p:cNvPr id="27" name="Freeform 9">
            <a:extLst>
              <a:ext uri="{FF2B5EF4-FFF2-40B4-BE49-F238E27FC236}">
                <a16:creationId xmlns:a16="http://schemas.microsoft.com/office/drawing/2014/main" id="{36DDD9CE-F241-410E-841C-3D8683AC4610}"/>
              </a:ext>
            </a:extLst>
          </p:cNvPr>
          <p:cNvSpPr>
            <a:spLocks/>
          </p:cNvSpPr>
          <p:nvPr/>
        </p:nvSpPr>
        <p:spPr bwMode="auto">
          <a:xfrm>
            <a:off x="5366369" y="1802470"/>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Kardeş</a:t>
            </a:r>
            <a:endParaRPr lang="en-US" sz="2400" dirty="0"/>
          </a:p>
        </p:txBody>
      </p:sp>
      <p:sp>
        <p:nvSpPr>
          <p:cNvPr id="28" name="Title 1"/>
          <p:cNvSpPr txBox="1">
            <a:spLocks/>
          </p:cNvSpPr>
          <p:nvPr/>
        </p:nvSpPr>
        <p:spPr>
          <a:xfrm>
            <a:off x="1841498" y="6200774"/>
            <a:ext cx="3146839"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Kardeş</a:t>
            </a:r>
          </a:p>
        </p:txBody>
      </p:sp>
      <p:sp>
        <p:nvSpPr>
          <p:cNvPr id="31" name="Freeform 9">
            <a:extLst>
              <a:ext uri="{FF2B5EF4-FFF2-40B4-BE49-F238E27FC236}">
                <a16:creationId xmlns:a16="http://schemas.microsoft.com/office/drawing/2014/main" id="{36DDD9CE-F241-410E-841C-3D8683AC4610}"/>
              </a:ext>
            </a:extLst>
          </p:cNvPr>
          <p:cNvSpPr>
            <a:spLocks/>
          </p:cNvSpPr>
          <p:nvPr/>
        </p:nvSpPr>
        <p:spPr bwMode="auto">
          <a:xfrm>
            <a:off x="5337794" y="1808848"/>
            <a:ext cx="2609024" cy="815902"/>
          </a:xfrm>
          <a:custGeom>
            <a:avLst/>
            <a:gdLst>
              <a:gd name="T0" fmla="*/ 4371 w 4371"/>
              <a:gd name="T1" fmla="*/ 2163 h 2163"/>
              <a:gd name="T2" fmla="*/ 4366 w 4371"/>
              <a:gd name="T3" fmla="*/ 2163 h 2163"/>
              <a:gd name="T4" fmla="*/ 4356 w 4371"/>
              <a:gd name="T5" fmla="*/ 2161 h 2163"/>
              <a:gd name="T6" fmla="*/ 4333 w 4371"/>
              <a:gd name="T7" fmla="*/ 2156 h 2163"/>
              <a:gd name="T8" fmla="*/ 4310 w 4371"/>
              <a:gd name="T9" fmla="*/ 2152 h 2163"/>
              <a:gd name="T10" fmla="*/ 4288 w 4371"/>
              <a:gd name="T11" fmla="*/ 2148 h 2163"/>
              <a:gd name="T12" fmla="*/ 4267 w 4371"/>
              <a:gd name="T13" fmla="*/ 2146 h 2163"/>
              <a:gd name="T14" fmla="*/ 4246 w 4371"/>
              <a:gd name="T15" fmla="*/ 2143 h 2163"/>
              <a:gd name="T16" fmla="*/ 4226 w 4371"/>
              <a:gd name="T17" fmla="*/ 2141 h 2163"/>
              <a:gd name="T18" fmla="*/ 4206 w 4371"/>
              <a:gd name="T19" fmla="*/ 2140 h 2163"/>
              <a:gd name="T20" fmla="*/ 4186 w 4371"/>
              <a:gd name="T21" fmla="*/ 2138 h 2163"/>
              <a:gd name="T22" fmla="*/ 4167 w 4371"/>
              <a:gd name="T23" fmla="*/ 2138 h 2163"/>
              <a:gd name="T24" fmla="*/ 4148 w 4371"/>
              <a:gd name="T25" fmla="*/ 2137 h 2163"/>
              <a:gd name="T26" fmla="*/ 4129 w 4371"/>
              <a:gd name="T27" fmla="*/ 2137 h 2163"/>
              <a:gd name="T28" fmla="*/ 4125 w 4371"/>
              <a:gd name="T29" fmla="*/ 2137 h 2163"/>
              <a:gd name="T30" fmla="*/ 4046 w 4371"/>
              <a:gd name="T31" fmla="*/ 2137 h 2163"/>
              <a:gd name="T32" fmla="*/ 3853 w 4371"/>
              <a:gd name="T33" fmla="*/ 2055 h 2163"/>
              <a:gd name="T34" fmla="*/ 542 w 4371"/>
              <a:gd name="T35" fmla="*/ 2055 h 2163"/>
              <a:gd name="T36" fmla="*/ 350 w 4371"/>
              <a:gd name="T37" fmla="*/ 2137 h 2163"/>
              <a:gd name="T38" fmla="*/ 222 w 4371"/>
              <a:gd name="T39" fmla="*/ 2137 h 2163"/>
              <a:gd name="T40" fmla="*/ 204 w 4371"/>
              <a:gd name="T41" fmla="*/ 2137 h 2163"/>
              <a:gd name="T42" fmla="*/ 186 w 4371"/>
              <a:gd name="T43" fmla="*/ 2138 h 2163"/>
              <a:gd name="T44" fmla="*/ 166 w 4371"/>
              <a:gd name="T45" fmla="*/ 2139 h 2163"/>
              <a:gd name="T46" fmla="*/ 147 w 4371"/>
              <a:gd name="T47" fmla="*/ 2140 h 2163"/>
              <a:gd name="T48" fmla="*/ 126 w 4371"/>
              <a:gd name="T49" fmla="*/ 2142 h 2163"/>
              <a:gd name="T50" fmla="*/ 105 w 4371"/>
              <a:gd name="T51" fmla="*/ 2145 h 2163"/>
              <a:gd name="T52" fmla="*/ 84 w 4371"/>
              <a:gd name="T53" fmla="*/ 2148 h 2163"/>
              <a:gd name="T54" fmla="*/ 61 w 4371"/>
              <a:gd name="T55" fmla="*/ 2152 h 2163"/>
              <a:gd name="T56" fmla="*/ 38 w 4371"/>
              <a:gd name="T57" fmla="*/ 2157 h 2163"/>
              <a:gd name="T58" fmla="*/ 17 w 4371"/>
              <a:gd name="T59" fmla="*/ 2162 h 2163"/>
              <a:gd name="T60" fmla="*/ 0 w 4371"/>
              <a:gd name="T61" fmla="*/ 2162 h 2163"/>
              <a:gd name="T62" fmla="*/ 366 w 4371"/>
              <a:gd name="T63" fmla="*/ 1283 h 2163"/>
              <a:gd name="T64" fmla="*/ 773 w 4371"/>
              <a:gd name="T65" fmla="*/ 160 h 2163"/>
              <a:gd name="T66" fmla="*/ 2149 w 4371"/>
              <a:gd name="T67" fmla="*/ 0 h 2163"/>
              <a:gd name="T68" fmla="*/ 2194 w 4371"/>
              <a:gd name="T69" fmla="*/ 0 h 2163"/>
              <a:gd name="T70" fmla="*/ 3597 w 4371"/>
              <a:gd name="T71" fmla="*/ 162 h 2163"/>
              <a:gd name="T72" fmla="*/ 4004 w 4371"/>
              <a:gd name="T73" fmla="*/ 1284 h 2163"/>
              <a:gd name="T74" fmla="*/ 4371 w 4371"/>
              <a:gd name="T75" fmla="*/ 2163 h 2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71" h="2163">
                <a:moveTo>
                  <a:pt x="4371" y="2163"/>
                </a:moveTo>
                <a:lnTo>
                  <a:pt x="4366" y="2163"/>
                </a:lnTo>
                <a:cubicBezTo>
                  <a:pt x="4363" y="2163"/>
                  <a:pt x="4360" y="2162"/>
                  <a:pt x="4356" y="2161"/>
                </a:cubicBezTo>
                <a:cubicBezTo>
                  <a:pt x="4349" y="2159"/>
                  <a:pt x="4341" y="2158"/>
                  <a:pt x="4333" y="2156"/>
                </a:cubicBezTo>
                <a:cubicBezTo>
                  <a:pt x="4325" y="2155"/>
                  <a:pt x="4318" y="2153"/>
                  <a:pt x="4310" y="2152"/>
                </a:cubicBezTo>
                <a:cubicBezTo>
                  <a:pt x="4303" y="2151"/>
                  <a:pt x="4296" y="2150"/>
                  <a:pt x="4288" y="2148"/>
                </a:cubicBezTo>
                <a:cubicBezTo>
                  <a:pt x="4281" y="2147"/>
                  <a:pt x="4274" y="2146"/>
                  <a:pt x="4267" y="2146"/>
                </a:cubicBezTo>
                <a:cubicBezTo>
                  <a:pt x="4260" y="2145"/>
                  <a:pt x="4253" y="2144"/>
                  <a:pt x="4246" y="2143"/>
                </a:cubicBezTo>
                <a:cubicBezTo>
                  <a:pt x="4239" y="2142"/>
                  <a:pt x="4232" y="2142"/>
                  <a:pt x="4226" y="2141"/>
                </a:cubicBezTo>
                <a:cubicBezTo>
                  <a:pt x="4219" y="2141"/>
                  <a:pt x="4212" y="2140"/>
                  <a:pt x="4206" y="2140"/>
                </a:cubicBezTo>
                <a:cubicBezTo>
                  <a:pt x="4199" y="2139"/>
                  <a:pt x="4193" y="2139"/>
                  <a:pt x="4186" y="2138"/>
                </a:cubicBezTo>
                <a:cubicBezTo>
                  <a:pt x="4180" y="2138"/>
                  <a:pt x="4173" y="2138"/>
                  <a:pt x="4167" y="2138"/>
                </a:cubicBezTo>
                <a:cubicBezTo>
                  <a:pt x="4161" y="2137"/>
                  <a:pt x="4154" y="2137"/>
                  <a:pt x="4148" y="2137"/>
                </a:cubicBezTo>
                <a:cubicBezTo>
                  <a:pt x="4142" y="2137"/>
                  <a:pt x="4136" y="2137"/>
                  <a:pt x="4129" y="2137"/>
                </a:cubicBezTo>
                <a:lnTo>
                  <a:pt x="4125" y="2137"/>
                </a:lnTo>
                <a:lnTo>
                  <a:pt x="4046" y="2137"/>
                </a:lnTo>
                <a:cubicBezTo>
                  <a:pt x="3997" y="2086"/>
                  <a:pt x="3929" y="2055"/>
                  <a:pt x="3853" y="2055"/>
                </a:cubicBezTo>
                <a:lnTo>
                  <a:pt x="542" y="2055"/>
                </a:lnTo>
                <a:cubicBezTo>
                  <a:pt x="467" y="2055"/>
                  <a:pt x="399" y="2086"/>
                  <a:pt x="350" y="2137"/>
                </a:cubicBezTo>
                <a:lnTo>
                  <a:pt x="222" y="2137"/>
                </a:lnTo>
                <a:cubicBezTo>
                  <a:pt x="216" y="2137"/>
                  <a:pt x="210" y="2137"/>
                  <a:pt x="204" y="2137"/>
                </a:cubicBezTo>
                <a:cubicBezTo>
                  <a:pt x="198" y="2137"/>
                  <a:pt x="192" y="2137"/>
                  <a:pt x="186" y="2138"/>
                </a:cubicBezTo>
                <a:cubicBezTo>
                  <a:pt x="179" y="2138"/>
                  <a:pt x="173" y="2138"/>
                  <a:pt x="166" y="2139"/>
                </a:cubicBezTo>
                <a:cubicBezTo>
                  <a:pt x="160" y="2139"/>
                  <a:pt x="153" y="2140"/>
                  <a:pt x="147" y="2140"/>
                </a:cubicBezTo>
                <a:cubicBezTo>
                  <a:pt x="140" y="2141"/>
                  <a:pt x="133" y="2141"/>
                  <a:pt x="126" y="2142"/>
                </a:cubicBezTo>
                <a:cubicBezTo>
                  <a:pt x="119" y="2143"/>
                  <a:pt x="112" y="2144"/>
                  <a:pt x="105" y="2145"/>
                </a:cubicBezTo>
                <a:cubicBezTo>
                  <a:pt x="98" y="2146"/>
                  <a:pt x="91" y="2147"/>
                  <a:pt x="84" y="2148"/>
                </a:cubicBezTo>
                <a:cubicBezTo>
                  <a:pt x="76" y="2149"/>
                  <a:pt x="69" y="2150"/>
                  <a:pt x="61" y="2152"/>
                </a:cubicBezTo>
                <a:cubicBezTo>
                  <a:pt x="53" y="2153"/>
                  <a:pt x="45" y="2155"/>
                  <a:pt x="38" y="2157"/>
                </a:cubicBezTo>
                <a:cubicBezTo>
                  <a:pt x="31" y="2158"/>
                  <a:pt x="24" y="2160"/>
                  <a:pt x="17" y="2162"/>
                </a:cubicBezTo>
                <a:lnTo>
                  <a:pt x="0" y="2162"/>
                </a:lnTo>
                <a:cubicBezTo>
                  <a:pt x="0" y="2162"/>
                  <a:pt x="368" y="1839"/>
                  <a:pt x="366" y="1283"/>
                </a:cubicBezTo>
                <a:cubicBezTo>
                  <a:pt x="365" y="984"/>
                  <a:pt x="330" y="348"/>
                  <a:pt x="773" y="160"/>
                </a:cubicBezTo>
                <a:cubicBezTo>
                  <a:pt x="1098" y="23"/>
                  <a:pt x="1294" y="0"/>
                  <a:pt x="2149" y="0"/>
                </a:cubicBezTo>
                <a:cubicBezTo>
                  <a:pt x="2164" y="0"/>
                  <a:pt x="2179" y="0"/>
                  <a:pt x="2194" y="0"/>
                </a:cubicBezTo>
                <a:cubicBezTo>
                  <a:pt x="3073" y="1"/>
                  <a:pt x="3269" y="23"/>
                  <a:pt x="3597" y="162"/>
                </a:cubicBezTo>
                <a:cubicBezTo>
                  <a:pt x="4040" y="350"/>
                  <a:pt x="4005" y="986"/>
                  <a:pt x="4004" y="1284"/>
                </a:cubicBezTo>
                <a:cubicBezTo>
                  <a:pt x="4003" y="1841"/>
                  <a:pt x="4371" y="2163"/>
                  <a:pt x="4371" y="2163"/>
                </a:cubicBezTo>
              </a:path>
            </a:pathLst>
          </a:custGeom>
          <a:solidFill>
            <a:schemeClr val="accent4"/>
          </a:solidFill>
          <a:ln>
            <a:noFill/>
          </a:ln>
        </p:spPr>
        <p:txBody>
          <a:bodyPr vert="horz" wrap="square" lIns="91440" tIns="45720" rIns="91440" bIns="45720" numCol="1" anchor="ctr" anchorCtr="0" compatLnSpc="1">
            <a:prstTxWarp prst="textNoShape">
              <a:avLst/>
            </a:prstTxWarp>
          </a:bodyPr>
          <a:lstStyle/>
          <a:p>
            <a:pPr algn="ctr"/>
            <a:r>
              <a:rPr lang="tr-TR" sz="2400" dirty="0" smtClean="0"/>
              <a:t>Lider</a:t>
            </a:r>
            <a:endParaRPr lang="en-US" sz="2400" dirty="0"/>
          </a:p>
        </p:txBody>
      </p:sp>
      <p:sp>
        <p:nvSpPr>
          <p:cNvPr id="32" name="Title 1"/>
          <p:cNvSpPr txBox="1">
            <a:spLocks/>
          </p:cNvSpPr>
          <p:nvPr/>
        </p:nvSpPr>
        <p:spPr>
          <a:xfrm>
            <a:off x="8356599" y="6200774"/>
            <a:ext cx="3168650" cy="4857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Lider</a:t>
            </a:r>
          </a:p>
        </p:txBody>
      </p:sp>
      <p:sp>
        <p:nvSpPr>
          <p:cNvPr id="33" name="Köşeli Çift Ayraç 32"/>
          <p:cNvSpPr/>
          <p:nvPr/>
        </p:nvSpPr>
        <p:spPr>
          <a:xfrm>
            <a:off x="1023163" y="596038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İleriki dönemlerde dâhil olabileceğiniz gruplar ve bu gruplarda sahip olacağınız roller neler olabilir? </a:t>
            </a:r>
            <a:endParaRPr lang="tr-TR" sz="2400" dirty="0">
              <a:solidFill>
                <a:schemeClr val="tx1"/>
              </a:solidFill>
            </a:endParaRPr>
          </a:p>
        </p:txBody>
      </p:sp>
      <p:grpSp>
        <p:nvGrpSpPr>
          <p:cNvPr id="34" name="Grup 33"/>
          <p:cNvGrpSpPr/>
          <p:nvPr/>
        </p:nvGrpSpPr>
        <p:grpSpPr>
          <a:xfrm>
            <a:off x="275141" y="5957358"/>
            <a:ext cx="914437" cy="819703"/>
            <a:chOff x="313837" y="4957280"/>
            <a:chExt cx="914437" cy="819703"/>
          </a:xfrm>
        </p:grpSpPr>
        <p:grpSp>
          <p:nvGrpSpPr>
            <p:cNvPr id="35" name="Grup 34"/>
            <p:cNvGrpSpPr/>
            <p:nvPr/>
          </p:nvGrpSpPr>
          <p:grpSpPr>
            <a:xfrm>
              <a:off x="313837" y="4957280"/>
              <a:ext cx="914437" cy="819703"/>
              <a:chOff x="6709431" y="3270742"/>
              <a:chExt cx="1544353" cy="1384361"/>
            </a:xfrm>
            <a:solidFill>
              <a:schemeClr val="tx1">
                <a:lumMod val="65000"/>
                <a:lumOff val="35000"/>
              </a:schemeClr>
            </a:solidFill>
          </p:grpSpPr>
          <p:sp>
            <p:nvSpPr>
              <p:cNvPr id="3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55598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0" nodeType="clickEffect">
                                  <p:stCondLst>
                                    <p:cond delay="0"/>
                                  </p:stCondLst>
                                  <p:childTnLst>
                                    <p:anim calcmode="lin" valueType="num">
                                      <p:cBhvr>
                                        <p:cTn id="13" dur="500"/>
                                        <p:tgtEl>
                                          <p:spTgt spid="6"/>
                                        </p:tgtEl>
                                        <p:attrNameLst>
                                          <p:attrName>ppt_w</p:attrName>
                                        </p:attrNameLst>
                                      </p:cBhvr>
                                      <p:tavLst>
                                        <p:tav tm="0">
                                          <p:val>
                                            <p:strVal val="ppt_w"/>
                                          </p:val>
                                        </p:tav>
                                        <p:tav tm="100000">
                                          <p:val>
                                            <p:fltVal val="0"/>
                                          </p:val>
                                        </p:tav>
                                      </p:tavLst>
                                    </p:anim>
                                    <p:anim calcmode="lin" valueType="num">
                                      <p:cBhvr>
                                        <p:cTn id="14" dur="500"/>
                                        <p:tgtEl>
                                          <p:spTgt spid="6"/>
                                        </p:tgtEl>
                                        <p:attrNameLst>
                                          <p:attrName>ppt_h</p:attrName>
                                        </p:attrNameLst>
                                      </p:cBhvr>
                                      <p:tavLst>
                                        <p:tav tm="0">
                                          <p:val>
                                            <p:strVal val="ppt_h"/>
                                          </p:val>
                                        </p:tav>
                                        <p:tav tm="100000">
                                          <p:val>
                                            <p:fltVal val="0"/>
                                          </p:val>
                                        </p:tav>
                                      </p:tavLst>
                                    </p:anim>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1"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xit" presetSubtype="32" fill="hold" grpId="0" nodeType="clickEffect">
                                  <p:stCondLst>
                                    <p:cond delay="0"/>
                                  </p:stCondLst>
                                  <p:childTnLst>
                                    <p:anim calcmode="lin" valueType="num">
                                      <p:cBhvr>
                                        <p:cTn id="32" dur="500"/>
                                        <p:tgtEl>
                                          <p:spTgt spid="8"/>
                                        </p:tgtEl>
                                        <p:attrNameLst>
                                          <p:attrName>ppt_w</p:attrName>
                                        </p:attrNameLst>
                                      </p:cBhvr>
                                      <p:tavLst>
                                        <p:tav tm="0">
                                          <p:val>
                                            <p:strVal val="ppt_w"/>
                                          </p:val>
                                        </p:tav>
                                        <p:tav tm="100000">
                                          <p:val>
                                            <p:fltVal val="0"/>
                                          </p:val>
                                        </p:tav>
                                      </p:tavLst>
                                    </p:anim>
                                    <p:anim calcmode="lin" valueType="num">
                                      <p:cBhvr>
                                        <p:cTn id="33" dur="500"/>
                                        <p:tgtEl>
                                          <p:spTgt spid="8"/>
                                        </p:tgtEl>
                                        <p:attrNameLst>
                                          <p:attrName>ppt_h</p:attrName>
                                        </p:attrNameLst>
                                      </p:cBhvr>
                                      <p:tavLst>
                                        <p:tav tm="0">
                                          <p:val>
                                            <p:strVal val="ppt_h"/>
                                          </p:val>
                                        </p:tav>
                                        <p:tav tm="100000">
                                          <p:val>
                                            <p:fltVal val="0"/>
                                          </p:val>
                                        </p:tav>
                                      </p:tavLst>
                                    </p:anim>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1"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xit" presetSubtype="32" fill="hold" grpId="0" nodeType="clickEffect">
                                  <p:stCondLst>
                                    <p:cond delay="0"/>
                                  </p:stCondLst>
                                  <p:childTnLst>
                                    <p:anim calcmode="lin" valueType="num">
                                      <p:cBhvr>
                                        <p:cTn id="51" dur="500"/>
                                        <p:tgtEl>
                                          <p:spTgt spid="10"/>
                                        </p:tgtEl>
                                        <p:attrNameLst>
                                          <p:attrName>ppt_w</p:attrName>
                                        </p:attrNameLst>
                                      </p:cBhvr>
                                      <p:tavLst>
                                        <p:tav tm="0">
                                          <p:val>
                                            <p:strVal val="ppt_w"/>
                                          </p:val>
                                        </p:tav>
                                        <p:tav tm="100000">
                                          <p:val>
                                            <p:fltVal val="0"/>
                                          </p:val>
                                        </p:tav>
                                      </p:tavLst>
                                    </p:anim>
                                    <p:anim calcmode="lin" valueType="num">
                                      <p:cBhvr>
                                        <p:cTn id="52" dur="500"/>
                                        <p:tgtEl>
                                          <p:spTgt spid="10"/>
                                        </p:tgtEl>
                                        <p:attrNameLst>
                                          <p:attrName>ppt_h</p:attrName>
                                        </p:attrNameLst>
                                      </p:cBhvr>
                                      <p:tavLst>
                                        <p:tav tm="0">
                                          <p:val>
                                            <p:strVal val="ppt_h"/>
                                          </p:val>
                                        </p:tav>
                                        <p:tav tm="100000">
                                          <p:val>
                                            <p:fltVal val="0"/>
                                          </p:val>
                                        </p:tav>
                                      </p:tavLst>
                                    </p:anim>
                                    <p:animEffect transition="out" filter="fade">
                                      <p:cBhvr>
                                        <p:cTn id="53" dur="500"/>
                                        <p:tgtEl>
                                          <p:spTgt spid="10"/>
                                        </p:tgtEl>
                                      </p:cBhvr>
                                    </p:animEffect>
                                    <p:set>
                                      <p:cBhvr>
                                        <p:cTn id="54" dur="1" fill="hold">
                                          <p:stCondLst>
                                            <p:cond delay="499"/>
                                          </p:stCondLst>
                                        </p:cTn>
                                        <p:tgtEl>
                                          <p:spTgt spid="10"/>
                                        </p:tgtEl>
                                        <p:attrNameLst>
                                          <p:attrName>style.visibility</p:attrName>
                                        </p:attrNameLst>
                                      </p:cBhvr>
                                      <p:to>
                                        <p:strVal val="hidden"/>
                                      </p:to>
                                    </p:set>
                                  </p:childTnLst>
                                </p:cTn>
                              </p:par>
                              <p:par>
                                <p:cTn id="55" presetID="53" presetClass="entr" presetSubtype="16"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1" nodeType="click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500" fill="hold"/>
                                        <p:tgtEl>
                                          <p:spTgt spid="13"/>
                                        </p:tgtEl>
                                        <p:attrNameLst>
                                          <p:attrName>ppt_w</p:attrName>
                                        </p:attrNameLst>
                                      </p:cBhvr>
                                      <p:tavLst>
                                        <p:tav tm="0">
                                          <p:val>
                                            <p:fltVal val="0"/>
                                          </p:val>
                                        </p:tav>
                                        <p:tav tm="100000">
                                          <p:val>
                                            <p:strVal val="#ppt_w"/>
                                          </p:val>
                                        </p:tav>
                                      </p:tavLst>
                                    </p:anim>
                                    <p:anim calcmode="lin" valueType="num">
                                      <p:cBhvr>
                                        <p:cTn id="65" dur="500" fill="hold"/>
                                        <p:tgtEl>
                                          <p:spTgt spid="13"/>
                                        </p:tgtEl>
                                        <p:attrNameLst>
                                          <p:attrName>ppt_h</p:attrName>
                                        </p:attrNameLst>
                                      </p:cBhvr>
                                      <p:tavLst>
                                        <p:tav tm="0">
                                          <p:val>
                                            <p:fltVal val="0"/>
                                          </p:val>
                                        </p:tav>
                                        <p:tav tm="100000">
                                          <p:val>
                                            <p:strVal val="#ppt_h"/>
                                          </p:val>
                                        </p:tav>
                                      </p:tavLst>
                                    </p:anim>
                                    <p:animEffect transition="in" filter="fade">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xit" presetSubtype="32" fill="hold" grpId="0" nodeType="clickEffect">
                                  <p:stCondLst>
                                    <p:cond delay="0"/>
                                  </p:stCondLst>
                                  <p:childTnLst>
                                    <p:anim calcmode="lin" valueType="num">
                                      <p:cBhvr>
                                        <p:cTn id="70" dur="500"/>
                                        <p:tgtEl>
                                          <p:spTgt spid="13"/>
                                        </p:tgtEl>
                                        <p:attrNameLst>
                                          <p:attrName>ppt_w</p:attrName>
                                        </p:attrNameLst>
                                      </p:cBhvr>
                                      <p:tavLst>
                                        <p:tav tm="0">
                                          <p:val>
                                            <p:strVal val="ppt_w"/>
                                          </p:val>
                                        </p:tav>
                                        <p:tav tm="100000">
                                          <p:val>
                                            <p:fltVal val="0"/>
                                          </p:val>
                                        </p:tav>
                                      </p:tavLst>
                                    </p:anim>
                                    <p:anim calcmode="lin" valueType="num">
                                      <p:cBhvr>
                                        <p:cTn id="71" dur="500"/>
                                        <p:tgtEl>
                                          <p:spTgt spid="13"/>
                                        </p:tgtEl>
                                        <p:attrNameLst>
                                          <p:attrName>ppt_h</p:attrName>
                                        </p:attrNameLst>
                                      </p:cBhvr>
                                      <p:tavLst>
                                        <p:tav tm="0">
                                          <p:val>
                                            <p:strVal val="ppt_h"/>
                                          </p:val>
                                        </p:tav>
                                        <p:tav tm="100000">
                                          <p:val>
                                            <p:fltVal val="0"/>
                                          </p:val>
                                        </p:tav>
                                      </p:tavLst>
                                    </p:anim>
                                    <p:animEffect transition="out" filter="fade">
                                      <p:cBhvr>
                                        <p:cTn id="72" dur="500"/>
                                        <p:tgtEl>
                                          <p:spTgt spid="13"/>
                                        </p:tgtEl>
                                      </p:cBhvr>
                                    </p:animEffect>
                                    <p:set>
                                      <p:cBhvr>
                                        <p:cTn id="73" dur="1" fill="hold">
                                          <p:stCondLst>
                                            <p:cond delay="499"/>
                                          </p:stCondLst>
                                        </p:cTn>
                                        <p:tgtEl>
                                          <p:spTgt spid="13"/>
                                        </p:tgtEl>
                                        <p:attrNameLst>
                                          <p:attrName>style.visibility</p:attrName>
                                        </p:attrNameLst>
                                      </p:cBhvr>
                                      <p:to>
                                        <p:strVal val="hidden"/>
                                      </p:to>
                                    </p:set>
                                  </p:childTnLst>
                                </p:cTn>
                              </p:par>
                              <p:par>
                                <p:cTn id="74" presetID="53" presetClass="entr" presetSubtype="16"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ppt_w</p:attrName>
                                        </p:attrNameLst>
                                      </p:cBhvr>
                                      <p:tavLst>
                                        <p:tav tm="0">
                                          <p:val>
                                            <p:fltVal val="0"/>
                                          </p:val>
                                        </p:tav>
                                        <p:tav tm="100000">
                                          <p:val>
                                            <p:strVal val="#ppt_w"/>
                                          </p:val>
                                        </p:tav>
                                      </p:tavLst>
                                    </p:anim>
                                    <p:anim calcmode="lin" valueType="num">
                                      <p:cBhvr>
                                        <p:cTn id="77" dur="500" fill="hold"/>
                                        <p:tgtEl>
                                          <p:spTgt spid="12"/>
                                        </p:tgtEl>
                                        <p:attrNameLst>
                                          <p:attrName>ppt_h</p:attrName>
                                        </p:attrNameLst>
                                      </p:cBhvr>
                                      <p:tavLst>
                                        <p:tav tm="0">
                                          <p:val>
                                            <p:fltVal val="0"/>
                                          </p:val>
                                        </p:tav>
                                        <p:tav tm="100000">
                                          <p:val>
                                            <p:strVal val="#ppt_h"/>
                                          </p:val>
                                        </p:tav>
                                      </p:tavLst>
                                    </p:anim>
                                    <p:animEffect transition="in" filter="fade">
                                      <p:cBhvr>
                                        <p:cTn id="78" dur="500"/>
                                        <p:tgtEl>
                                          <p:spTgt spid="12"/>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grpId="1" nodeType="click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p:cTn id="83" dur="500" fill="hold"/>
                                        <p:tgtEl>
                                          <p:spTgt spid="15"/>
                                        </p:tgtEl>
                                        <p:attrNameLst>
                                          <p:attrName>ppt_w</p:attrName>
                                        </p:attrNameLst>
                                      </p:cBhvr>
                                      <p:tavLst>
                                        <p:tav tm="0">
                                          <p:val>
                                            <p:fltVal val="0"/>
                                          </p:val>
                                        </p:tav>
                                        <p:tav tm="100000">
                                          <p:val>
                                            <p:strVal val="#ppt_w"/>
                                          </p:val>
                                        </p:tav>
                                      </p:tavLst>
                                    </p:anim>
                                    <p:anim calcmode="lin" valueType="num">
                                      <p:cBhvr>
                                        <p:cTn id="84" dur="500" fill="hold"/>
                                        <p:tgtEl>
                                          <p:spTgt spid="15"/>
                                        </p:tgtEl>
                                        <p:attrNameLst>
                                          <p:attrName>ppt_h</p:attrName>
                                        </p:attrNameLst>
                                      </p:cBhvr>
                                      <p:tavLst>
                                        <p:tav tm="0">
                                          <p:val>
                                            <p:fltVal val="0"/>
                                          </p:val>
                                        </p:tav>
                                        <p:tav tm="100000">
                                          <p:val>
                                            <p:strVal val="#ppt_h"/>
                                          </p:val>
                                        </p:tav>
                                      </p:tavLst>
                                    </p:anim>
                                    <p:animEffect transition="in" filter="fade">
                                      <p:cBhvr>
                                        <p:cTn id="85" dur="500"/>
                                        <p:tgtEl>
                                          <p:spTgt spid="15"/>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xit" presetSubtype="32" fill="hold" grpId="0" nodeType="clickEffect">
                                  <p:stCondLst>
                                    <p:cond delay="0"/>
                                  </p:stCondLst>
                                  <p:childTnLst>
                                    <p:anim calcmode="lin" valueType="num">
                                      <p:cBhvr>
                                        <p:cTn id="89" dur="500"/>
                                        <p:tgtEl>
                                          <p:spTgt spid="15"/>
                                        </p:tgtEl>
                                        <p:attrNameLst>
                                          <p:attrName>ppt_w</p:attrName>
                                        </p:attrNameLst>
                                      </p:cBhvr>
                                      <p:tavLst>
                                        <p:tav tm="0">
                                          <p:val>
                                            <p:strVal val="ppt_w"/>
                                          </p:val>
                                        </p:tav>
                                        <p:tav tm="100000">
                                          <p:val>
                                            <p:fltVal val="0"/>
                                          </p:val>
                                        </p:tav>
                                      </p:tavLst>
                                    </p:anim>
                                    <p:anim calcmode="lin" valueType="num">
                                      <p:cBhvr>
                                        <p:cTn id="90" dur="500"/>
                                        <p:tgtEl>
                                          <p:spTgt spid="15"/>
                                        </p:tgtEl>
                                        <p:attrNameLst>
                                          <p:attrName>ppt_h</p:attrName>
                                        </p:attrNameLst>
                                      </p:cBhvr>
                                      <p:tavLst>
                                        <p:tav tm="0">
                                          <p:val>
                                            <p:strVal val="ppt_h"/>
                                          </p:val>
                                        </p:tav>
                                        <p:tav tm="100000">
                                          <p:val>
                                            <p:fltVal val="0"/>
                                          </p:val>
                                        </p:tav>
                                      </p:tavLst>
                                    </p:anim>
                                    <p:animEffect transition="out" filter="fade">
                                      <p:cBhvr>
                                        <p:cTn id="91" dur="500"/>
                                        <p:tgtEl>
                                          <p:spTgt spid="15"/>
                                        </p:tgtEl>
                                      </p:cBhvr>
                                    </p:animEffect>
                                    <p:set>
                                      <p:cBhvr>
                                        <p:cTn id="92" dur="1" fill="hold">
                                          <p:stCondLst>
                                            <p:cond delay="499"/>
                                          </p:stCondLst>
                                        </p:cTn>
                                        <p:tgtEl>
                                          <p:spTgt spid="15"/>
                                        </p:tgtEl>
                                        <p:attrNameLst>
                                          <p:attrName>style.visibility</p:attrName>
                                        </p:attrNameLst>
                                      </p:cBhvr>
                                      <p:to>
                                        <p:strVal val="hidden"/>
                                      </p:to>
                                    </p:set>
                                  </p:childTnLst>
                                </p:cTn>
                              </p:par>
                              <p:par>
                                <p:cTn id="93" presetID="53" presetClass="entr" presetSubtype="16" fill="hold" grpId="0"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500" fill="hold"/>
                                        <p:tgtEl>
                                          <p:spTgt spid="14"/>
                                        </p:tgtEl>
                                        <p:attrNameLst>
                                          <p:attrName>ppt_w</p:attrName>
                                        </p:attrNameLst>
                                      </p:cBhvr>
                                      <p:tavLst>
                                        <p:tav tm="0">
                                          <p:val>
                                            <p:fltVal val="0"/>
                                          </p:val>
                                        </p:tav>
                                        <p:tav tm="100000">
                                          <p:val>
                                            <p:strVal val="#ppt_w"/>
                                          </p:val>
                                        </p:tav>
                                      </p:tavLst>
                                    </p:anim>
                                    <p:anim calcmode="lin" valueType="num">
                                      <p:cBhvr>
                                        <p:cTn id="96" dur="500" fill="hold"/>
                                        <p:tgtEl>
                                          <p:spTgt spid="14"/>
                                        </p:tgtEl>
                                        <p:attrNameLst>
                                          <p:attrName>ppt_h</p:attrName>
                                        </p:attrNameLst>
                                      </p:cBhvr>
                                      <p:tavLst>
                                        <p:tav tm="0">
                                          <p:val>
                                            <p:fltVal val="0"/>
                                          </p:val>
                                        </p:tav>
                                        <p:tav tm="100000">
                                          <p:val>
                                            <p:strVal val="#ppt_h"/>
                                          </p:val>
                                        </p:tav>
                                      </p:tavLst>
                                    </p:anim>
                                    <p:animEffect transition="in" filter="fade">
                                      <p:cBhvr>
                                        <p:cTn id="97" dur="500"/>
                                        <p:tgtEl>
                                          <p:spTgt spid="14"/>
                                        </p:tgtEl>
                                      </p:cBhvr>
                                    </p:animEffect>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1" nodeType="click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500" fill="hold"/>
                                        <p:tgtEl>
                                          <p:spTgt spid="17"/>
                                        </p:tgtEl>
                                        <p:attrNameLst>
                                          <p:attrName>ppt_w</p:attrName>
                                        </p:attrNameLst>
                                      </p:cBhvr>
                                      <p:tavLst>
                                        <p:tav tm="0">
                                          <p:val>
                                            <p:fltVal val="0"/>
                                          </p:val>
                                        </p:tav>
                                        <p:tav tm="100000">
                                          <p:val>
                                            <p:strVal val="#ppt_w"/>
                                          </p:val>
                                        </p:tav>
                                      </p:tavLst>
                                    </p:anim>
                                    <p:anim calcmode="lin" valueType="num">
                                      <p:cBhvr>
                                        <p:cTn id="103" dur="500" fill="hold"/>
                                        <p:tgtEl>
                                          <p:spTgt spid="17"/>
                                        </p:tgtEl>
                                        <p:attrNameLst>
                                          <p:attrName>ppt_h</p:attrName>
                                        </p:attrNameLst>
                                      </p:cBhvr>
                                      <p:tavLst>
                                        <p:tav tm="0">
                                          <p:val>
                                            <p:fltVal val="0"/>
                                          </p:val>
                                        </p:tav>
                                        <p:tav tm="100000">
                                          <p:val>
                                            <p:strVal val="#ppt_h"/>
                                          </p:val>
                                        </p:tav>
                                      </p:tavLst>
                                    </p:anim>
                                    <p:animEffect transition="in" filter="fade">
                                      <p:cBhvr>
                                        <p:cTn id="104" dur="500"/>
                                        <p:tgtEl>
                                          <p:spTgt spid="17"/>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xit" presetSubtype="32" fill="hold" grpId="0" nodeType="clickEffect">
                                  <p:stCondLst>
                                    <p:cond delay="0"/>
                                  </p:stCondLst>
                                  <p:childTnLst>
                                    <p:anim calcmode="lin" valueType="num">
                                      <p:cBhvr>
                                        <p:cTn id="108" dur="500"/>
                                        <p:tgtEl>
                                          <p:spTgt spid="17"/>
                                        </p:tgtEl>
                                        <p:attrNameLst>
                                          <p:attrName>ppt_w</p:attrName>
                                        </p:attrNameLst>
                                      </p:cBhvr>
                                      <p:tavLst>
                                        <p:tav tm="0">
                                          <p:val>
                                            <p:strVal val="ppt_w"/>
                                          </p:val>
                                        </p:tav>
                                        <p:tav tm="100000">
                                          <p:val>
                                            <p:fltVal val="0"/>
                                          </p:val>
                                        </p:tav>
                                      </p:tavLst>
                                    </p:anim>
                                    <p:anim calcmode="lin" valueType="num">
                                      <p:cBhvr>
                                        <p:cTn id="109" dur="500"/>
                                        <p:tgtEl>
                                          <p:spTgt spid="17"/>
                                        </p:tgtEl>
                                        <p:attrNameLst>
                                          <p:attrName>ppt_h</p:attrName>
                                        </p:attrNameLst>
                                      </p:cBhvr>
                                      <p:tavLst>
                                        <p:tav tm="0">
                                          <p:val>
                                            <p:strVal val="ppt_h"/>
                                          </p:val>
                                        </p:tav>
                                        <p:tav tm="100000">
                                          <p:val>
                                            <p:fltVal val="0"/>
                                          </p:val>
                                        </p:tav>
                                      </p:tavLst>
                                    </p:anim>
                                    <p:animEffect transition="out" filter="fade">
                                      <p:cBhvr>
                                        <p:cTn id="110" dur="500"/>
                                        <p:tgtEl>
                                          <p:spTgt spid="17"/>
                                        </p:tgtEl>
                                      </p:cBhvr>
                                    </p:animEffect>
                                    <p:set>
                                      <p:cBhvr>
                                        <p:cTn id="111" dur="1" fill="hold">
                                          <p:stCondLst>
                                            <p:cond delay="499"/>
                                          </p:stCondLst>
                                        </p:cTn>
                                        <p:tgtEl>
                                          <p:spTgt spid="17"/>
                                        </p:tgtEl>
                                        <p:attrNameLst>
                                          <p:attrName>style.visibility</p:attrName>
                                        </p:attrNameLst>
                                      </p:cBhvr>
                                      <p:to>
                                        <p:strVal val="hidden"/>
                                      </p:to>
                                    </p:set>
                                  </p:childTnLst>
                                </p:cTn>
                              </p:par>
                              <p:par>
                                <p:cTn id="112" presetID="53" presetClass="entr" presetSubtype="16" fill="hold" grpId="0"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500" fill="hold"/>
                                        <p:tgtEl>
                                          <p:spTgt spid="16"/>
                                        </p:tgtEl>
                                        <p:attrNameLst>
                                          <p:attrName>ppt_w</p:attrName>
                                        </p:attrNameLst>
                                      </p:cBhvr>
                                      <p:tavLst>
                                        <p:tav tm="0">
                                          <p:val>
                                            <p:fltVal val="0"/>
                                          </p:val>
                                        </p:tav>
                                        <p:tav tm="100000">
                                          <p:val>
                                            <p:strVal val="#ppt_w"/>
                                          </p:val>
                                        </p:tav>
                                      </p:tavLst>
                                    </p:anim>
                                    <p:anim calcmode="lin" valueType="num">
                                      <p:cBhvr>
                                        <p:cTn id="115" dur="500" fill="hold"/>
                                        <p:tgtEl>
                                          <p:spTgt spid="16"/>
                                        </p:tgtEl>
                                        <p:attrNameLst>
                                          <p:attrName>ppt_h</p:attrName>
                                        </p:attrNameLst>
                                      </p:cBhvr>
                                      <p:tavLst>
                                        <p:tav tm="0">
                                          <p:val>
                                            <p:fltVal val="0"/>
                                          </p:val>
                                        </p:tav>
                                        <p:tav tm="100000">
                                          <p:val>
                                            <p:strVal val="#ppt_h"/>
                                          </p:val>
                                        </p:tav>
                                      </p:tavLst>
                                    </p:anim>
                                    <p:animEffect transition="in" filter="fade">
                                      <p:cBhvr>
                                        <p:cTn id="116" dur="500"/>
                                        <p:tgtEl>
                                          <p:spTgt spid="16"/>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grpId="1" nodeType="click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p:cTn id="121" dur="500" fill="hold"/>
                                        <p:tgtEl>
                                          <p:spTgt spid="19"/>
                                        </p:tgtEl>
                                        <p:attrNameLst>
                                          <p:attrName>ppt_w</p:attrName>
                                        </p:attrNameLst>
                                      </p:cBhvr>
                                      <p:tavLst>
                                        <p:tav tm="0">
                                          <p:val>
                                            <p:fltVal val="0"/>
                                          </p:val>
                                        </p:tav>
                                        <p:tav tm="100000">
                                          <p:val>
                                            <p:strVal val="#ppt_w"/>
                                          </p:val>
                                        </p:tav>
                                      </p:tavLst>
                                    </p:anim>
                                    <p:anim calcmode="lin" valueType="num">
                                      <p:cBhvr>
                                        <p:cTn id="122" dur="500" fill="hold"/>
                                        <p:tgtEl>
                                          <p:spTgt spid="19"/>
                                        </p:tgtEl>
                                        <p:attrNameLst>
                                          <p:attrName>ppt_h</p:attrName>
                                        </p:attrNameLst>
                                      </p:cBhvr>
                                      <p:tavLst>
                                        <p:tav tm="0">
                                          <p:val>
                                            <p:fltVal val="0"/>
                                          </p:val>
                                        </p:tav>
                                        <p:tav tm="100000">
                                          <p:val>
                                            <p:strVal val="#ppt_h"/>
                                          </p:val>
                                        </p:tav>
                                      </p:tavLst>
                                    </p:anim>
                                    <p:animEffect transition="in" filter="fade">
                                      <p:cBhvr>
                                        <p:cTn id="123" dur="500"/>
                                        <p:tgtEl>
                                          <p:spTgt spid="19"/>
                                        </p:tgtEl>
                                      </p:cBhvr>
                                    </p:animEffect>
                                  </p:childTnLst>
                                </p:cTn>
                              </p:par>
                            </p:childTnLst>
                          </p:cTn>
                        </p:par>
                      </p:childTnLst>
                    </p:cTn>
                  </p:par>
                  <p:par>
                    <p:cTn id="124" fill="hold">
                      <p:stCondLst>
                        <p:cond delay="indefinite"/>
                      </p:stCondLst>
                      <p:childTnLst>
                        <p:par>
                          <p:cTn id="125" fill="hold">
                            <p:stCondLst>
                              <p:cond delay="0"/>
                            </p:stCondLst>
                            <p:childTnLst>
                              <p:par>
                                <p:cTn id="126" presetID="53" presetClass="exit" presetSubtype="32" fill="hold" grpId="0" nodeType="clickEffect">
                                  <p:stCondLst>
                                    <p:cond delay="0"/>
                                  </p:stCondLst>
                                  <p:childTnLst>
                                    <p:anim calcmode="lin" valueType="num">
                                      <p:cBhvr>
                                        <p:cTn id="127" dur="500"/>
                                        <p:tgtEl>
                                          <p:spTgt spid="19"/>
                                        </p:tgtEl>
                                        <p:attrNameLst>
                                          <p:attrName>ppt_w</p:attrName>
                                        </p:attrNameLst>
                                      </p:cBhvr>
                                      <p:tavLst>
                                        <p:tav tm="0">
                                          <p:val>
                                            <p:strVal val="ppt_w"/>
                                          </p:val>
                                        </p:tav>
                                        <p:tav tm="100000">
                                          <p:val>
                                            <p:fltVal val="0"/>
                                          </p:val>
                                        </p:tav>
                                      </p:tavLst>
                                    </p:anim>
                                    <p:anim calcmode="lin" valueType="num">
                                      <p:cBhvr>
                                        <p:cTn id="128" dur="500"/>
                                        <p:tgtEl>
                                          <p:spTgt spid="19"/>
                                        </p:tgtEl>
                                        <p:attrNameLst>
                                          <p:attrName>ppt_h</p:attrName>
                                        </p:attrNameLst>
                                      </p:cBhvr>
                                      <p:tavLst>
                                        <p:tav tm="0">
                                          <p:val>
                                            <p:strVal val="ppt_h"/>
                                          </p:val>
                                        </p:tav>
                                        <p:tav tm="100000">
                                          <p:val>
                                            <p:fltVal val="0"/>
                                          </p:val>
                                        </p:tav>
                                      </p:tavLst>
                                    </p:anim>
                                    <p:animEffect transition="out" filter="fade">
                                      <p:cBhvr>
                                        <p:cTn id="129" dur="500"/>
                                        <p:tgtEl>
                                          <p:spTgt spid="19"/>
                                        </p:tgtEl>
                                      </p:cBhvr>
                                    </p:animEffect>
                                    <p:set>
                                      <p:cBhvr>
                                        <p:cTn id="130" dur="1" fill="hold">
                                          <p:stCondLst>
                                            <p:cond delay="499"/>
                                          </p:stCondLst>
                                        </p:cTn>
                                        <p:tgtEl>
                                          <p:spTgt spid="19"/>
                                        </p:tgtEl>
                                        <p:attrNameLst>
                                          <p:attrName>style.visibility</p:attrName>
                                        </p:attrNameLst>
                                      </p:cBhvr>
                                      <p:to>
                                        <p:strVal val="hidden"/>
                                      </p:to>
                                    </p:set>
                                  </p:childTnLst>
                                </p:cTn>
                              </p:par>
                              <p:par>
                                <p:cTn id="131" presetID="53" presetClass="entr" presetSubtype="16" fill="hold" grpId="0"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500" fill="hold"/>
                                        <p:tgtEl>
                                          <p:spTgt spid="18"/>
                                        </p:tgtEl>
                                        <p:attrNameLst>
                                          <p:attrName>ppt_w</p:attrName>
                                        </p:attrNameLst>
                                      </p:cBhvr>
                                      <p:tavLst>
                                        <p:tav tm="0">
                                          <p:val>
                                            <p:fltVal val="0"/>
                                          </p:val>
                                        </p:tav>
                                        <p:tav tm="100000">
                                          <p:val>
                                            <p:strVal val="#ppt_w"/>
                                          </p:val>
                                        </p:tav>
                                      </p:tavLst>
                                    </p:anim>
                                    <p:anim calcmode="lin" valueType="num">
                                      <p:cBhvr>
                                        <p:cTn id="134" dur="500" fill="hold"/>
                                        <p:tgtEl>
                                          <p:spTgt spid="18"/>
                                        </p:tgtEl>
                                        <p:attrNameLst>
                                          <p:attrName>ppt_h</p:attrName>
                                        </p:attrNameLst>
                                      </p:cBhvr>
                                      <p:tavLst>
                                        <p:tav tm="0">
                                          <p:val>
                                            <p:fltVal val="0"/>
                                          </p:val>
                                        </p:tav>
                                        <p:tav tm="100000">
                                          <p:val>
                                            <p:strVal val="#ppt_h"/>
                                          </p:val>
                                        </p:tav>
                                      </p:tavLst>
                                    </p:anim>
                                    <p:animEffect transition="in" filter="fade">
                                      <p:cBhvr>
                                        <p:cTn id="135" dur="500"/>
                                        <p:tgtEl>
                                          <p:spTgt spid="18"/>
                                        </p:tgtEl>
                                      </p:cBhvr>
                                    </p:animEffect>
                                  </p:childTnLst>
                                </p:cTn>
                              </p:par>
                            </p:childTnLst>
                          </p:cTn>
                        </p:par>
                      </p:childTnLst>
                    </p:cTn>
                  </p:par>
                  <p:par>
                    <p:cTn id="136" fill="hold">
                      <p:stCondLst>
                        <p:cond delay="indefinite"/>
                      </p:stCondLst>
                      <p:childTnLst>
                        <p:par>
                          <p:cTn id="137" fill="hold">
                            <p:stCondLst>
                              <p:cond delay="0"/>
                            </p:stCondLst>
                            <p:childTnLst>
                              <p:par>
                                <p:cTn id="138" presetID="53" presetClass="entr" presetSubtype="16" fill="hold" grpId="1" nodeType="clickEffect">
                                  <p:stCondLst>
                                    <p:cond delay="0"/>
                                  </p:stCondLst>
                                  <p:childTnLst>
                                    <p:set>
                                      <p:cBhvr>
                                        <p:cTn id="139" dur="1" fill="hold">
                                          <p:stCondLst>
                                            <p:cond delay="0"/>
                                          </p:stCondLst>
                                        </p:cTn>
                                        <p:tgtEl>
                                          <p:spTgt spid="20"/>
                                        </p:tgtEl>
                                        <p:attrNameLst>
                                          <p:attrName>style.visibility</p:attrName>
                                        </p:attrNameLst>
                                      </p:cBhvr>
                                      <p:to>
                                        <p:strVal val="visible"/>
                                      </p:to>
                                    </p:set>
                                    <p:anim calcmode="lin" valueType="num">
                                      <p:cBhvr>
                                        <p:cTn id="140" dur="500" fill="hold"/>
                                        <p:tgtEl>
                                          <p:spTgt spid="20"/>
                                        </p:tgtEl>
                                        <p:attrNameLst>
                                          <p:attrName>ppt_w</p:attrName>
                                        </p:attrNameLst>
                                      </p:cBhvr>
                                      <p:tavLst>
                                        <p:tav tm="0">
                                          <p:val>
                                            <p:fltVal val="0"/>
                                          </p:val>
                                        </p:tav>
                                        <p:tav tm="100000">
                                          <p:val>
                                            <p:strVal val="#ppt_w"/>
                                          </p:val>
                                        </p:tav>
                                      </p:tavLst>
                                    </p:anim>
                                    <p:anim calcmode="lin" valueType="num">
                                      <p:cBhvr>
                                        <p:cTn id="141" dur="500" fill="hold"/>
                                        <p:tgtEl>
                                          <p:spTgt spid="20"/>
                                        </p:tgtEl>
                                        <p:attrNameLst>
                                          <p:attrName>ppt_h</p:attrName>
                                        </p:attrNameLst>
                                      </p:cBhvr>
                                      <p:tavLst>
                                        <p:tav tm="0">
                                          <p:val>
                                            <p:fltVal val="0"/>
                                          </p:val>
                                        </p:tav>
                                        <p:tav tm="100000">
                                          <p:val>
                                            <p:strVal val="#ppt_h"/>
                                          </p:val>
                                        </p:tav>
                                      </p:tavLst>
                                    </p:anim>
                                    <p:animEffect transition="in" filter="fade">
                                      <p:cBhvr>
                                        <p:cTn id="142" dur="500"/>
                                        <p:tgtEl>
                                          <p:spTgt spid="20"/>
                                        </p:tgtEl>
                                      </p:cBhvr>
                                    </p:animEffect>
                                  </p:childTnLst>
                                </p:cTn>
                              </p:par>
                            </p:childTnLst>
                          </p:cTn>
                        </p:par>
                      </p:childTnLst>
                    </p:cTn>
                  </p:par>
                  <p:par>
                    <p:cTn id="143" fill="hold">
                      <p:stCondLst>
                        <p:cond delay="indefinite"/>
                      </p:stCondLst>
                      <p:childTnLst>
                        <p:par>
                          <p:cTn id="144" fill="hold">
                            <p:stCondLst>
                              <p:cond delay="0"/>
                            </p:stCondLst>
                            <p:childTnLst>
                              <p:par>
                                <p:cTn id="145" presetID="53" presetClass="exit" presetSubtype="32" fill="hold" grpId="0" nodeType="clickEffect">
                                  <p:stCondLst>
                                    <p:cond delay="0"/>
                                  </p:stCondLst>
                                  <p:childTnLst>
                                    <p:anim calcmode="lin" valueType="num">
                                      <p:cBhvr>
                                        <p:cTn id="146" dur="500"/>
                                        <p:tgtEl>
                                          <p:spTgt spid="20"/>
                                        </p:tgtEl>
                                        <p:attrNameLst>
                                          <p:attrName>ppt_w</p:attrName>
                                        </p:attrNameLst>
                                      </p:cBhvr>
                                      <p:tavLst>
                                        <p:tav tm="0">
                                          <p:val>
                                            <p:strVal val="ppt_w"/>
                                          </p:val>
                                        </p:tav>
                                        <p:tav tm="100000">
                                          <p:val>
                                            <p:fltVal val="0"/>
                                          </p:val>
                                        </p:tav>
                                      </p:tavLst>
                                    </p:anim>
                                    <p:anim calcmode="lin" valueType="num">
                                      <p:cBhvr>
                                        <p:cTn id="147" dur="500"/>
                                        <p:tgtEl>
                                          <p:spTgt spid="20"/>
                                        </p:tgtEl>
                                        <p:attrNameLst>
                                          <p:attrName>ppt_h</p:attrName>
                                        </p:attrNameLst>
                                      </p:cBhvr>
                                      <p:tavLst>
                                        <p:tav tm="0">
                                          <p:val>
                                            <p:strVal val="ppt_h"/>
                                          </p:val>
                                        </p:tav>
                                        <p:tav tm="100000">
                                          <p:val>
                                            <p:fltVal val="0"/>
                                          </p:val>
                                        </p:tav>
                                      </p:tavLst>
                                    </p:anim>
                                    <p:animEffect transition="out" filter="fade">
                                      <p:cBhvr>
                                        <p:cTn id="148" dur="500"/>
                                        <p:tgtEl>
                                          <p:spTgt spid="20"/>
                                        </p:tgtEl>
                                      </p:cBhvr>
                                    </p:animEffect>
                                    <p:set>
                                      <p:cBhvr>
                                        <p:cTn id="149" dur="1" fill="hold">
                                          <p:stCondLst>
                                            <p:cond delay="499"/>
                                          </p:stCondLst>
                                        </p:cTn>
                                        <p:tgtEl>
                                          <p:spTgt spid="20"/>
                                        </p:tgtEl>
                                        <p:attrNameLst>
                                          <p:attrName>style.visibility</p:attrName>
                                        </p:attrNameLst>
                                      </p:cBhvr>
                                      <p:to>
                                        <p:strVal val="hidden"/>
                                      </p:to>
                                    </p:set>
                                  </p:childTnLst>
                                </p:cTn>
                              </p:par>
                              <p:par>
                                <p:cTn id="150" presetID="53" presetClass="entr" presetSubtype="16" fill="hold" grpId="0"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p:cTn id="152" dur="500" fill="hold"/>
                                        <p:tgtEl>
                                          <p:spTgt spid="21"/>
                                        </p:tgtEl>
                                        <p:attrNameLst>
                                          <p:attrName>ppt_w</p:attrName>
                                        </p:attrNameLst>
                                      </p:cBhvr>
                                      <p:tavLst>
                                        <p:tav tm="0">
                                          <p:val>
                                            <p:fltVal val="0"/>
                                          </p:val>
                                        </p:tav>
                                        <p:tav tm="100000">
                                          <p:val>
                                            <p:strVal val="#ppt_w"/>
                                          </p:val>
                                        </p:tav>
                                      </p:tavLst>
                                    </p:anim>
                                    <p:anim calcmode="lin" valueType="num">
                                      <p:cBhvr>
                                        <p:cTn id="153" dur="500" fill="hold"/>
                                        <p:tgtEl>
                                          <p:spTgt spid="21"/>
                                        </p:tgtEl>
                                        <p:attrNameLst>
                                          <p:attrName>ppt_h</p:attrName>
                                        </p:attrNameLst>
                                      </p:cBhvr>
                                      <p:tavLst>
                                        <p:tav tm="0">
                                          <p:val>
                                            <p:fltVal val="0"/>
                                          </p:val>
                                        </p:tav>
                                        <p:tav tm="100000">
                                          <p:val>
                                            <p:strVal val="#ppt_h"/>
                                          </p:val>
                                        </p:tav>
                                      </p:tavLst>
                                    </p:anim>
                                    <p:animEffect transition="in" filter="fade">
                                      <p:cBhvr>
                                        <p:cTn id="154" dur="500"/>
                                        <p:tgtEl>
                                          <p:spTgt spid="21"/>
                                        </p:tgtEl>
                                      </p:cBhvr>
                                    </p:animEffect>
                                  </p:childTnLst>
                                </p:cTn>
                              </p:par>
                            </p:childTnLst>
                          </p:cTn>
                        </p:par>
                      </p:childTnLst>
                    </p:cTn>
                  </p:par>
                  <p:par>
                    <p:cTn id="155" fill="hold">
                      <p:stCondLst>
                        <p:cond delay="indefinite"/>
                      </p:stCondLst>
                      <p:childTnLst>
                        <p:par>
                          <p:cTn id="156" fill="hold">
                            <p:stCondLst>
                              <p:cond delay="0"/>
                            </p:stCondLst>
                            <p:childTnLst>
                              <p:par>
                                <p:cTn id="157" presetID="53" presetClass="entr" presetSubtype="16" fill="hold" grpId="1" nodeType="clickEffect">
                                  <p:stCondLst>
                                    <p:cond delay="0"/>
                                  </p:stCondLst>
                                  <p:childTnLst>
                                    <p:set>
                                      <p:cBhvr>
                                        <p:cTn id="158" dur="1" fill="hold">
                                          <p:stCondLst>
                                            <p:cond delay="0"/>
                                          </p:stCondLst>
                                        </p:cTn>
                                        <p:tgtEl>
                                          <p:spTgt spid="22"/>
                                        </p:tgtEl>
                                        <p:attrNameLst>
                                          <p:attrName>style.visibility</p:attrName>
                                        </p:attrNameLst>
                                      </p:cBhvr>
                                      <p:to>
                                        <p:strVal val="visible"/>
                                      </p:to>
                                    </p:set>
                                    <p:anim calcmode="lin" valueType="num">
                                      <p:cBhvr>
                                        <p:cTn id="159" dur="500" fill="hold"/>
                                        <p:tgtEl>
                                          <p:spTgt spid="22"/>
                                        </p:tgtEl>
                                        <p:attrNameLst>
                                          <p:attrName>ppt_w</p:attrName>
                                        </p:attrNameLst>
                                      </p:cBhvr>
                                      <p:tavLst>
                                        <p:tav tm="0">
                                          <p:val>
                                            <p:fltVal val="0"/>
                                          </p:val>
                                        </p:tav>
                                        <p:tav tm="100000">
                                          <p:val>
                                            <p:strVal val="#ppt_w"/>
                                          </p:val>
                                        </p:tav>
                                      </p:tavLst>
                                    </p:anim>
                                    <p:anim calcmode="lin" valueType="num">
                                      <p:cBhvr>
                                        <p:cTn id="160" dur="500" fill="hold"/>
                                        <p:tgtEl>
                                          <p:spTgt spid="22"/>
                                        </p:tgtEl>
                                        <p:attrNameLst>
                                          <p:attrName>ppt_h</p:attrName>
                                        </p:attrNameLst>
                                      </p:cBhvr>
                                      <p:tavLst>
                                        <p:tav tm="0">
                                          <p:val>
                                            <p:fltVal val="0"/>
                                          </p:val>
                                        </p:tav>
                                        <p:tav tm="100000">
                                          <p:val>
                                            <p:strVal val="#ppt_h"/>
                                          </p:val>
                                        </p:tav>
                                      </p:tavLst>
                                    </p:anim>
                                    <p:animEffect transition="in" filter="fade">
                                      <p:cBhvr>
                                        <p:cTn id="161" dur="500"/>
                                        <p:tgtEl>
                                          <p:spTgt spid="22"/>
                                        </p:tgtEl>
                                      </p:cBhvr>
                                    </p:animEffect>
                                  </p:childTnLst>
                                </p:cTn>
                              </p:par>
                            </p:childTnLst>
                          </p:cTn>
                        </p:par>
                      </p:childTnLst>
                    </p:cTn>
                  </p:par>
                  <p:par>
                    <p:cTn id="162" fill="hold">
                      <p:stCondLst>
                        <p:cond delay="indefinite"/>
                      </p:stCondLst>
                      <p:childTnLst>
                        <p:par>
                          <p:cTn id="163" fill="hold">
                            <p:stCondLst>
                              <p:cond delay="0"/>
                            </p:stCondLst>
                            <p:childTnLst>
                              <p:par>
                                <p:cTn id="164" presetID="53" presetClass="exit" presetSubtype="32" fill="hold" grpId="0" nodeType="clickEffect">
                                  <p:stCondLst>
                                    <p:cond delay="0"/>
                                  </p:stCondLst>
                                  <p:childTnLst>
                                    <p:anim calcmode="lin" valueType="num">
                                      <p:cBhvr>
                                        <p:cTn id="165" dur="500"/>
                                        <p:tgtEl>
                                          <p:spTgt spid="22"/>
                                        </p:tgtEl>
                                        <p:attrNameLst>
                                          <p:attrName>ppt_w</p:attrName>
                                        </p:attrNameLst>
                                      </p:cBhvr>
                                      <p:tavLst>
                                        <p:tav tm="0">
                                          <p:val>
                                            <p:strVal val="ppt_w"/>
                                          </p:val>
                                        </p:tav>
                                        <p:tav tm="100000">
                                          <p:val>
                                            <p:fltVal val="0"/>
                                          </p:val>
                                        </p:tav>
                                      </p:tavLst>
                                    </p:anim>
                                    <p:anim calcmode="lin" valueType="num">
                                      <p:cBhvr>
                                        <p:cTn id="166" dur="500"/>
                                        <p:tgtEl>
                                          <p:spTgt spid="22"/>
                                        </p:tgtEl>
                                        <p:attrNameLst>
                                          <p:attrName>ppt_h</p:attrName>
                                        </p:attrNameLst>
                                      </p:cBhvr>
                                      <p:tavLst>
                                        <p:tav tm="0">
                                          <p:val>
                                            <p:strVal val="ppt_h"/>
                                          </p:val>
                                        </p:tav>
                                        <p:tav tm="100000">
                                          <p:val>
                                            <p:fltVal val="0"/>
                                          </p:val>
                                        </p:tav>
                                      </p:tavLst>
                                    </p:anim>
                                    <p:animEffect transition="out" filter="fade">
                                      <p:cBhvr>
                                        <p:cTn id="167" dur="500"/>
                                        <p:tgtEl>
                                          <p:spTgt spid="22"/>
                                        </p:tgtEl>
                                      </p:cBhvr>
                                    </p:animEffect>
                                    <p:set>
                                      <p:cBhvr>
                                        <p:cTn id="168" dur="1" fill="hold">
                                          <p:stCondLst>
                                            <p:cond delay="499"/>
                                          </p:stCondLst>
                                        </p:cTn>
                                        <p:tgtEl>
                                          <p:spTgt spid="22"/>
                                        </p:tgtEl>
                                        <p:attrNameLst>
                                          <p:attrName>style.visibility</p:attrName>
                                        </p:attrNameLst>
                                      </p:cBhvr>
                                      <p:to>
                                        <p:strVal val="hidden"/>
                                      </p:to>
                                    </p:set>
                                  </p:childTnLst>
                                </p:cTn>
                              </p:par>
                              <p:par>
                                <p:cTn id="169" presetID="53" presetClass="entr" presetSubtype="16" fill="hold" grpId="0" nodeType="withEffect">
                                  <p:stCondLst>
                                    <p:cond delay="0"/>
                                  </p:stCondLst>
                                  <p:childTnLst>
                                    <p:set>
                                      <p:cBhvr>
                                        <p:cTn id="170" dur="1" fill="hold">
                                          <p:stCondLst>
                                            <p:cond delay="0"/>
                                          </p:stCondLst>
                                        </p:cTn>
                                        <p:tgtEl>
                                          <p:spTgt spid="23"/>
                                        </p:tgtEl>
                                        <p:attrNameLst>
                                          <p:attrName>style.visibility</p:attrName>
                                        </p:attrNameLst>
                                      </p:cBhvr>
                                      <p:to>
                                        <p:strVal val="visible"/>
                                      </p:to>
                                    </p:set>
                                    <p:anim calcmode="lin" valueType="num">
                                      <p:cBhvr>
                                        <p:cTn id="171" dur="500" fill="hold"/>
                                        <p:tgtEl>
                                          <p:spTgt spid="23"/>
                                        </p:tgtEl>
                                        <p:attrNameLst>
                                          <p:attrName>ppt_w</p:attrName>
                                        </p:attrNameLst>
                                      </p:cBhvr>
                                      <p:tavLst>
                                        <p:tav tm="0">
                                          <p:val>
                                            <p:fltVal val="0"/>
                                          </p:val>
                                        </p:tav>
                                        <p:tav tm="100000">
                                          <p:val>
                                            <p:strVal val="#ppt_w"/>
                                          </p:val>
                                        </p:tav>
                                      </p:tavLst>
                                    </p:anim>
                                    <p:anim calcmode="lin" valueType="num">
                                      <p:cBhvr>
                                        <p:cTn id="172" dur="500" fill="hold"/>
                                        <p:tgtEl>
                                          <p:spTgt spid="23"/>
                                        </p:tgtEl>
                                        <p:attrNameLst>
                                          <p:attrName>ppt_h</p:attrName>
                                        </p:attrNameLst>
                                      </p:cBhvr>
                                      <p:tavLst>
                                        <p:tav tm="0">
                                          <p:val>
                                            <p:fltVal val="0"/>
                                          </p:val>
                                        </p:tav>
                                        <p:tav tm="100000">
                                          <p:val>
                                            <p:strVal val="#ppt_h"/>
                                          </p:val>
                                        </p:tav>
                                      </p:tavLst>
                                    </p:anim>
                                    <p:animEffect transition="in" filter="fade">
                                      <p:cBhvr>
                                        <p:cTn id="173" dur="500"/>
                                        <p:tgtEl>
                                          <p:spTgt spid="23"/>
                                        </p:tgtEl>
                                      </p:cBhvr>
                                    </p:animEffect>
                                  </p:childTnLst>
                                </p:cTn>
                              </p:par>
                            </p:childTnLst>
                          </p:cTn>
                        </p:par>
                      </p:childTnLst>
                    </p:cTn>
                  </p:par>
                  <p:par>
                    <p:cTn id="174" fill="hold">
                      <p:stCondLst>
                        <p:cond delay="indefinite"/>
                      </p:stCondLst>
                      <p:childTnLst>
                        <p:par>
                          <p:cTn id="175" fill="hold">
                            <p:stCondLst>
                              <p:cond delay="0"/>
                            </p:stCondLst>
                            <p:childTnLst>
                              <p:par>
                                <p:cTn id="176" presetID="53" presetClass="entr" presetSubtype="16" fill="hold" grpId="1" nodeType="click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 fill="hold"/>
                                        <p:tgtEl>
                                          <p:spTgt spid="25"/>
                                        </p:tgtEl>
                                        <p:attrNameLst>
                                          <p:attrName>ppt_w</p:attrName>
                                        </p:attrNameLst>
                                      </p:cBhvr>
                                      <p:tavLst>
                                        <p:tav tm="0">
                                          <p:val>
                                            <p:fltVal val="0"/>
                                          </p:val>
                                        </p:tav>
                                        <p:tav tm="100000">
                                          <p:val>
                                            <p:strVal val="#ppt_w"/>
                                          </p:val>
                                        </p:tav>
                                      </p:tavLst>
                                    </p:anim>
                                    <p:anim calcmode="lin" valueType="num">
                                      <p:cBhvr>
                                        <p:cTn id="179" dur="500" fill="hold"/>
                                        <p:tgtEl>
                                          <p:spTgt spid="25"/>
                                        </p:tgtEl>
                                        <p:attrNameLst>
                                          <p:attrName>ppt_h</p:attrName>
                                        </p:attrNameLst>
                                      </p:cBhvr>
                                      <p:tavLst>
                                        <p:tav tm="0">
                                          <p:val>
                                            <p:fltVal val="0"/>
                                          </p:val>
                                        </p:tav>
                                        <p:tav tm="100000">
                                          <p:val>
                                            <p:strVal val="#ppt_h"/>
                                          </p:val>
                                        </p:tav>
                                      </p:tavLst>
                                    </p:anim>
                                    <p:animEffect transition="in" filter="fade">
                                      <p:cBhvr>
                                        <p:cTn id="180" dur="500"/>
                                        <p:tgtEl>
                                          <p:spTgt spid="25"/>
                                        </p:tgtEl>
                                      </p:cBhvr>
                                    </p:animEffect>
                                  </p:childTnLst>
                                </p:cTn>
                              </p:par>
                            </p:childTnLst>
                          </p:cTn>
                        </p:par>
                      </p:childTnLst>
                    </p:cTn>
                  </p:par>
                  <p:par>
                    <p:cTn id="181" fill="hold">
                      <p:stCondLst>
                        <p:cond delay="indefinite"/>
                      </p:stCondLst>
                      <p:childTnLst>
                        <p:par>
                          <p:cTn id="182" fill="hold">
                            <p:stCondLst>
                              <p:cond delay="0"/>
                            </p:stCondLst>
                            <p:childTnLst>
                              <p:par>
                                <p:cTn id="183" presetID="53" presetClass="exit" presetSubtype="32" fill="hold" grpId="0" nodeType="clickEffect">
                                  <p:stCondLst>
                                    <p:cond delay="0"/>
                                  </p:stCondLst>
                                  <p:childTnLst>
                                    <p:anim calcmode="lin" valueType="num">
                                      <p:cBhvr>
                                        <p:cTn id="184" dur="500"/>
                                        <p:tgtEl>
                                          <p:spTgt spid="25"/>
                                        </p:tgtEl>
                                        <p:attrNameLst>
                                          <p:attrName>ppt_w</p:attrName>
                                        </p:attrNameLst>
                                      </p:cBhvr>
                                      <p:tavLst>
                                        <p:tav tm="0">
                                          <p:val>
                                            <p:strVal val="ppt_w"/>
                                          </p:val>
                                        </p:tav>
                                        <p:tav tm="100000">
                                          <p:val>
                                            <p:fltVal val="0"/>
                                          </p:val>
                                        </p:tav>
                                      </p:tavLst>
                                    </p:anim>
                                    <p:anim calcmode="lin" valueType="num">
                                      <p:cBhvr>
                                        <p:cTn id="185" dur="500"/>
                                        <p:tgtEl>
                                          <p:spTgt spid="25"/>
                                        </p:tgtEl>
                                        <p:attrNameLst>
                                          <p:attrName>ppt_h</p:attrName>
                                        </p:attrNameLst>
                                      </p:cBhvr>
                                      <p:tavLst>
                                        <p:tav tm="0">
                                          <p:val>
                                            <p:strVal val="ppt_h"/>
                                          </p:val>
                                        </p:tav>
                                        <p:tav tm="100000">
                                          <p:val>
                                            <p:fltVal val="0"/>
                                          </p:val>
                                        </p:tav>
                                      </p:tavLst>
                                    </p:anim>
                                    <p:animEffect transition="out" filter="fade">
                                      <p:cBhvr>
                                        <p:cTn id="186" dur="500"/>
                                        <p:tgtEl>
                                          <p:spTgt spid="25"/>
                                        </p:tgtEl>
                                      </p:cBhvr>
                                    </p:animEffect>
                                    <p:set>
                                      <p:cBhvr>
                                        <p:cTn id="187" dur="1" fill="hold">
                                          <p:stCondLst>
                                            <p:cond delay="499"/>
                                          </p:stCondLst>
                                        </p:cTn>
                                        <p:tgtEl>
                                          <p:spTgt spid="25"/>
                                        </p:tgtEl>
                                        <p:attrNameLst>
                                          <p:attrName>style.visibility</p:attrName>
                                        </p:attrNameLst>
                                      </p:cBhvr>
                                      <p:to>
                                        <p:strVal val="hidden"/>
                                      </p:to>
                                    </p:set>
                                  </p:childTnLst>
                                </p:cTn>
                              </p:par>
                              <p:par>
                                <p:cTn id="188" presetID="53" presetClass="entr" presetSubtype="16" fill="hold" grpId="0"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p:cTn id="190" dur="500" fill="hold"/>
                                        <p:tgtEl>
                                          <p:spTgt spid="26"/>
                                        </p:tgtEl>
                                        <p:attrNameLst>
                                          <p:attrName>ppt_w</p:attrName>
                                        </p:attrNameLst>
                                      </p:cBhvr>
                                      <p:tavLst>
                                        <p:tav tm="0">
                                          <p:val>
                                            <p:fltVal val="0"/>
                                          </p:val>
                                        </p:tav>
                                        <p:tav tm="100000">
                                          <p:val>
                                            <p:strVal val="#ppt_w"/>
                                          </p:val>
                                        </p:tav>
                                      </p:tavLst>
                                    </p:anim>
                                    <p:anim calcmode="lin" valueType="num">
                                      <p:cBhvr>
                                        <p:cTn id="191" dur="500" fill="hold"/>
                                        <p:tgtEl>
                                          <p:spTgt spid="26"/>
                                        </p:tgtEl>
                                        <p:attrNameLst>
                                          <p:attrName>ppt_h</p:attrName>
                                        </p:attrNameLst>
                                      </p:cBhvr>
                                      <p:tavLst>
                                        <p:tav tm="0">
                                          <p:val>
                                            <p:fltVal val="0"/>
                                          </p:val>
                                        </p:tav>
                                        <p:tav tm="100000">
                                          <p:val>
                                            <p:strVal val="#ppt_h"/>
                                          </p:val>
                                        </p:tav>
                                      </p:tavLst>
                                    </p:anim>
                                    <p:animEffect transition="in" filter="fade">
                                      <p:cBhvr>
                                        <p:cTn id="192" dur="500"/>
                                        <p:tgtEl>
                                          <p:spTgt spid="26"/>
                                        </p:tgtEl>
                                      </p:cBhvr>
                                    </p:animEffect>
                                  </p:childTnLst>
                                </p:cTn>
                              </p:par>
                            </p:childTnLst>
                          </p:cTn>
                        </p:par>
                      </p:childTnLst>
                    </p:cTn>
                  </p:par>
                  <p:par>
                    <p:cTn id="193" fill="hold">
                      <p:stCondLst>
                        <p:cond delay="indefinite"/>
                      </p:stCondLst>
                      <p:childTnLst>
                        <p:par>
                          <p:cTn id="194" fill="hold">
                            <p:stCondLst>
                              <p:cond delay="0"/>
                            </p:stCondLst>
                            <p:childTnLst>
                              <p:par>
                                <p:cTn id="195" presetID="53" presetClass="entr" presetSubtype="16" fill="hold" grpId="1" nodeType="click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500" fill="hold"/>
                                        <p:tgtEl>
                                          <p:spTgt spid="27"/>
                                        </p:tgtEl>
                                        <p:attrNameLst>
                                          <p:attrName>ppt_w</p:attrName>
                                        </p:attrNameLst>
                                      </p:cBhvr>
                                      <p:tavLst>
                                        <p:tav tm="0">
                                          <p:val>
                                            <p:fltVal val="0"/>
                                          </p:val>
                                        </p:tav>
                                        <p:tav tm="100000">
                                          <p:val>
                                            <p:strVal val="#ppt_w"/>
                                          </p:val>
                                        </p:tav>
                                      </p:tavLst>
                                    </p:anim>
                                    <p:anim calcmode="lin" valueType="num">
                                      <p:cBhvr>
                                        <p:cTn id="198" dur="500" fill="hold"/>
                                        <p:tgtEl>
                                          <p:spTgt spid="27"/>
                                        </p:tgtEl>
                                        <p:attrNameLst>
                                          <p:attrName>ppt_h</p:attrName>
                                        </p:attrNameLst>
                                      </p:cBhvr>
                                      <p:tavLst>
                                        <p:tav tm="0">
                                          <p:val>
                                            <p:fltVal val="0"/>
                                          </p:val>
                                        </p:tav>
                                        <p:tav tm="100000">
                                          <p:val>
                                            <p:strVal val="#ppt_h"/>
                                          </p:val>
                                        </p:tav>
                                      </p:tavLst>
                                    </p:anim>
                                    <p:animEffect transition="in" filter="fade">
                                      <p:cBhvr>
                                        <p:cTn id="199" dur="500"/>
                                        <p:tgtEl>
                                          <p:spTgt spid="27"/>
                                        </p:tgtEl>
                                      </p:cBhvr>
                                    </p:animEffect>
                                  </p:childTnLst>
                                </p:cTn>
                              </p:par>
                            </p:childTnLst>
                          </p:cTn>
                        </p:par>
                      </p:childTnLst>
                    </p:cTn>
                  </p:par>
                  <p:par>
                    <p:cTn id="200" fill="hold">
                      <p:stCondLst>
                        <p:cond delay="indefinite"/>
                      </p:stCondLst>
                      <p:childTnLst>
                        <p:par>
                          <p:cTn id="201" fill="hold">
                            <p:stCondLst>
                              <p:cond delay="0"/>
                            </p:stCondLst>
                            <p:childTnLst>
                              <p:par>
                                <p:cTn id="202" presetID="53" presetClass="exit" presetSubtype="32" fill="hold" grpId="0" nodeType="clickEffect">
                                  <p:stCondLst>
                                    <p:cond delay="0"/>
                                  </p:stCondLst>
                                  <p:childTnLst>
                                    <p:anim calcmode="lin" valueType="num">
                                      <p:cBhvr>
                                        <p:cTn id="203" dur="500"/>
                                        <p:tgtEl>
                                          <p:spTgt spid="27"/>
                                        </p:tgtEl>
                                        <p:attrNameLst>
                                          <p:attrName>ppt_w</p:attrName>
                                        </p:attrNameLst>
                                      </p:cBhvr>
                                      <p:tavLst>
                                        <p:tav tm="0">
                                          <p:val>
                                            <p:strVal val="ppt_w"/>
                                          </p:val>
                                        </p:tav>
                                        <p:tav tm="100000">
                                          <p:val>
                                            <p:fltVal val="0"/>
                                          </p:val>
                                        </p:tav>
                                      </p:tavLst>
                                    </p:anim>
                                    <p:anim calcmode="lin" valueType="num">
                                      <p:cBhvr>
                                        <p:cTn id="204" dur="500"/>
                                        <p:tgtEl>
                                          <p:spTgt spid="27"/>
                                        </p:tgtEl>
                                        <p:attrNameLst>
                                          <p:attrName>ppt_h</p:attrName>
                                        </p:attrNameLst>
                                      </p:cBhvr>
                                      <p:tavLst>
                                        <p:tav tm="0">
                                          <p:val>
                                            <p:strVal val="ppt_h"/>
                                          </p:val>
                                        </p:tav>
                                        <p:tav tm="100000">
                                          <p:val>
                                            <p:fltVal val="0"/>
                                          </p:val>
                                        </p:tav>
                                      </p:tavLst>
                                    </p:anim>
                                    <p:animEffect transition="out" filter="fade">
                                      <p:cBhvr>
                                        <p:cTn id="205" dur="500"/>
                                        <p:tgtEl>
                                          <p:spTgt spid="27"/>
                                        </p:tgtEl>
                                      </p:cBhvr>
                                    </p:animEffect>
                                    <p:set>
                                      <p:cBhvr>
                                        <p:cTn id="206" dur="1" fill="hold">
                                          <p:stCondLst>
                                            <p:cond delay="499"/>
                                          </p:stCondLst>
                                        </p:cTn>
                                        <p:tgtEl>
                                          <p:spTgt spid="27"/>
                                        </p:tgtEl>
                                        <p:attrNameLst>
                                          <p:attrName>style.visibility</p:attrName>
                                        </p:attrNameLst>
                                      </p:cBhvr>
                                      <p:to>
                                        <p:strVal val="hidden"/>
                                      </p:to>
                                    </p:set>
                                  </p:childTnLst>
                                </p:cTn>
                              </p:par>
                              <p:par>
                                <p:cTn id="207" presetID="53" presetClass="entr" presetSubtype="16"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 calcmode="lin" valueType="num">
                                      <p:cBhvr>
                                        <p:cTn id="209" dur="500" fill="hold"/>
                                        <p:tgtEl>
                                          <p:spTgt spid="28"/>
                                        </p:tgtEl>
                                        <p:attrNameLst>
                                          <p:attrName>ppt_w</p:attrName>
                                        </p:attrNameLst>
                                      </p:cBhvr>
                                      <p:tavLst>
                                        <p:tav tm="0">
                                          <p:val>
                                            <p:fltVal val="0"/>
                                          </p:val>
                                        </p:tav>
                                        <p:tav tm="100000">
                                          <p:val>
                                            <p:strVal val="#ppt_w"/>
                                          </p:val>
                                        </p:tav>
                                      </p:tavLst>
                                    </p:anim>
                                    <p:anim calcmode="lin" valueType="num">
                                      <p:cBhvr>
                                        <p:cTn id="210" dur="500" fill="hold"/>
                                        <p:tgtEl>
                                          <p:spTgt spid="28"/>
                                        </p:tgtEl>
                                        <p:attrNameLst>
                                          <p:attrName>ppt_h</p:attrName>
                                        </p:attrNameLst>
                                      </p:cBhvr>
                                      <p:tavLst>
                                        <p:tav tm="0">
                                          <p:val>
                                            <p:fltVal val="0"/>
                                          </p:val>
                                        </p:tav>
                                        <p:tav tm="100000">
                                          <p:val>
                                            <p:strVal val="#ppt_h"/>
                                          </p:val>
                                        </p:tav>
                                      </p:tavLst>
                                    </p:anim>
                                    <p:animEffect transition="in" filter="fade">
                                      <p:cBhvr>
                                        <p:cTn id="211" dur="500"/>
                                        <p:tgtEl>
                                          <p:spTgt spid="28"/>
                                        </p:tgtEl>
                                      </p:cBhvr>
                                    </p:animEffect>
                                  </p:childTnLst>
                                </p:cTn>
                              </p:par>
                            </p:childTnLst>
                          </p:cTn>
                        </p:par>
                      </p:childTnLst>
                    </p:cTn>
                  </p:par>
                  <p:par>
                    <p:cTn id="212" fill="hold">
                      <p:stCondLst>
                        <p:cond delay="indefinite"/>
                      </p:stCondLst>
                      <p:childTnLst>
                        <p:par>
                          <p:cTn id="213" fill="hold">
                            <p:stCondLst>
                              <p:cond delay="0"/>
                            </p:stCondLst>
                            <p:childTnLst>
                              <p:par>
                                <p:cTn id="214" presetID="53" presetClass="entr" presetSubtype="16" fill="hold" grpId="1" nodeType="clickEffect">
                                  <p:stCondLst>
                                    <p:cond delay="0"/>
                                  </p:stCondLst>
                                  <p:childTnLst>
                                    <p:set>
                                      <p:cBhvr>
                                        <p:cTn id="215" dur="1" fill="hold">
                                          <p:stCondLst>
                                            <p:cond delay="0"/>
                                          </p:stCondLst>
                                        </p:cTn>
                                        <p:tgtEl>
                                          <p:spTgt spid="31"/>
                                        </p:tgtEl>
                                        <p:attrNameLst>
                                          <p:attrName>style.visibility</p:attrName>
                                        </p:attrNameLst>
                                      </p:cBhvr>
                                      <p:to>
                                        <p:strVal val="visible"/>
                                      </p:to>
                                    </p:set>
                                    <p:anim calcmode="lin" valueType="num">
                                      <p:cBhvr>
                                        <p:cTn id="216" dur="500" fill="hold"/>
                                        <p:tgtEl>
                                          <p:spTgt spid="31"/>
                                        </p:tgtEl>
                                        <p:attrNameLst>
                                          <p:attrName>ppt_w</p:attrName>
                                        </p:attrNameLst>
                                      </p:cBhvr>
                                      <p:tavLst>
                                        <p:tav tm="0">
                                          <p:val>
                                            <p:fltVal val="0"/>
                                          </p:val>
                                        </p:tav>
                                        <p:tav tm="100000">
                                          <p:val>
                                            <p:strVal val="#ppt_w"/>
                                          </p:val>
                                        </p:tav>
                                      </p:tavLst>
                                    </p:anim>
                                    <p:anim calcmode="lin" valueType="num">
                                      <p:cBhvr>
                                        <p:cTn id="217" dur="500" fill="hold"/>
                                        <p:tgtEl>
                                          <p:spTgt spid="31"/>
                                        </p:tgtEl>
                                        <p:attrNameLst>
                                          <p:attrName>ppt_h</p:attrName>
                                        </p:attrNameLst>
                                      </p:cBhvr>
                                      <p:tavLst>
                                        <p:tav tm="0">
                                          <p:val>
                                            <p:fltVal val="0"/>
                                          </p:val>
                                        </p:tav>
                                        <p:tav tm="100000">
                                          <p:val>
                                            <p:strVal val="#ppt_h"/>
                                          </p:val>
                                        </p:tav>
                                      </p:tavLst>
                                    </p:anim>
                                    <p:animEffect transition="in" filter="fade">
                                      <p:cBhvr>
                                        <p:cTn id="218" dur="500"/>
                                        <p:tgtEl>
                                          <p:spTgt spid="31"/>
                                        </p:tgtEl>
                                      </p:cBhvr>
                                    </p:animEffect>
                                  </p:childTnLst>
                                </p:cTn>
                              </p:par>
                            </p:childTnLst>
                          </p:cTn>
                        </p:par>
                      </p:childTnLst>
                    </p:cTn>
                  </p:par>
                  <p:par>
                    <p:cTn id="219" fill="hold">
                      <p:stCondLst>
                        <p:cond delay="indefinite"/>
                      </p:stCondLst>
                      <p:childTnLst>
                        <p:par>
                          <p:cTn id="220" fill="hold">
                            <p:stCondLst>
                              <p:cond delay="0"/>
                            </p:stCondLst>
                            <p:childTnLst>
                              <p:par>
                                <p:cTn id="221" presetID="53" presetClass="exit" presetSubtype="32" fill="hold" grpId="0" nodeType="clickEffect">
                                  <p:stCondLst>
                                    <p:cond delay="0"/>
                                  </p:stCondLst>
                                  <p:childTnLst>
                                    <p:anim calcmode="lin" valueType="num">
                                      <p:cBhvr>
                                        <p:cTn id="222" dur="500"/>
                                        <p:tgtEl>
                                          <p:spTgt spid="31"/>
                                        </p:tgtEl>
                                        <p:attrNameLst>
                                          <p:attrName>ppt_w</p:attrName>
                                        </p:attrNameLst>
                                      </p:cBhvr>
                                      <p:tavLst>
                                        <p:tav tm="0">
                                          <p:val>
                                            <p:strVal val="ppt_w"/>
                                          </p:val>
                                        </p:tav>
                                        <p:tav tm="100000">
                                          <p:val>
                                            <p:fltVal val="0"/>
                                          </p:val>
                                        </p:tav>
                                      </p:tavLst>
                                    </p:anim>
                                    <p:anim calcmode="lin" valueType="num">
                                      <p:cBhvr>
                                        <p:cTn id="223" dur="500"/>
                                        <p:tgtEl>
                                          <p:spTgt spid="31"/>
                                        </p:tgtEl>
                                        <p:attrNameLst>
                                          <p:attrName>ppt_h</p:attrName>
                                        </p:attrNameLst>
                                      </p:cBhvr>
                                      <p:tavLst>
                                        <p:tav tm="0">
                                          <p:val>
                                            <p:strVal val="ppt_h"/>
                                          </p:val>
                                        </p:tav>
                                        <p:tav tm="100000">
                                          <p:val>
                                            <p:fltVal val="0"/>
                                          </p:val>
                                        </p:tav>
                                      </p:tavLst>
                                    </p:anim>
                                    <p:animEffect transition="out" filter="fade">
                                      <p:cBhvr>
                                        <p:cTn id="224" dur="500"/>
                                        <p:tgtEl>
                                          <p:spTgt spid="31"/>
                                        </p:tgtEl>
                                      </p:cBhvr>
                                    </p:animEffect>
                                    <p:set>
                                      <p:cBhvr>
                                        <p:cTn id="225" dur="1" fill="hold">
                                          <p:stCondLst>
                                            <p:cond delay="499"/>
                                          </p:stCondLst>
                                        </p:cTn>
                                        <p:tgtEl>
                                          <p:spTgt spid="31"/>
                                        </p:tgtEl>
                                        <p:attrNameLst>
                                          <p:attrName>style.visibility</p:attrName>
                                        </p:attrNameLst>
                                      </p:cBhvr>
                                      <p:to>
                                        <p:strVal val="hidden"/>
                                      </p:to>
                                    </p:set>
                                  </p:childTnLst>
                                </p:cTn>
                              </p:par>
                              <p:par>
                                <p:cTn id="226" presetID="53" presetClass="entr" presetSubtype="16" fill="hold" grpId="0" nodeType="withEffect">
                                  <p:stCondLst>
                                    <p:cond delay="0"/>
                                  </p:stCondLst>
                                  <p:childTnLst>
                                    <p:set>
                                      <p:cBhvr>
                                        <p:cTn id="227" dur="1" fill="hold">
                                          <p:stCondLst>
                                            <p:cond delay="0"/>
                                          </p:stCondLst>
                                        </p:cTn>
                                        <p:tgtEl>
                                          <p:spTgt spid="32"/>
                                        </p:tgtEl>
                                        <p:attrNameLst>
                                          <p:attrName>style.visibility</p:attrName>
                                        </p:attrNameLst>
                                      </p:cBhvr>
                                      <p:to>
                                        <p:strVal val="visible"/>
                                      </p:to>
                                    </p:set>
                                    <p:anim calcmode="lin" valueType="num">
                                      <p:cBhvr>
                                        <p:cTn id="228" dur="500" fill="hold"/>
                                        <p:tgtEl>
                                          <p:spTgt spid="32"/>
                                        </p:tgtEl>
                                        <p:attrNameLst>
                                          <p:attrName>ppt_w</p:attrName>
                                        </p:attrNameLst>
                                      </p:cBhvr>
                                      <p:tavLst>
                                        <p:tav tm="0">
                                          <p:val>
                                            <p:fltVal val="0"/>
                                          </p:val>
                                        </p:tav>
                                        <p:tav tm="100000">
                                          <p:val>
                                            <p:strVal val="#ppt_w"/>
                                          </p:val>
                                        </p:tav>
                                      </p:tavLst>
                                    </p:anim>
                                    <p:anim calcmode="lin" valueType="num">
                                      <p:cBhvr>
                                        <p:cTn id="229" dur="500" fill="hold"/>
                                        <p:tgtEl>
                                          <p:spTgt spid="32"/>
                                        </p:tgtEl>
                                        <p:attrNameLst>
                                          <p:attrName>ppt_h</p:attrName>
                                        </p:attrNameLst>
                                      </p:cBhvr>
                                      <p:tavLst>
                                        <p:tav tm="0">
                                          <p:val>
                                            <p:fltVal val="0"/>
                                          </p:val>
                                        </p:tav>
                                        <p:tav tm="100000">
                                          <p:val>
                                            <p:strVal val="#ppt_h"/>
                                          </p:val>
                                        </p:tav>
                                      </p:tavLst>
                                    </p:anim>
                                    <p:animEffect transition="in" filter="fade">
                                      <p:cBhvr>
                                        <p:cTn id="230" dur="500"/>
                                        <p:tgtEl>
                                          <p:spTgt spid="32"/>
                                        </p:tgtEl>
                                      </p:cBhvr>
                                    </p:animEffect>
                                  </p:childTnLst>
                                </p:cTn>
                              </p:par>
                            </p:childTnLst>
                          </p:cTn>
                        </p:par>
                      </p:childTnLst>
                    </p:cTn>
                  </p:par>
                  <p:par>
                    <p:cTn id="231" fill="hold">
                      <p:stCondLst>
                        <p:cond delay="indefinite"/>
                      </p:stCondLst>
                      <p:childTnLst>
                        <p:par>
                          <p:cTn id="232" fill="hold">
                            <p:stCondLst>
                              <p:cond delay="0"/>
                            </p:stCondLst>
                            <p:childTnLst>
                              <p:par>
                                <p:cTn id="233" presetID="53" presetClass="entr" presetSubtype="16" fill="hold" nodeType="clickEffect">
                                  <p:stCondLst>
                                    <p:cond delay="0"/>
                                  </p:stCondLst>
                                  <p:childTnLst>
                                    <p:set>
                                      <p:cBhvr>
                                        <p:cTn id="234" dur="1" fill="hold">
                                          <p:stCondLst>
                                            <p:cond delay="0"/>
                                          </p:stCondLst>
                                        </p:cTn>
                                        <p:tgtEl>
                                          <p:spTgt spid="34"/>
                                        </p:tgtEl>
                                        <p:attrNameLst>
                                          <p:attrName>style.visibility</p:attrName>
                                        </p:attrNameLst>
                                      </p:cBhvr>
                                      <p:to>
                                        <p:strVal val="visible"/>
                                      </p:to>
                                    </p:set>
                                    <p:anim calcmode="lin" valueType="num">
                                      <p:cBhvr>
                                        <p:cTn id="235" dur="500" fill="hold"/>
                                        <p:tgtEl>
                                          <p:spTgt spid="34"/>
                                        </p:tgtEl>
                                        <p:attrNameLst>
                                          <p:attrName>ppt_w</p:attrName>
                                        </p:attrNameLst>
                                      </p:cBhvr>
                                      <p:tavLst>
                                        <p:tav tm="0">
                                          <p:val>
                                            <p:fltVal val="0"/>
                                          </p:val>
                                        </p:tav>
                                        <p:tav tm="100000">
                                          <p:val>
                                            <p:strVal val="#ppt_w"/>
                                          </p:val>
                                        </p:tav>
                                      </p:tavLst>
                                    </p:anim>
                                    <p:anim calcmode="lin" valueType="num">
                                      <p:cBhvr>
                                        <p:cTn id="236" dur="500" fill="hold"/>
                                        <p:tgtEl>
                                          <p:spTgt spid="34"/>
                                        </p:tgtEl>
                                        <p:attrNameLst>
                                          <p:attrName>ppt_h</p:attrName>
                                        </p:attrNameLst>
                                      </p:cBhvr>
                                      <p:tavLst>
                                        <p:tav tm="0">
                                          <p:val>
                                            <p:fltVal val="0"/>
                                          </p:val>
                                        </p:tav>
                                        <p:tav tm="100000">
                                          <p:val>
                                            <p:strVal val="#ppt_h"/>
                                          </p:val>
                                        </p:tav>
                                      </p:tavLst>
                                    </p:anim>
                                    <p:animEffect transition="in" filter="fade">
                                      <p:cBhvr>
                                        <p:cTn id="237" dur="500"/>
                                        <p:tgtEl>
                                          <p:spTgt spid="34"/>
                                        </p:tgtEl>
                                      </p:cBhvr>
                                    </p:animEffect>
                                  </p:childTnLst>
                                  <p:subTnLst>
                                    <p:audio>
                                      <p:cMediaNode>
                                        <p:cTn display="0" masterRel="sameClick">
                                          <p:stCondLst>
                                            <p:cond evt="begin" delay="0">
                                              <p:tn val="233"/>
                                            </p:cond>
                                          </p:stCondLst>
                                          <p:endCondLst>
                                            <p:cond evt="onStopAudio" delay="0">
                                              <p:tgtEl>
                                                <p:sldTgt/>
                                              </p:tgtEl>
                                            </p:cond>
                                          </p:endCondLst>
                                        </p:cTn>
                                        <p:tgtEl>
                                          <p:sndTgt r:embed="rId4" name="arrow.wav"/>
                                        </p:tgtEl>
                                      </p:cMediaNode>
                                    </p:audio>
                                  </p:subTnLst>
                                </p:cTn>
                              </p:par>
                            </p:childTnLst>
                          </p:cTn>
                        </p:par>
                        <p:par>
                          <p:cTn id="238" fill="hold">
                            <p:stCondLst>
                              <p:cond delay="500"/>
                            </p:stCondLst>
                            <p:childTnLst>
                              <p:par>
                                <p:cTn id="239" presetID="22" presetClass="entr" presetSubtype="8" fill="hold" grpId="0" nodeType="afterEffect">
                                  <p:stCondLst>
                                    <p:cond delay="0"/>
                                  </p:stCondLst>
                                  <p:childTnLst>
                                    <p:set>
                                      <p:cBhvr>
                                        <p:cTn id="240" dur="1" fill="hold">
                                          <p:stCondLst>
                                            <p:cond delay="0"/>
                                          </p:stCondLst>
                                        </p:cTn>
                                        <p:tgtEl>
                                          <p:spTgt spid="33"/>
                                        </p:tgtEl>
                                        <p:attrNameLst>
                                          <p:attrName>style.visibility</p:attrName>
                                        </p:attrNameLst>
                                      </p:cBhvr>
                                      <p:to>
                                        <p:strVal val="visible"/>
                                      </p:to>
                                    </p:set>
                                    <p:animEffect transition="in" filter="wipe(left)">
                                      <p:cBhvr>
                                        <p:cTn id="2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P spid="8" grpId="1" animBg="1"/>
      <p:bldP spid="9" grpId="0"/>
      <p:bldP spid="10" grpId="0" animBg="1"/>
      <p:bldP spid="10" grpId="1" animBg="1"/>
      <p:bldP spid="11" grpId="0"/>
      <p:bldP spid="12" grpId="0"/>
      <p:bldP spid="13" grpId="0" animBg="1"/>
      <p:bldP spid="13" grpId="1" animBg="1"/>
      <p:bldP spid="14" grpId="0"/>
      <p:bldP spid="15" grpId="0" animBg="1"/>
      <p:bldP spid="15" grpId="1" animBg="1"/>
      <p:bldP spid="16" grpId="0"/>
      <p:bldP spid="17" grpId="0" animBg="1"/>
      <p:bldP spid="17" grpId="1" animBg="1"/>
      <p:bldP spid="18" grpId="0"/>
      <p:bldP spid="19" grpId="0" animBg="1"/>
      <p:bldP spid="19" grpId="1" animBg="1"/>
      <p:bldP spid="20" grpId="0" animBg="1"/>
      <p:bldP spid="20" grpId="1" animBg="1"/>
      <p:bldP spid="21" grpId="0"/>
      <p:bldP spid="22" grpId="0" animBg="1"/>
      <p:bldP spid="22" grpId="1" animBg="1"/>
      <p:bldP spid="23" grpId="0"/>
      <p:bldP spid="25" grpId="0" animBg="1"/>
      <p:bldP spid="25" grpId="1" animBg="1"/>
      <p:bldP spid="26" grpId="0"/>
      <p:bldP spid="27" grpId="0" animBg="1"/>
      <p:bldP spid="27" grpId="1" animBg="1"/>
      <p:bldP spid="28" grpId="0"/>
      <p:bldP spid="31" grpId="0" animBg="1"/>
      <p:bldP spid="31" grpId="1" animBg="1"/>
      <p:bldP spid="32" grpId="0"/>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Rollerimizin bir kısmı doğuştan kazanılırken bir kısmı sonradan elde edilir.</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2978783" y="892785"/>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pic>
        <p:nvPicPr>
          <p:cNvPr id="2" name="Resim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76658" y="759842"/>
            <a:ext cx="3563534" cy="2375466"/>
          </a:xfrm>
          <a:prstGeom prst="rect">
            <a:avLst/>
          </a:prstGeom>
        </p:spPr>
      </p:pic>
      <p:grpSp>
        <p:nvGrpSpPr>
          <p:cNvPr id="14" name="Grup 13"/>
          <p:cNvGrpSpPr/>
          <p:nvPr/>
        </p:nvGrpSpPr>
        <p:grpSpPr>
          <a:xfrm>
            <a:off x="4446057" y="767062"/>
            <a:ext cx="3829192" cy="2374932"/>
            <a:chOff x="5047518" y="3675347"/>
            <a:chExt cx="4271330" cy="2374932"/>
          </a:xfrm>
          <a:scene3d>
            <a:camera prst="orthographicFront">
              <a:rot lat="0" lon="0" rev="0"/>
            </a:camera>
            <a:lightRig rig="balanced" dir="t">
              <a:rot lat="0" lon="0" rev="8700000"/>
            </a:lightRig>
          </a:scene3d>
        </p:grpSpPr>
        <p:sp>
          <p:nvSpPr>
            <p:cNvPr id="15" name="Round Same Side Corner Rectangle 4"/>
            <p:cNvSpPr/>
            <p:nvPr/>
          </p:nvSpPr>
          <p:spPr>
            <a:xfrm>
              <a:off x="5047518" y="3675347"/>
              <a:ext cx="4271330" cy="591256"/>
            </a:xfrm>
            <a:prstGeom prst="round2SameRect">
              <a:avLst/>
            </a:prstGeom>
            <a:solidFill>
              <a:srgbClr val="FFC00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Doğuştan Kazanılanlar</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6"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bg1"/>
                  </a:solidFill>
                  <a:effectLst>
                    <a:outerShdw blurRad="50800" dist="38100" dir="5400000" algn="t" rotWithShape="0">
                      <a:prstClr val="black">
                        <a:alpha val="40000"/>
                      </a:prstClr>
                    </a:outerShdw>
                  </a:effectLst>
                  <a:latin typeface="+mj-lt"/>
                  <a:cs typeface="Arial" pitchFamily="34" charset="0"/>
                </a:rPr>
                <a:t>Biyolojik özelliklere bağlı olarak doğumla kazandığımız rollerimizdir.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
        <p:nvSpPr>
          <p:cNvPr id="17" name="Köşeli Çift Ayraç 16"/>
          <p:cNvSpPr/>
          <p:nvPr/>
        </p:nvSpPr>
        <p:spPr>
          <a:xfrm>
            <a:off x="1031267" y="5964044"/>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Aile grubunun üyesi olan ve yeni doğan bu çocuk hangi rollere sahiptir?</a:t>
            </a:r>
            <a:endParaRPr lang="tr-TR" sz="2400" dirty="0">
              <a:solidFill>
                <a:schemeClr val="tx1"/>
              </a:solidFill>
            </a:endParaRPr>
          </a:p>
        </p:txBody>
      </p:sp>
      <p:grpSp>
        <p:nvGrpSpPr>
          <p:cNvPr id="18" name="Grup 17"/>
          <p:cNvGrpSpPr/>
          <p:nvPr/>
        </p:nvGrpSpPr>
        <p:grpSpPr>
          <a:xfrm>
            <a:off x="283245" y="5961021"/>
            <a:ext cx="914437" cy="819703"/>
            <a:chOff x="313837" y="4957280"/>
            <a:chExt cx="914437" cy="819703"/>
          </a:xfrm>
        </p:grpSpPr>
        <p:grpSp>
          <p:nvGrpSpPr>
            <p:cNvPr id="19" name="Grup 18"/>
            <p:cNvGrpSpPr/>
            <p:nvPr/>
          </p:nvGrpSpPr>
          <p:grpSpPr>
            <a:xfrm>
              <a:off x="313837" y="4957280"/>
              <a:ext cx="914437" cy="819703"/>
              <a:chOff x="6709431" y="3270742"/>
              <a:chExt cx="1544353" cy="1384361"/>
            </a:xfrm>
            <a:solidFill>
              <a:schemeClr val="tx1">
                <a:lumMod val="65000"/>
                <a:lumOff val="35000"/>
              </a:schemeClr>
            </a:solidFill>
          </p:grpSpPr>
          <p:sp>
            <p:nvSpPr>
              <p:cNvPr id="2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3" name="Freeform 298">
            <a:extLst>
              <a:ext uri="{FF2B5EF4-FFF2-40B4-BE49-F238E27FC236}">
                <a16:creationId xmlns:a16="http://schemas.microsoft.com/office/drawing/2014/main" id="{C0673D98-F0AA-4629-BEDD-2DC0A3AED5A5}"/>
              </a:ext>
            </a:extLst>
          </p:cNvPr>
          <p:cNvSpPr>
            <a:spLocks/>
          </p:cNvSpPr>
          <p:nvPr/>
        </p:nvSpPr>
        <p:spPr bwMode="auto">
          <a:xfrm rot="15092389" flipH="1">
            <a:off x="3176151" y="4593569"/>
            <a:ext cx="764857"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nvGrpSpPr>
          <p:cNvPr id="24" name="Grup 23"/>
          <p:cNvGrpSpPr/>
          <p:nvPr/>
        </p:nvGrpSpPr>
        <p:grpSpPr>
          <a:xfrm>
            <a:off x="4417482" y="3551615"/>
            <a:ext cx="3829192" cy="2374932"/>
            <a:chOff x="5047518" y="3675347"/>
            <a:chExt cx="4271330" cy="2374932"/>
          </a:xfrm>
          <a:scene3d>
            <a:camera prst="orthographicFront">
              <a:rot lat="0" lon="0" rev="0"/>
            </a:camera>
            <a:lightRig rig="balanced" dir="t">
              <a:rot lat="0" lon="0" rev="8700000"/>
            </a:lightRig>
          </a:scene3d>
        </p:grpSpPr>
        <p:sp>
          <p:nvSpPr>
            <p:cNvPr id="25" name="Round Same Side Corner Rectangle 4"/>
            <p:cNvSpPr/>
            <p:nvPr/>
          </p:nvSpPr>
          <p:spPr>
            <a:xfrm>
              <a:off x="5047518" y="3675347"/>
              <a:ext cx="4271330" cy="591256"/>
            </a:xfrm>
            <a:prstGeom prst="round2SameRect">
              <a:avLst/>
            </a:prstGeom>
            <a:solidFill>
              <a:srgbClr val="FFC00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Sonradan Kazanılanlar</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6"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bg1"/>
                  </a:solidFill>
                  <a:effectLst>
                    <a:outerShdw blurRad="50800" dist="38100" dir="5400000" algn="t" rotWithShape="0">
                      <a:prstClr val="black">
                        <a:alpha val="40000"/>
                      </a:prstClr>
                    </a:outerShdw>
                  </a:effectLst>
                  <a:latin typeface="+mj-lt"/>
                  <a:cs typeface="Arial" pitchFamily="34" charset="0"/>
                </a:rPr>
                <a:t>İlgi, istek, yeteneklerimize bağlı olarak belirli bir durumdan sonra kazandığımız rollerdir.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pic>
        <p:nvPicPr>
          <p:cNvPr id="13" name="Resim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76658" y="3551616"/>
            <a:ext cx="3563534" cy="2374932"/>
          </a:xfrm>
          <a:prstGeom prst="rect">
            <a:avLst/>
          </a:prstGeom>
        </p:spPr>
      </p:pic>
      <p:sp>
        <p:nvSpPr>
          <p:cNvPr id="28" name="Köşeli Çift Ayraç 27"/>
          <p:cNvSpPr/>
          <p:nvPr/>
        </p:nvSpPr>
        <p:spPr>
          <a:xfrm>
            <a:off x="1023163" y="596038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Okul basketbol grubunun üyesi olan bir öğrenci bu grupta hangi rollere sahiptir?</a:t>
            </a:r>
            <a:endParaRPr lang="tr-TR" sz="2400" dirty="0">
              <a:solidFill>
                <a:schemeClr val="tx1"/>
              </a:solidFill>
            </a:endParaRPr>
          </a:p>
        </p:txBody>
      </p:sp>
      <p:grpSp>
        <p:nvGrpSpPr>
          <p:cNvPr id="29" name="Grup 28"/>
          <p:cNvGrpSpPr/>
          <p:nvPr/>
        </p:nvGrpSpPr>
        <p:grpSpPr>
          <a:xfrm>
            <a:off x="275141" y="5957358"/>
            <a:ext cx="914437" cy="819703"/>
            <a:chOff x="313837" y="4957280"/>
            <a:chExt cx="914437" cy="819703"/>
          </a:xfrm>
        </p:grpSpPr>
        <p:grpSp>
          <p:nvGrpSpPr>
            <p:cNvPr id="30" name="Grup 29"/>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4"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10732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subTnLst>
                                    <p:audio>
                                      <p:cMediaNode>
                                        <p:cTn display="0" masterRel="sameClick">
                                          <p:stCondLst>
                                            <p:cond evt="begin" delay="0">
                                              <p:tn val="9"/>
                                            </p:cond>
                                          </p:stCondLst>
                                          <p:endCondLst>
                                            <p:cond evt="onStopAudio" delay="0">
                                              <p:tgtEl>
                                                <p:sldTgt/>
                                              </p:tgtEl>
                                            </p:cond>
                                          </p:endCondLst>
                                        </p:cTn>
                                        <p:tgtEl>
                                          <p:sndTgt r:embed="rId4" name="click.wav"/>
                                        </p:tgtEl>
                                      </p:cMediaNode>
                                    </p:audio>
                                  </p:sub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subTnLst>
                                    <p:audio>
                                      <p:cMediaNode>
                                        <p:cTn display="0" masterRel="sameClick">
                                          <p:stCondLst>
                                            <p:cond evt="begin" delay="0">
                                              <p:tn val="20"/>
                                            </p:cond>
                                          </p:stCondLst>
                                          <p:endCondLst>
                                            <p:cond evt="onStopAudio" delay="0">
                                              <p:tgtEl>
                                                <p:sldTgt/>
                                              </p:tgtEl>
                                            </p:cond>
                                          </p:endCondLst>
                                        </p:cTn>
                                        <p:tgtEl>
                                          <p:sndTgt r:embed="rId5" name="arrow.wav"/>
                                        </p:tgtEl>
                                      </p:cMediaNode>
                                    </p:audio>
                                  </p:sub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2" fill="hold" grpId="1" nodeType="clickEffect">
                                  <p:stCondLst>
                                    <p:cond delay="0"/>
                                  </p:stCondLst>
                                  <p:childTnLst>
                                    <p:animEffect transition="out" filter="wipe(right)">
                                      <p:cBhvr>
                                        <p:cTn id="32" dur="500"/>
                                        <p:tgtEl>
                                          <p:spTgt spid="17"/>
                                        </p:tgtEl>
                                      </p:cBhvr>
                                    </p:animEffect>
                                    <p:set>
                                      <p:cBhvr>
                                        <p:cTn id="33" dur="1" fill="hold">
                                          <p:stCondLst>
                                            <p:cond delay="499"/>
                                          </p:stCondLst>
                                        </p:cTn>
                                        <p:tgtEl>
                                          <p:spTgt spid="17"/>
                                        </p:tgtEl>
                                        <p:attrNameLst>
                                          <p:attrName>style.visibility</p:attrName>
                                        </p:attrNameLst>
                                      </p:cBhvr>
                                      <p:to>
                                        <p:strVal val="hidden"/>
                                      </p:to>
                                    </p:set>
                                  </p:childTnLst>
                                </p:cTn>
                              </p:par>
                            </p:childTnLst>
                          </p:cTn>
                        </p:par>
                        <p:par>
                          <p:cTn id="34" fill="hold">
                            <p:stCondLst>
                              <p:cond delay="500"/>
                            </p:stCondLst>
                            <p:childTnLst>
                              <p:par>
                                <p:cTn id="35" presetID="53" presetClass="exit" presetSubtype="32" fill="hold" nodeType="afterEffect">
                                  <p:stCondLst>
                                    <p:cond delay="0"/>
                                  </p:stCondLst>
                                  <p:childTnLst>
                                    <p:anim calcmode="lin" valueType="num">
                                      <p:cBhvr>
                                        <p:cTn id="36" dur="500"/>
                                        <p:tgtEl>
                                          <p:spTgt spid="18"/>
                                        </p:tgtEl>
                                        <p:attrNameLst>
                                          <p:attrName>ppt_w</p:attrName>
                                        </p:attrNameLst>
                                      </p:cBhvr>
                                      <p:tavLst>
                                        <p:tav tm="0">
                                          <p:val>
                                            <p:strVal val="ppt_w"/>
                                          </p:val>
                                        </p:tav>
                                        <p:tav tm="100000">
                                          <p:val>
                                            <p:fltVal val="0"/>
                                          </p:val>
                                        </p:tav>
                                      </p:tavLst>
                                    </p:anim>
                                    <p:anim calcmode="lin" valueType="num">
                                      <p:cBhvr>
                                        <p:cTn id="37" dur="500"/>
                                        <p:tgtEl>
                                          <p:spTgt spid="18"/>
                                        </p:tgtEl>
                                        <p:attrNameLst>
                                          <p:attrName>ppt_h</p:attrName>
                                        </p:attrNameLst>
                                      </p:cBhvr>
                                      <p:tavLst>
                                        <p:tav tm="0">
                                          <p:val>
                                            <p:strVal val="ppt_h"/>
                                          </p:val>
                                        </p:tav>
                                        <p:tav tm="100000">
                                          <p:val>
                                            <p:fltVal val="0"/>
                                          </p:val>
                                        </p:tav>
                                      </p:tavLst>
                                    </p:anim>
                                    <p:animEffect transition="out" filter="fade">
                                      <p:cBhvr>
                                        <p:cTn id="38" dur="500"/>
                                        <p:tgtEl>
                                          <p:spTgt spid="18"/>
                                        </p:tgtEl>
                                      </p:cBhvr>
                                    </p:animEffect>
                                    <p:set>
                                      <p:cBhvr>
                                        <p:cTn id="39" dur="1" fill="hold">
                                          <p:stCondLst>
                                            <p:cond delay="499"/>
                                          </p:stCondLst>
                                        </p:cTn>
                                        <p:tgtEl>
                                          <p:spTgt spid="18"/>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childTnLst>
                          </p:cTn>
                        </p:par>
                        <p:par>
                          <p:cTn id="45" fill="hold">
                            <p:stCondLst>
                              <p:cond delay="5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subTnLst>
                                    <p:audio>
                                      <p:cMediaNode>
                                        <p:cTn display="0" masterRel="sameClick">
                                          <p:stCondLst>
                                            <p:cond evt="begin" delay="0">
                                              <p:tn val="46"/>
                                            </p:cond>
                                          </p:stCondLst>
                                          <p:endCondLst>
                                            <p:cond evt="onStopAudio" delay="0">
                                              <p:tgtEl>
                                                <p:sldTgt/>
                                              </p:tgtEl>
                                            </p:cond>
                                          </p:endCondLst>
                                        </p:cTn>
                                        <p:tgtEl>
                                          <p:sndTgt r:embed="rId4" name="click.wav"/>
                                        </p:tgtEl>
                                      </p:cMediaNode>
                                    </p:audio>
                                  </p:subTnLst>
                                </p:cTn>
                              </p:par>
                            </p:childTnLst>
                          </p:cTn>
                        </p:par>
                        <p:par>
                          <p:cTn id="51" fill="hold">
                            <p:stCondLst>
                              <p:cond delay="1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500" fill="hold"/>
                                        <p:tgtEl>
                                          <p:spTgt spid="29"/>
                                        </p:tgtEl>
                                        <p:attrNameLst>
                                          <p:attrName>ppt_w</p:attrName>
                                        </p:attrNameLst>
                                      </p:cBhvr>
                                      <p:tavLst>
                                        <p:tav tm="0">
                                          <p:val>
                                            <p:fltVal val="0"/>
                                          </p:val>
                                        </p:tav>
                                        <p:tav tm="100000">
                                          <p:val>
                                            <p:strVal val="#ppt_w"/>
                                          </p:val>
                                        </p:tav>
                                      </p:tavLst>
                                    </p:anim>
                                    <p:anim calcmode="lin" valueType="num">
                                      <p:cBhvr>
                                        <p:cTn id="60" dur="500" fill="hold"/>
                                        <p:tgtEl>
                                          <p:spTgt spid="29"/>
                                        </p:tgtEl>
                                        <p:attrNameLst>
                                          <p:attrName>ppt_h</p:attrName>
                                        </p:attrNameLst>
                                      </p:cBhvr>
                                      <p:tavLst>
                                        <p:tav tm="0">
                                          <p:val>
                                            <p:fltVal val="0"/>
                                          </p:val>
                                        </p:tav>
                                        <p:tav tm="100000">
                                          <p:val>
                                            <p:strVal val="#ppt_h"/>
                                          </p:val>
                                        </p:tav>
                                      </p:tavLst>
                                    </p:anim>
                                    <p:animEffect transition="in" filter="fade">
                                      <p:cBhvr>
                                        <p:cTn id="61" dur="500"/>
                                        <p:tgtEl>
                                          <p:spTgt spid="29"/>
                                        </p:tgtEl>
                                      </p:cBhvr>
                                    </p:animEffect>
                                  </p:childTnLst>
                                  <p:subTnLst>
                                    <p:audio>
                                      <p:cMediaNode>
                                        <p:cTn display="0" masterRel="sameClick">
                                          <p:stCondLst>
                                            <p:cond evt="begin" delay="0">
                                              <p:tn val="57"/>
                                            </p:cond>
                                          </p:stCondLst>
                                          <p:endCondLst>
                                            <p:cond evt="onStopAudio" delay="0">
                                              <p:tgtEl>
                                                <p:sldTgt/>
                                              </p:tgtEl>
                                            </p:cond>
                                          </p:endCondLst>
                                        </p:cTn>
                                        <p:tgtEl>
                                          <p:sndTgt r:embed="rId5" name="arrow.wav"/>
                                        </p:tgtEl>
                                      </p:cMediaNode>
                                    </p:audio>
                                  </p:subTnLst>
                                </p:cTn>
                              </p:par>
                            </p:childTnLst>
                          </p:cTn>
                        </p:par>
                        <p:par>
                          <p:cTn id="62" fill="hold">
                            <p:stCondLst>
                              <p:cond delay="500"/>
                            </p:stCondLst>
                            <p:childTnLst>
                              <p:par>
                                <p:cTn id="63" presetID="22" presetClass="entr" presetSubtype="8"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wipe(left)">
                                      <p:cBhvr>
                                        <p:cTn id="6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17" grpId="1" animBg="1"/>
      <p:bldP spid="23"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Aynı grup içinde farklı rollere sahip olabiliriz.</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3248200" y="846792"/>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9978" y="961927"/>
            <a:ext cx="6218463" cy="4138912"/>
          </a:xfrm>
          <a:prstGeom prst="rect">
            <a:avLst/>
          </a:prstGeom>
        </p:spPr>
      </p:pic>
      <p:sp>
        <p:nvSpPr>
          <p:cNvPr id="69" name="Freeform 298">
            <a:extLst>
              <a:ext uri="{FF2B5EF4-FFF2-40B4-BE49-F238E27FC236}">
                <a16:creationId xmlns:a16="http://schemas.microsoft.com/office/drawing/2014/main" id="{C0673D98-F0AA-4629-BEDD-2DC0A3AED5A5}"/>
              </a:ext>
            </a:extLst>
          </p:cNvPr>
          <p:cNvSpPr>
            <a:spLocks/>
          </p:cNvSpPr>
          <p:nvPr/>
        </p:nvSpPr>
        <p:spPr bwMode="auto">
          <a:xfrm rot="19966609" flipH="1">
            <a:off x="7852981" y="4018626"/>
            <a:ext cx="1067865" cy="1087085"/>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70" name="Aynı Yan Köşesi Kesik Dikdörtgen 69"/>
          <p:cNvSpPr/>
          <p:nvPr/>
        </p:nvSpPr>
        <p:spPr>
          <a:xfrm>
            <a:off x="5229979" y="5415065"/>
            <a:ext cx="6218462" cy="1246376"/>
          </a:xfrm>
          <a:prstGeom prst="snip2SameRect">
            <a:avLst>
              <a:gd name="adj1" fmla="val 20922"/>
              <a:gd name="adj2" fmla="val 0"/>
            </a:avLst>
          </a:prstGeom>
          <a:solidFill>
            <a:schemeClr val="tx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Merhabalar ben Yusuf. Ailemin ilk çocuğuyum. Aile içinde bana farklı isimlerle hitap ediyorlar. </a:t>
            </a:r>
            <a:endParaRPr lang="tr-TR" sz="2400" dirty="0"/>
          </a:p>
        </p:txBody>
      </p:sp>
      <p:sp>
        <p:nvSpPr>
          <p:cNvPr id="71" name="Köşeli Çift Ayraç 70"/>
          <p:cNvSpPr/>
          <p:nvPr/>
        </p:nvSpPr>
        <p:spPr>
          <a:xfrm>
            <a:off x="1023163" y="5960382"/>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Görseldeki grubun adı nedir? </a:t>
            </a:r>
            <a:endParaRPr lang="tr-TR" sz="2400" dirty="0">
              <a:solidFill>
                <a:schemeClr val="tx1"/>
              </a:solidFill>
            </a:endParaRPr>
          </a:p>
        </p:txBody>
      </p:sp>
      <p:grpSp>
        <p:nvGrpSpPr>
          <p:cNvPr id="72" name="Grup 71"/>
          <p:cNvGrpSpPr/>
          <p:nvPr/>
        </p:nvGrpSpPr>
        <p:grpSpPr>
          <a:xfrm>
            <a:off x="275141" y="5957358"/>
            <a:ext cx="914437" cy="819703"/>
            <a:chOff x="313837" y="4957280"/>
            <a:chExt cx="914437" cy="819703"/>
          </a:xfrm>
        </p:grpSpPr>
        <p:grpSp>
          <p:nvGrpSpPr>
            <p:cNvPr id="73" name="Grup 72"/>
            <p:cNvGrpSpPr/>
            <p:nvPr/>
          </p:nvGrpSpPr>
          <p:grpSpPr>
            <a:xfrm>
              <a:off x="313837" y="4957280"/>
              <a:ext cx="914437" cy="819703"/>
              <a:chOff x="6709431" y="3270742"/>
              <a:chExt cx="1544353" cy="1384361"/>
            </a:xfrm>
            <a:solidFill>
              <a:schemeClr val="tx1">
                <a:lumMod val="65000"/>
                <a:lumOff val="35000"/>
              </a:schemeClr>
            </a:solidFill>
          </p:grpSpPr>
          <p:sp>
            <p:nvSpPr>
              <p:cNvPr id="7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77" name="Köşeli Çift Ayraç 76"/>
          <p:cNvSpPr/>
          <p:nvPr/>
        </p:nvSpPr>
        <p:spPr>
          <a:xfrm>
            <a:off x="1023163" y="5968722"/>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Yusuf’un rolleri nelerdir? </a:t>
            </a:r>
            <a:endParaRPr lang="tr-TR" sz="2400" dirty="0">
              <a:solidFill>
                <a:schemeClr val="tx1"/>
              </a:solidFill>
            </a:endParaRPr>
          </a:p>
        </p:txBody>
      </p:sp>
      <p:grpSp>
        <p:nvGrpSpPr>
          <p:cNvPr id="78" name="Grup 77"/>
          <p:cNvGrpSpPr/>
          <p:nvPr/>
        </p:nvGrpSpPr>
        <p:grpSpPr>
          <a:xfrm>
            <a:off x="275141" y="5965698"/>
            <a:ext cx="914437" cy="819703"/>
            <a:chOff x="313837" y="4957280"/>
            <a:chExt cx="914437" cy="819703"/>
          </a:xfrm>
        </p:grpSpPr>
        <p:grpSp>
          <p:nvGrpSpPr>
            <p:cNvPr id="79" name="Grup 78"/>
            <p:cNvGrpSpPr/>
            <p:nvPr/>
          </p:nvGrpSpPr>
          <p:grpSpPr>
            <a:xfrm>
              <a:off x="313837" y="4957280"/>
              <a:ext cx="914437" cy="819703"/>
              <a:chOff x="6709431" y="3270742"/>
              <a:chExt cx="1544353" cy="1384361"/>
            </a:xfrm>
            <a:solidFill>
              <a:schemeClr val="tx1">
                <a:lumMod val="65000"/>
                <a:lumOff val="35000"/>
              </a:schemeClr>
            </a:solidFill>
          </p:grpSpPr>
          <p:sp>
            <p:nvSpPr>
              <p:cNvPr id="8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8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83" name="Google Shape;203;p16"/>
          <p:cNvSpPr/>
          <p:nvPr/>
        </p:nvSpPr>
        <p:spPr>
          <a:xfrm>
            <a:off x="5229978" y="994458"/>
            <a:ext cx="4424917" cy="55450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0070C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Dedesi ve babaannesine göre</a:t>
            </a:r>
            <a:endParaRPr sz="2400" dirty="0">
              <a:solidFill>
                <a:srgbClr val="FFFFFF"/>
              </a:solidFill>
              <a:latin typeface="Fira Sans Extra Condensed"/>
              <a:ea typeface="Fira Sans Extra Condensed"/>
              <a:cs typeface="Fira Sans Extra Condensed"/>
              <a:sym typeface="Fira Sans Extra Condensed"/>
            </a:endParaRPr>
          </a:p>
        </p:txBody>
      </p:sp>
      <p:grpSp>
        <p:nvGrpSpPr>
          <p:cNvPr id="84" name="Grup 83"/>
          <p:cNvGrpSpPr/>
          <p:nvPr/>
        </p:nvGrpSpPr>
        <p:grpSpPr>
          <a:xfrm>
            <a:off x="9765747" y="804818"/>
            <a:ext cx="1682694" cy="933787"/>
            <a:chOff x="8302659" y="2221236"/>
            <a:chExt cx="1510783" cy="1047344"/>
          </a:xfrm>
        </p:grpSpPr>
        <p:sp>
          <p:nvSpPr>
            <p:cNvPr id="85" name="Google Shape;1567;p32"/>
            <p:cNvSpPr/>
            <p:nvPr/>
          </p:nvSpPr>
          <p:spPr>
            <a:xfrm>
              <a:off x="8394623" y="2221236"/>
              <a:ext cx="1418819" cy="1006735"/>
            </a:xfrm>
            <a:custGeom>
              <a:avLst/>
              <a:gdLst/>
              <a:ahLst/>
              <a:cxnLst/>
              <a:rect l="l" t="t" r="r" b="b"/>
              <a:pathLst>
                <a:path w="69236" h="49127" extrusionOk="0">
                  <a:moveTo>
                    <a:pt x="32043" y="1"/>
                  </a:moveTo>
                  <a:cubicBezTo>
                    <a:pt x="31375" y="1"/>
                    <a:pt x="30708" y="9"/>
                    <a:pt x="30040" y="20"/>
                  </a:cubicBezTo>
                  <a:cubicBezTo>
                    <a:pt x="29695" y="20"/>
                    <a:pt x="29362" y="32"/>
                    <a:pt x="29028" y="68"/>
                  </a:cubicBezTo>
                  <a:cubicBezTo>
                    <a:pt x="28195" y="139"/>
                    <a:pt x="27361" y="68"/>
                    <a:pt x="26540" y="163"/>
                  </a:cubicBezTo>
                  <a:cubicBezTo>
                    <a:pt x="25720" y="196"/>
                    <a:pt x="24901" y="199"/>
                    <a:pt x="24082" y="199"/>
                  </a:cubicBezTo>
                  <a:cubicBezTo>
                    <a:pt x="23848" y="199"/>
                    <a:pt x="23614" y="199"/>
                    <a:pt x="23380" y="199"/>
                  </a:cubicBezTo>
                  <a:cubicBezTo>
                    <a:pt x="22328" y="199"/>
                    <a:pt x="21277" y="205"/>
                    <a:pt x="20230" y="270"/>
                  </a:cubicBezTo>
                  <a:cubicBezTo>
                    <a:pt x="18241" y="306"/>
                    <a:pt x="16241" y="235"/>
                    <a:pt x="14253" y="485"/>
                  </a:cubicBezTo>
                  <a:cubicBezTo>
                    <a:pt x="13872" y="544"/>
                    <a:pt x="13491" y="568"/>
                    <a:pt x="13110" y="568"/>
                  </a:cubicBezTo>
                  <a:cubicBezTo>
                    <a:pt x="13077" y="567"/>
                    <a:pt x="13045" y="567"/>
                    <a:pt x="13013" y="567"/>
                  </a:cubicBezTo>
                  <a:cubicBezTo>
                    <a:pt x="12356" y="567"/>
                    <a:pt x="11709" y="679"/>
                    <a:pt x="11062" y="758"/>
                  </a:cubicBezTo>
                  <a:cubicBezTo>
                    <a:pt x="9383" y="997"/>
                    <a:pt x="7680" y="1354"/>
                    <a:pt x="6252" y="2294"/>
                  </a:cubicBezTo>
                  <a:cubicBezTo>
                    <a:pt x="5144" y="2949"/>
                    <a:pt x="4240" y="3902"/>
                    <a:pt x="3466" y="4914"/>
                  </a:cubicBezTo>
                  <a:cubicBezTo>
                    <a:pt x="2477" y="6235"/>
                    <a:pt x="1858" y="7795"/>
                    <a:pt x="1418" y="9367"/>
                  </a:cubicBezTo>
                  <a:cubicBezTo>
                    <a:pt x="1132" y="10343"/>
                    <a:pt x="834" y="11319"/>
                    <a:pt x="751" y="12331"/>
                  </a:cubicBezTo>
                  <a:cubicBezTo>
                    <a:pt x="656" y="13677"/>
                    <a:pt x="441" y="14998"/>
                    <a:pt x="358" y="16344"/>
                  </a:cubicBezTo>
                  <a:cubicBezTo>
                    <a:pt x="334" y="17058"/>
                    <a:pt x="227" y="17761"/>
                    <a:pt x="251" y="18475"/>
                  </a:cubicBezTo>
                  <a:cubicBezTo>
                    <a:pt x="72" y="20809"/>
                    <a:pt x="263" y="23166"/>
                    <a:pt x="96" y="25500"/>
                  </a:cubicBezTo>
                  <a:cubicBezTo>
                    <a:pt x="108" y="27131"/>
                    <a:pt x="96" y="28762"/>
                    <a:pt x="1" y="30393"/>
                  </a:cubicBezTo>
                  <a:cubicBezTo>
                    <a:pt x="60" y="31679"/>
                    <a:pt x="191" y="32965"/>
                    <a:pt x="346" y="34251"/>
                  </a:cubicBezTo>
                  <a:cubicBezTo>
                    <a:pt x="513" y="35501"/>
                    <a:pt x="656" y="36763"/>
                    <a:pt x="989" y="37977"/>
                  </a:cubicBezTo>
                  <a:cubicBezTo>
                    <a:pt x="1573" y="40061"/>
                    <a:pt x="2287" y="42240"/>
                    <a:pt x="3906" y="43764"/>
                  </a:cubicBezTo>
                  <a:cubicBezTo>
                    <a:pt x="4549" y="44430"/>
                    <a:pt x="5240" y="45085"/>
                    <a:pt x="6073" y="45514"/>
                  </a:cubicBezTo>
                  <a:cubicBezTo>
                    <a:pt x="6514" y="45740"/>
                    <a:pt x="6930" y="46050"/>
                    <a:pt x="7395" y="46240"/>
                  </a:cubicBezTo>
                  <a:cubicBezTo>
                    <a:pt x="7788" y="46395"/>
                    <a:pt x="8192" y="46514"/>
                    <a:pt x="8597" y="46633"/>
                  </a:cubicBezTo>
                  <a:cubicBezTo>
                    <a:pt x="9335" y="46883"/>
                    <a:pt x="10121" y="46943"/>
                    <a:pt x="10895" y="47074"/>
                  </a:cubicBezTo>
                  <a:cubicBezTo>
                    <a:pt x="12288" y="47193"/>
                    <a:pt x="13657" y="47455"/>
                    <a:pt x="15027" y="47681"/>
                  </a:cubicBezTo>
                  <a:cubicBezTo>
                    <a:pt x="18896" y="48300"/>
                    <a:pt x="22813" y="48502"/>
                    <a:pt x="26719" y="48752"/>
                  </a:cubicBezTo>
                  <a:cubicBezTo>
                    <a:pt x="27159" y="48752"/>
                    <a:pt x="27600" y="48764"/>
                    <a:pt x="28052" y="48812"/>
                  </a:cubicBezTo>
                  <a:cubicBezTo>
                    <a:pt x="28993" y="48860"/>
                    <a:pt x="29945" y="48836"/>
                    <a:pt x="30898" y="48872"/>
                  </a:cubicBezTo>
                  <a:cubicBezTo>
                    <a:pt x="31874" y="48979"/>
                    <a:pt x="32850" y="48895"/>
                    <a:pt x="33815" y="48979"/>
                  </a:cubicBezTo>
                  <a:cubicBezTo>
                    <a:pt x="34684" y="49026"/>
                    <a:pt x="35541" y="49026"/>
                    <a:pt x="36398" y="49026"/>
                  </a:cubicBezTo>
                  <a:cubicBezTo>
                    <a:pt x="37935" y="49107"/>
                    <a:pt x="39475" y="49127"/>
                    <a:pt x="41015" y="49127"/>
                  </a:cubicBezTo>
                  <a:cubicBezTo>
                    <a:pt x="42208" y="49127"/>
                    <a:pt x="43400" y="49115"/>
                    <a:pt x="44590" y="49110"/>
                  </a:cubicBezTo>
                  <a:cubicBezTo>
                    <a:pt x="44676" y="49110"/>
                    <a:pt x="44763" y="49111"/>
                    <a:pt x="44849" y="49111"/>
                  </a:cubicBezTo>
                  <a:cubicBezTo>
                    <a:pt x="46241" y="49111"/>
                    <a:pt x="47641" y="49026"/>
                    <a:pt x="49031" y="49014"/>
                  </a:cubicBezTo>
                  <a:cubicBezTo>
                    <a:pt x="49769" y="48931"/>
                    <a:pt x="50519" y="48943"/>
                    <a:pt x="51257" y="48872"/>
                  </a:cubicBezTo>
                  <a:cubicBezTo>
                    <a:pt x="53912" y="48800"/>
                    <a:pt x="56567" y="48467"/>
                    <a:pt x="59163" y="47919"/>
                  </a:cubicBezTo>
                  <a:cubicBezTo>
                    <a:pt x="60270" y="47681"/>
                    <a:pt x="61342" y="47324"/>
                    <a:pt x="62402" y="46967"/>
                  </a:cubicBezTo>
                  <a:cubicBezTo>
                    <a:pt x="63152" y="46716"/>
                    <a:pt x="63771" y="46216"/>
                    <a:pt x="64449" y="45812"/>
                  </a:cubicBezTo>
                  <a:cubicBezTo>
                    <a:pt x="64890" y="45550"/>
                    <a:pt x="65295" y="45228"/>
                    <a:pt x="65676" y="44895"/>
                  </a:cubicBezTo>
                  <a:cubicBezTo>
                    <a:pt x="67307" y="43418"/>
                    <a:pt x="68009" y="41240"/>
                    <a:pt x="68462" y="39168"/>
                  </a:cubicBezTo>
                  <a:cubicBezTo>
                    <a:pt x="68962" y="36596"/>
                    <a:pt x="69236" y="33977"/>
                    <a:pt x="69152" y="31369"/>
                  </a:cubicBezTo>
                  <a:cubicBezTo>
                    <a:pt x="69069" y="30536"/>
                    <a:pt x="69117" y="29702"/>
                    <a:pt x="69045" y="28881"/>
                  </a:cubicBezTo>
                  <a:cubicBezTo>
                    <a:pt x="68986" y="28167"/>
                    <a:pt x="69010" y="27452"/>
                    <a:pt x="68986" y="26750"/>
                  </a:cubicBezTo>
                  <a:cubicBezTo>
                    <a:pt x="68938" y="25416"/>
                    <a:pt x="68819" y="24083"/>
                    <a:pt x="68807" y="22749"/>
                  </a:cubicBezTo>
                  <a:cubicBezTo>
                    <a:pt x="68807" y="22154"/>
                    <a:pt x="68724" y="21559"/>
                    <a:pt x="68736" y="20963"/>
                  </a:cubicBezTo>
                  <a:cubicBezTo>
                    <a:pt x="68664" y="19415"/>
                    <a:pt x="68498" y="17880"/>
                    <a:pt x="68355" y="16344"/>
                  </a:cubicBezTo>
                  <a:cubicBezTo>
                    <a:pt x="68259" y="15058"/>
                    <a:pt x="68033" y="13784"/>
                    <a:pt x="67831" y="12498"/>
                  </a:cubicBezTo>
                  <a:cubicBezTo>
                    <a:pt x="67462" y="10414"/>
                    <a:pt x="66902" y="8295"/>
                    <a:pt x="65723" y="6509"/>
                  </a:cubicBezTo>
                  <a:cubicBezTo>
                    <a:pt x="65033" y="5461"/>
                    <a:pt x="64116" y="4580"/>
                    <a:pt x="63056" y="3937"/>
                  </a:cubicBezTo>
                  <a:cubicBezTo>
                    <a:pt x="61854" y="3211"/>
                    <a:pt x="60556" y="2675"/>
                    <a:pt x="59223" y="2247"/>
                  </a:cubicBezTo>
                  <a:cubicBezTo>
                    <a:pt x="57925" y="1878"/>
                    <a:pt x="56591" y="1616"/>
                    <a:pt x="55258" y="1413"/>
                  </a:cubicBezTo>
                  <a:cubicBezTo>
                    <a:pt x="52615" y="1056"/>
                    <a:pt x="49948" y="1008"/>
                    <a:pt x="47293" y="818"/>
                  </a:cubicBezTo>
                  <a:cubicBezTo>
                    <a:pt x="45530" y="699"/>
                    <a:pt x="43768" y="497"/>
                    <a:pt x="42006" y="437"/>
                  </a:cubicBezTo>
                  <a:cubicBezTo>
                    <a:pt x="40649" y="330"/>
                    <a:pt x="39280" y="318"/>
                    <a:pt x="37922" y="211"/>
                  </a:cubicBezTo>
                  <a:cubicBezTo>
                    <a:pt x="37506" y="187"/>
                    <a:pt x="37089" y="211"/>
                    <a:pt x="36684" y="163"/>
                  </a:cubicBezTo>
                  <a:cubicBezTo>
                    <a:pt x="35910" y="80"/>
                    <a:pt x="35124" y="127"/>
                    <a:pt x="34362" y="44"/>
                  </a:cubicBezTo>
                  <a:cubicBezTo>
                    <a:pt x="33589" y="12"/>
                    <a:pt x="32816" y="1"/>
                    <a:pt x="32043"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569;p32"/>
            <p:cNvSpPr/>
            <p:nvPr/>
          </p:nvSpPr>
          <p:spPr>
            <a:xfrm>
              <a:off x="8302659" y="2251271"/>
              <a:ext cx="1411257" cy="1017309"/>
            </a:xfrm>
            <a:custGeom>
              <a:avLst/>
              <a:gdLst/>
              <a:ahLst/>
              <a:cxnLst/>
              <a:rect l="l" t="t" r="r" b="b"/>
              <a:pathLst>
                <a:path w="68867" h="49643" extrusionOk="0">
                  <a:moveTo>
                    <a:pt x="26845" y="2055"/>
                  </a:moveTo>
                  <a:cubicBezTo>
                    <a:pt x="27604" y="2055"/>
                    <a:pt x="28362" y="2073"/>
                    <a:pt x="29117" y="2073"/>
                  </a:cubicBezTo>
                  <a:cubicBezTo>
                    <a:pt x="29374" y="2073"/>
                    <a:pt x="29630" y="2071"/>
                    <a:pt x="29886" y="2065"/>
                  </a:cubicBezTo>
                  <a:lnTo>
                    <a:pt x="29897" y="2125"/>
                  </a:lnTo>
                  <a:cubicBezTo>
                    <a:pt x="29979" y="2124"/>
                    <a:pt x="30061" y="2123"/>
                    <a:pt x="30143" y="2123"/>
                  </a:cubicBezTo>
                  <a:cubicBezTo>
                    <a:pt x="30706" y="2123"/>
                    <a:pt x="31268" y="2151"/>
                    <a:pt x="31831" y="2151"/>
                  </a:cubicBezTo>
                  <a:cubicBezTo>
                    <a:pt x="31913" y="2151"/>
                    <a:pt x="31994" y="2150"/>
                    <a:pt x="32076" y="2149"/>
                  </a:cubicBezTo>
                  <a:cubicBezTo>
                    <a:pt x="32362" y="2149"/>
                    <a:pt x="32660" y="2149"/>
                    <a:pt x="32945" y="2208"/>
                  </a:cubicBezTo>
                  <a:cubicBezTo>
                    <a:pt x="33755" y="2244"/>
                    <a:pt x="34565" y="2220"/>
                    <a:pt x="35362" y="2268"/>
                  </a:cubicBezTo>
                  <a:cubicBezTo>
                    <a:pt x="36077" y="2363"/>
                    <a:pt x="36791" y="2292"/>
                    <a:pt x="37506" y="2351"/>
                  </a:cubicBezTo>
                  <a:cubicBezTo>
                    <a:pt x="38125" y="2446"/>
                    <a:pt x="38756" y="2375"/>
                    <a:pt x="39387" y="2434"/>
                  </a:cubicBezTo>
                  <a:cubicBezTo>
                    <a:pt x="39690" y="2488"/>
                    <a:pt x="40000" y="2494"/>
                    <a:pt x="40311" y="2494"/>
                  </a:cubicBezTo>
                  <a:cubicBezTo>
                    <a:pt x="40400" y="2494"/>
                    <a:pt x="40489" y="2493"/>
                    <a:pt x="40578" y="2493"/>
                  </a:cubicBezTo>
                  <a:cubicBezTo>
                    <a:pt x="40800" y="2493"/>
                    <a:pt x="41023" y="2497"/>
                    <a:pt x="41244" y="2518"/>
                  </a:cubicBezTo>
                  <a:cubicBezTo>
                    <a:pt x="41458" y="2565"/>
                    <a:pt x="41679" y="2574"/>
                    <a:pt x="41899" y="2574"/>
                  </a:cubicBezTo>
                  <a:cubicBezTo>
                    <a:pt x="42031" y="2574"/>
                    <a:pt x="42163" y="2571"/>
                    <a:pt x="42294" y="2571"/>
                  </a:cubicBezTo>
                  <a:cubicBezTo>
                    <a:pt x="42381" y="2571"/>
                    <a:pt x="42468" y="2573"/>
                    <a:pt x="42554" y="2577"/>
                  </a:cubicBezTo>
                  <a:cubicBezTo>
                    <a:pt x="43482" y="2601"/>
                    <a:pt x="44399" y="2589"/>
                    <a:pt x="45316" y="2637"/>
                  </a:cubicBezTo>
                  <a:cubicBezTo>
                    <a:pt x="46209" y="2696"/>
                    <a:pt x="47090" y="2768"/>
                    <a:pt x="47983" y="2804"/>
                  </a:cubicBezTo>
                  <a:cubicBezTo>
                    <a:pt x="49019" y="2958"/>
                    <a:pt x="50079" y="2982"/>
                    <a:pt x="51114" y="3196"/>
                  </a:cubicBezTo>
                  <a:cubicBezTo>
                    <a:pt x="52615" y="3494"/>
                    <a:pt x="54115" y="3768"/>
                    <a:pt x="55627" y="4030"/>
                  </a:cubicBezTo>
                  <a:cubicBezTo>
                    <a:pt x="56877" y="4304"/>
                    <a:pt x="57972" y="4994"/>
                    <a:pt x="59103" y="5578"/>
                  </a:cubicBezTo>
                  <a:cubicBezTo>
                    <a:pt x="59687" y="5899"/>
                    <a:pt x="60294" y="6197"/>
                    <a:pt x="60830" y="6602"/>
                  </a:cubicBezTo>
                  <a:cubicBezTo>
                    <a:pt x="61616" y="7137"/>
                    <a:pt x="62413" y="7697"/>
                    <a:pt x="62961" y="8495"/>
                  </a:cubicBezTo>
                  <a:cubicBezTo>
                    <a:pt x="63021" y="8638"/>
                    <a:pt x="63128" y="8757"/>
                    <a:pt x="63235" y="8864"/>
                  </a:cubicBezTo>
                  <a:lnTo>
                    <a:pt x="63223" y="8983"/>
                  </a:lnTo>
                  <a:lnTo>
                    <a:pt x="63342" y="8995"/>
                  </a:lnTo>
                  <a:cubicBezTo>
                    <a:pt x="63330" y="9042"/>
                    <a:pt x="63330" y="9126"/>
                    <a:pt x="63330" y="9161"/>
                  </a:cubicBezTo>
                  <a:lnTo>
                    <a:pt x="63437" y="9161"/>
                  </a:lnTo>
                  <a:lnTo>
                    <a:pt x="63402" y="9269"/>
                  </a:lnTo>
                  <a:lnTo>
                    <a:pt x="63521" y="9269"/>
                  </a:lnTo>
                  <a:cubicBezTo>
                    <a:pt x="63509" y="9316"/>
                    <a:pt x="63497" y="9388"/>
                    <a:pt x="63497" y="9435"/>
                  </a:cubicBezTo>
                  <a:lnTo>
                    <a:pt x="63616" y="9447"/>
                  </a:lnTo>
                  <a:cubicBezTo>
                    <a:pt x="63604" y="9483"/>
                    <a:pt x="63592" y="9566"/>
                    <a:pt x="63580" y="9602"/>
                  </a:cubicBezTo>
                  <a:lnTo>
                    <a:pt x="63664" y="9614"/>
                  </a:lnTo>
                  <a:cubicBezTo>
                    <a:pt x="63747" y="9781"/>
                    <a:pt x="63818" y="9947"/>
                    <a:pt x="63902" y="10114"/>
                  </a:cubicBezTo>
                  <a:cubicBezTo>
                    <a:pt x="63973" y="10233"/>
                    <a:pt x="64045" y="10364"/>
                    <a:pt x="64056" y="10507"/>
                  </a:cubicBezTo>
                  <a:lnTo>
                    <a:pt x="64152" y="10519"/>
                  </a:lnTo>
                  <a:cubicBezTo>
                    <a:pt x="64140" y="10554"/>
                    <a:pt x="64116" y="10638"/>
                    <a:pt x="64104" y="10674"/>
                  </a:cubicBezTo>
                  <a:cubicBezTo>
                    <a:pt x="64128" y="10685"/>
                    <a:pt x="64176" y="10697"/>
                    <a:pt x="64199" y="10697"/>
                  </a:cubicBezTo>
                  <a:cubicBezTo>
                    <a:pt x="64259" y="10947"/>
                    <a:pt x="64354" y="11197"/>
                    <a:pt x="64473" y="11436"/>
                  </a:cubicBezTo>
                  <a:cubicBezTo>
                    <a:pt x="64473" y="11495"/>
                    <a:pt x="64485" y="11614"/>
                    <a:pt x="64497" y="11674"/>
                  </a:cubicBezTo>
                  <a:lnTo>
                    <a:pt x="64592" y="11674"/>
                  </a:lnTo>
                  <a:cubicBezTo>
                    <a:pt x="64580" y="11709"/>
                    <a:pt x="64557" y="11781"/>
                    <a:pt x="64557" y="11817"/>
                  </a:cubicBezTo>
                  <a:cubicBezTo>
                    <a:pt x="64723" y="12007"/>
                    <a:pt x="64664" y="12305"/>
                    <a:pt x="64771" y="12531"/>
                  </a:cubicBezTo>
                  <a:cubicBezTo>
                    <a:pt x="64818" y="12638"/>
                    <a:pt x="64842" y="12757"/>
                    <a:pt x="64854" y="12876"/>
                  </a:cubicBezTo>
                  <a:cubicBezTo>
                    <a:pt x="64949" y="13138"/>
                    <a:pt x="65009" y="13400"/>
                    <a:pt x="65033" y="13674"/>
                  </a:cubicBezTo>
                  <a:cubicBezTo>
                    <a:pt x="65116" y="13793"/>
                    <a:pt x="65092" y="13948"/>
                    <a:pt x="65104" y="14079"/>
                  </a:cubicBezTo>
                  <a:lnTo>
                    <a:pt x="65164" y="14079"/>
                  </a:lnTo>
                  <a:cubicBezTo>
                    <a:pt x="65176" y="14269"/>
                    <a:pt x="65188" y="14460"/>
                    <a:pt x="65211" y="14650"/>
                  </a:cubicBezTo>
                  <a:cubicBezTo>
                    <a:pt x="65271" y="14757"/>
                    <a:pt x="65271" y="14900"/>
                    <a:pt x="65295" y="15019"/>
                  </a:cubicBezTo>
                  <a:cubicBezTo>
                    <a:pt x="65366" y="15246"/>
                    <a:pt x="65366" y="15496"/>
                    <a:pt x="65390" y="15734"/>
                  </a:cubicBezTo>
                  <a:cubicBezTo>
                    <a:pt x="65461" y="15888"/>
                    <a:pt x="65450" y="16055"/>
                    <a:pt x="65450" y="16222"/>
                  </a:cubicBezTo>
                  <a:lnTo>
                    <a:pt x="65521" y="16222"/>
                  </a:lnTo>
                  <a:cubicBezTo>
                    <a:pt x="65521" y="16508"/>
                    <a:pt x="65545" y="16805"/>
                    <a:pt x="65557" y="17103"/>
                  </a:cubicBezTo>
                  <a:lnTo>
                    <a:pt x="65616" y="17103"/>
                  </a:lnTo>
                  <a:cubicBezTo>
                    <a:pt x="65616" y="17389"/>
                    <a:pt x="65628" y="17686"/>
                    <a:pt x="65652" y="17972"/>
                  </a:cubicBezTo>
                  <a:cubicBezTo>
                    <a:pt x="65747" y="18353"/>
                    <a:pt x="65711" y="18746"/>
                    <a:pt x="65735" y="19139"/>
                  </a:cubicBezTo>
                  <a:lnTo>
                    <a:pt x="65795" y="19151"/>
                  </a:lnTo>
                  <a:cubicBezTo>
                    <a:pt x="65795" y="19615"/>
                    <a:pt x="65842" y="20079"/>
                    <a:pt x="65842" y="20544"/>
                  </a:cubicBezTo>
                  <a:lnTo>
                    <a:pt x="65902" y="20556"/>
                  </a:lnTo>
                  <a:cubicBezTo>
                    <a:pt x="65902" y="20806"/>
                    <a:pt x="65914" y="21068"/>
                    <a:pt x="65938" y="21330"/>
                  </a:cubicBezTo>
                  <a:cubicBezTo>
                    <a:pt x="66045" y="21723"/>
                    <a:pt x="65950" y="22151"/>
                    <a:pt x="66057" y="22544"/>
                  </a:cubicBezTo>
                  <a:cubicBezTo>
                    <a:pt x="66092" y="23116"/>
                    <a:pt x="66176" y="23687"/>
                    <a:pt x="66212" y="24259"/>
                  </a:cubicBezTo>
                  <a:cubicBezTo>
                    <a:pt x="66307" y="24687"/>
                    <a:pt x="66235" y="25140"/>
                    <a:pt x="66331" y="25568"/>
                  </a:cubicBezTo>
                  <a:cubicBezTo>
                    <a:pt x="66378" y="26318"/>
                    <a:pt x="66438" y="27068"/>
                    <a:pt x="66473" y="27818"/>
                  </a:cubicBezTo>
                  <a:cubicBezTo>
                    <a:pt x="66581" y="28307"/>
                    <a:pt x="66485" y="28807"/>
                    <a:pt x="66604" y="29295"/>
                  </a:cubicBezTo>
                  <a:cubicBezTo>
                    <a:pt x="66652" y="29652"/>
                    <a:pt x="66604" y="30009"/>
                    <a:pt x="66700" y="30355"/>
                  </a:cubicBezTo>
                  <a:cubicBezTo>
                    <a:pt x="66735" y="30688"/>
                    <a:pt x="66676" y="31021"/>
                    <a:pt x="66783" y="31343"/>
                  </a:cubicBezTo>
                  <a:cubicBezTo>
                    <a:pt x="66807" y="31819"/>
                    <a:pt x="66795" y="32307"/>
                    <a:pt x="66854" y="32795"/>
                  </a:cubicBezTo>
                  <a:cubicBezTo>
                    <a:pt x="66890" y="33545"/>
                    <a:pt x="66854" y="34295"/>
                    <a:pt x="66866" y="35046"/>
                  </a:cubicBezTo>
                  <a:lnTo>
                    <a:pt x="66807" y="35057"/>
                  </a:lnTo>
                  <a:cubicBezTo>
                    <a:pt x="66819" y="35617"/>
                    <a:pt x="66795" y="36165"/>
                    <a:pt x="66783" y="36724"/>
                  </a:cubicBezTo>
                  <a:cubicBezTo>
                    <a:pt x="66712" y="36951"/>
                    <a:pt x="66723" y="37201"/>
                    <a:pt x="66700" y="37439"/>
                  </a:cubicBezTo>
                  <a:cubicBezTo>
                    <a:pt x="66581" y="37748"/>
                    <a:pt x="66676" y="38094"/>
                    <a:pt x="66569" y="38391"/>
                  </a:cubicBezTo>
                  <a:cubicBezTo>
                    <a:pt x="66545" y="38510"/>
                    <a:pt x="66533" y="38641"/>
                    <a:pt x="66521" y="38772"/>
                  </a:cubicBezTo>
                  <a:cubicBezTo>
                    <a:pt x="66450" y="38963"/>
                    <a:pt x="66438" y="39177"/>
                    <a:pt x="66426" y="39391"/>
                  </a:cubicBezTo>
                  <a:cubicBezTo>
                    <a:pt x="66354" y="39558"/>
                    <a:pt x="66354" y="39737"/>
                    <a:pt x="66331" y="39903"/>
                  </a:cubicBezTo>
                  <a:cubicBezTo>
                    <a:pt x="66271" y="40058"/>
                    <a:pt x="66259" y="40213"/>
                    <a:pt x="66247" y="40368"/>
                  </a:cubicBezTo>
                  <a:cubicBezTo>
                    <a:pt x="66200" y="40511"/>
                    <a:pt x="66176" y="40665"/>
                    <a:pt x="66152" y="40808"/>
                  </a:cubicBezTo>
                  <a:cubicBezTo>
                    <a:pt x="66104" y="40951"/>
                    <a:pt x="66081" y="41094"/>
                    <a:pt x="66057" y="41249"/>
                  </a:cubicBezTo>
                  <a:cubicBezTo>
                    <a:pt x="65747" y="42451"/>
                    <a:pt x="65116" y="43594"/>
                    <a:pt x="64187" y="44440"/>
                  </a:cubicBezTo>
                  <a:cubicBezTo>
                    <a:pt x="63318" y="45142"/>
                    <a:pt x="62247" y="45559"/>
                    <a:pt x="61163" y="45809"/>
                  </a:cubicBezTo>
                  <a:cubicBezTo>
                    <a:pt x="60544" y="45940"/>
                    <a:pt x="59913" y="45964"/>
                    <a:pt x="59282" y="46071"/>
                  </a:cubicBezTo>
                  <a:cubicBezTo>
                    <a:pt x="58711" y="46142"/>
                    <a:pt x="58151" y="46285"/>
                    <a:pt x="57579" y="46356"/>
                  </a:cubicBezTo>
                  <a:cubicBezTo>
                    <a:pt x="53805" y="46583"/>
                    <a:pt x="50055" y="47035"/>
                    <a:pt x="46280" y="47261"/>
                  </a:cubicBezTo>
                  <a:cubicBezTo>
                    <a:pt x="45780" y="47357"/>
                    <a:pt x="45280" y="47297"/>
                    <a:pt x="44780" y="47369"/>
                  </a:cubicBezTo>
                  <a:cubicBezTo>
                    <a:pt x="44423" y="47416"/>
                    <a:pt x="44078" y="47404"/>
                    <a:pt x="43721" y="47416"/>
                  </a:cubicBezTo>
                  <a:cubicBezTo>
                    <a:pt x="43220" y="47427"/>
                    <a:pt x="42720" y="47501"/>
                    <a:pt x="42220" y="47501"/>
                  </a:cubicBezTo>
                  <a:cubicBezTo>
                    <a:pt x="42184" y="47501"/>
                    <a:pt x="42149" y="47500"/>
                    <a:pt x="42113" y="47499"/>
                  </a:cubicBezTo>
                  <a:cubicBezTo>
                    <a:pt x="42074" y="47499"/>
                    <a:pt x="42035" y="47499"/>
                    <a:pt x="41996" y="47499"/>
                  </a:cubicBezTo>
                  <a:cubicBezTo>
                    <a:pt x="41336" y="47499"/>
                    <a:pt x="40676" y="47584"/>
                    <a:pt x="40016" y="47584"/>
                  </a:cubicBezTo>
                  <a:cubicBezTo>
                    <a:pt x="39977" y="47584"/>
                    <a:pt x="39938" y="47583"/>
                    <a:pt x="39899" y="47583"/>
                  </a:cubicBezTo>
                  <a:cubicBezTo>
                    <a:pt x="38982" y="47619"/>
                    <a:pt x="38065" y="47583"/>
                    <a:pt x="37148" y="47666"/>
                  </a:cubicBezTo>
                  <a:cubicBezTo>
                    <a:pt x="36101" y="47690"/>
                    <a:pt x="35065" y="47678"/>
                    <a:pt x="34017" y="47714"/>
                  </a:cubicBezTo>
                  <a:cubicBezTo>
                    <a:pt x="33386" y="47761"/>
                    <a:pt x="32751" y="47766"/>
                    <a:pt x="32117" y="47766"/>
                  </a:cubicBezTo>
                  <a:cubicBezTo>
                    <a:pt x="31930" y="47766"/>
                    <a:pt x="31742" y="47766"/>
                    <a:pt x="31555" y="47766"/>
                  </a:cubicBezTo>
                  <a:cubicBezTo>
                    <a:pt x="31252" y="47766"/>
                    <a:pt x="30949" y="47767"/>
                    <a:pt x="30648" y="47773"/>
                  </a:cubicBezTo>
                  <a:cubicBezTo>
                    <a:pt x="30369" y="47769"/>
                    <a:pt x="30090" y="47767"/>
                    <a:pt x="29812" y="47767"/>
                  </a:cubicBezTo>
                  <a:cubicBezTo>
                    <a:pt x="29394" y="47767"/>
                    <a:pt x="28976" y="47770"/>
                    <a:pt x="28559" y="47770"/>
                  </a:cubicBezTo>
                  <a:cubicBezTo>
                    <a:pt x="27864" y="47770"/>
                    <a:pt x="27171" y="47761"/>
                    <a:pt x="26480" y="47714"/>
                  </a:cubicBezTo>
                  <a:cubicBezTo>
                    <a:pt x="25718" y="47690"/>
                    <a:pt x="24968" y="47702"/>
                    <a:pt x="24218" y="47666"/>
                  </a:cubicBezTo>
                  <a:cubicBezTo>
                    <a:pt x="23611" y="47559"/>
                    <a:pt x="22992" y="47642"/>
                    <a:pt x="22373" y="47547"/>
                  </a:cubicBezTo>
                  <a:cubicBezTo>
                    <a:pt x="19682" y="47392"/>
                    <a:pt x="17003" y="47118"/>
                    <a:pt x="14348" y="46678"/>
                  </a:cubicBezTo>
                  <a:lnTo>
                    <a:pt x="14300" y="46642"/>
                  </a:lnTo>
                  <a:cubicBezTo>
                    <a:pt x="12300" y="46333"/>
                    <a:pt x="10312" y="45821"/>
                    <a:pt x="8502" y="44904"/>
                  </a:cubicBezTo>
                  <a:cubicBezTo>
                    <a:pt x="8454" y="44880"/>
                    <a:pt x="8359" y="44832"/>
                    <a:pt x="8311" y="44821"/>
                  </a:cubicBezTo>
                  <a:cubicBezTo>
                    <a:pt x="6752" y="44106"/>
                    <a:pt x="5478" y="42856"/>
                    <a:pt x="4609" y="41392"/>
                  </a:cubicBezTo>
                  <a:cubicBezTo>
                    <a:pt x="3597" y="39749"/>
                    <a:pt x="3073" y="37867"/>
                    <a:pt x="2739" y="35974"/>
                  </a:cubicBezTo>
                  <a:cubicBezTo>
                    <a:pt x="2394" y="34045"/>
                    <a:pt x="1942" y="32140"/>
                    <a:pt x="1739" y="30188"/>
                  </a:cubicBezTo>
                  <a:cubicBezTo>
                    <a:pt x="1537" y="28247"/>
                    <a:pt x="1561" y="26283"/>
                    <a:pt x="1703" y="24330"/>
                  </a:cubicBezTo>
                  <a:cubicBezTo>
                    <a:pt x="1942" y="21794"/>
                    <a:pt x="1965" y="19234"/>
                    <a:pt x="2227" y="16686"/>
                  </a:cubicBezTo>
                  <a:cubicBezTo>
                    <a:pt x="2454" y="14376"/>
                    <a:pt x="2811" y="12067"/>
                    <a:pt x="3525" y="9840"/>
                  </a:cubicBezTo>
                  <a:cubicBezTo>
                    <a:pt x="3835" y="8876"/>
                    <a:pt x="4251" y="7923"/>
                    <a:pt x="4882" y="7114"/>
                  </a:cubicBezTo>
                  <a:cubicBezTo>
                    <a:pt x="5609" y="6173"/>
                    <a:pt x="6561" y="5411"/>
                    <a:pt x="7621" y="4875"/>
                  </a:cubicBezTo>
                  <a:cubicBezTo>
                    <a:pt x="7811" y="4768"/>
                    <a:pt x="8014" y="4661"/>
                    <a:pt x="8216" y="4566"/>
                  </a:cubicBezTo>
                  <a:cubicBezTo>
                    <a:pt x="8288" y="4542"/>
                    <a:pt x="8347" y="4518"/>
                    <a:pt x="8419" y="4482"/>
                  </a:cubicBezTo>
                  <a:cubicBezTo>
                    <a:pt x="8550" y="4423"/>
                    <a:pt x="8692" y="4363"/>
                    <a:pt x="8835" y="4304"/>
                  </a:cubicBezTo>
                  <a:cubicBezTo>
                    <a:pt x="8966" y="4256"/>
                    <a:pt x="9097" y="4208"/>
                    <a:pt x="9228" y="4161"/>
                  </a:cubicBezTo>
                  <a:cubicBezTo>
                    <a:pt x="9716" y="3982"/>
                    <a:pt x="10216" y="3839"/>
                    <a:pt x="10716" y="3696"/>
                  </a:cubicBezTo>
                  <a:cubicBezTo>
                    <a:pt x="11014" y="3613"/>
                    <a:pt x="11312" y="3530"/>
                    <a:pt x="11621" y="3458"/>
                  </a:cubicBezTo>
                  <a:cubicBezTo>
                    <a:pt x="11883" y="3387"/>
                    <a:pt x="12157" y="3327"/>
                    <a:pt x="12431" y="3280"/>
                  </a:cubicBezTo>
                  <a:cubicBezTo>
                    <a:pt x="12693" y="3208"/>
                    <a:pt x="12955" y="3161"/>
                    <a:pt x="13229" y="3113"/>
                  </a:cubicBezTo>
                  <a:cubicBezTo>
                    <a:pt x="13383" y="3054"/>
                    <a:pt x="13550" y="3042"/>
                    <a:pt x="13717" y="3042"/>
                  </a:cubicBezTo>
                  <a:lnTo>
                    <a:pt x="13717" y="2982"/>
                  </a:lnTo>
                  <a:cubicBezTo>
                    <a:pt x="13884" y="2970"/>
                    <a:pt x="14050" y="2958"/>
                    <a:pt x="14217" y="2934"/>
                  </a:cubicBezTo>
                  <a:cubicBezTo>
                    <a:pt x="14860" y="2815"/>
                    <a:pt x="15515" y="2708"/>
                    <a:pt x="16170" y="2673"/>
                  </a:cubicBezTo>
                  <a:cubicBezTo>
                    <a:pt x="17455" y="2470"/>
                    <a:pt x="18777" y="2411"/>
                    <a:pt x="20087" y="2315"/>
                  </a:cubicBezTo>
                  <a:cubicBezTo>
                    <a:pt x="20539" y="2220"/>
                    <a:pt x="21003" y="2268"/>
                    <a:pt x="21468" y="2244"/>
                  </a:cubicBezTo>
                  <a:lnTo>
                    <a:pt x="21456" y="2184"/>
                  </a:lnTo>
                  <a:cubicBezTo>
                    <a:pt x="22623" y="2161"/>
                    <a:pt x="23790" y="2137"/>
                    <a:pt x="24956" y="2113"/>
                  </a:cubicBezTo>
                  <a:cubicBezTo>
                    <a:pt x="25585" y="2067"/>
                    <a:pt x="26215" y="2055"/>
                    <a:pt x="26845" y="2055"/>
                  </a:cubicBezTo>
                  <a:close/>
                  <a:moveTo>
                    <a:pt x="28468" y="0"/>
                  </a:moveTo>
                  <a:cubicBezTo>
                    <a:pt x="27027" y="0"/>
                    <a:pt x="25587" y="41"/>
                    <a:pt x="24147" y="113"/>
                  </a:cubicBezTo>
                  <a:cubicBezTo>
                    <a:pt x="22575" y="232"/>
                    <a:pt x="21003" y="172"/>
                    <a:pt x="19444" y="232"/>
                  </a:cubicBezTo>
                  <a:cubicBezTo>
                    <a:pt x="17503" y="232"/>
                    <a:pt x="15562" y="398"/>
                    <a:pt x="13645" y="660"/>
                  </a:cubicBezTo>
                  <a:cubicBezTo>
                    <a:pt x="13467" y="732"/>
                    <a:pt x="13264" y="732"/>
                    <a:pt x="13086" y="744"/>
                  </a:cubicBezTo>
                  <a:lnTo>
                    <a:pt x="13074" y="803"/>
                  </a:lnTo>
                  <a:cubicBezTo>
                    <a:pt x="12931" y="815"/>
                    <a:pt x="12788" y="815"/>
                    <a:pt x="12645" y="827"/>
                  </a:cubicBezTo>
                  <a:lnTo>
                    <a:pt x="12633" y="899"/>
                  </a:lnTo>
                  <a:cubicBezTo>
                    <a:pt x="12491" y="899"/>
                    <a:pt x="12336" y="910"/>
                    <a:pt x="12205" y="922"/>
                  </a:cubicBezTo>
                  <a:lnTo>
                    <a:pt x="12193" y="982"/>
                  </a:lnTo>
                  <a:cubicBezTo>
                    <a:pt x="12086" y="994"/>
                    <a:pt x="11979" y="1006"/>
                    <a:pt x="11871" y="1018"/>
                  </a:cubicBezTo>
                  <a:cubicBezTo>
                    <a:pt x="11752" y="1065"/>
                    <a:pt x="11633" y="1089"/>
                    <a:pt x="11514" y="1113"/>
                  </a:cubicBezTo>
                  <a:cubicBezTo>
                    <a:pt x="11395" y="1149"/>
                    <a:pt x="11276" y="1172"/>
                    <a:pt x="11157" y="1196"/>
                  </a:cubicBezTo>
                  <a:cubicBezTo>
                    <a:pt x="10955" y="1268"/>
                    <a:pt x="10740" y="1327"/>
                    <a:pt x="10538" y="1375"/>
                  </a:cubicBezTo>
                  <a:cubicBezTo>
                    <a:pt x="10443" y="1410"/>
                    <a:pt x="10347" y="1434"/>
                    <a:pt x="10252" y="1458"/>
                  </a:cubicBezTo>
                  <a:cubicBezTo>
                    <a:pt x="9907" y="1577"/>
                    <a:pt x="9550" y="1696"/>
                    <a:pt x="9192" y="1815"/>
                  </a:cubicBezTo>
                  <a:cubicBezTo>
                    <a:pt x="9050" y="1875"/>
                    <a:pt x="8907" y="1934"/>
                    <a:pt x="8752" y="1994"/>
                  </a:cubicBezTo>
                  <a:cubicBezTo>
                    <a:pt x="8026" y="2280"/>
                    <a:pt x="7323" y="2625"/>
                    <a:pt x="6645" y="3018"/>
                  </a:cubicBezTo>
                  <a:cubicBezTo>
                    <a:pt x="5728" y="3542"/>
                    <a:pt x="4847" y="4149"/>
                    <a:pt x="4132" y="4947"/>
                  </a:cubicBezTo>
                  <a:cubicBezTo>
                    <a:pt x="2894" y="6233"/>
                    <a:pt x="2073" y="7864"/>
                    <a:pt x="1596" y="9566"/>
                  </a:cubicBezTo>
                  <a:cubicBezTo>
                    <a:pt x="489" y="13412"/>
                    <a:pt x="179" y="17424"/>
                    <a:pt x="179" y="21401"/>
                  </a:cubicBezTo>
                  <a:cubicBezTo>
                    <a:pt x="191" y="22354"/>
                    <a:pt x="72" y="23294"/>
                    <a:pt x="84" y="24247"/>
                  </a:cubicBezTo>
                  <a:cubicBezTo>
                    <a:pt x="96" y="24961"/>
                    <a:pt x="1" y="25675"/>
                    <a:pt x="37" y="26390"/>
                  </a:cubicBezTo>
                  <a:cubicBezTo>
                    <a:pt x="96" y="26711"/>
                    <a:pt x="60" y="27033"/>
                    <a:pt x="72" y="27354"/>
                  </a:cubicBezTo>
                  <a:cubicBezTo>
                    <a:pt x="84" y="29509"/>
                    <a:pt x="334" y="31664"/>
                    <a:pt x="763" y="33772"/>
                  </a:cubicBezTo>
                  <a:cubicBezTo>
                    <a:pt x="1203" y="35879"/>
                    <a:pt x="1477" y="38046"/>
                    <a:pt x="2180" y="40094"/>
                  </a:cubicBezTo>
                  <a:cubicBezTo>
                    <a:pt x="2739" y="41713"/>
                    <a:pt x="3477" y="43344"/>
                    <a:pt x="4728" y="44559"/>
                  </a:cubicBezTo>
                  <a:cubicBezTo>
                    <a:pt x="5775" y="45666"/>
                    <a:pt x="7133" y="46404"/>
                    <a:pt x="8514" y="46988"/>
                  </a:cubicBezTo>
                  <a:cubicBezTo>
                    <a:pt x="10252" y="47785"/>
                    <a:pt x="12133" y="48190"/>
                    <a:pt x="14003" y="48535"/>
                  </a:cubicBezTo>
                  <a:cubicBezTo>
                    <a:pt x="14181" y="48559"/>
                    <a:pt x="14348" y="48583"/>
                    <a:pt x="14526" y="48631"/>
                  </a:cubicBezTo>
                  <a:cubicBezTo>
                    <a:pt x="16872" y="49000"/>
                    <a:pt x="19229" y="49238"/>
                    <a:pt x="21587" y="49404"/>
                  </a:cubicBezTo>
                  <a:cubicBezTo>
                    <a:pt x="22087" y="49488"/>
                    <a:pt x="22599" y="49440"/>
                    <a:pt x="23099" y="49488"/>
                  </a:cubicBezTo>
                  <a:cubicBezTo>
                    <a:pt x="23944" y="49595"/>
                    <a:pt x="24813" y="49512"/>
                    <a:pt x="25671" y="49619"/>
                  </a:cubicBezTo>
                  <a:cubicBezTo>
                    <a:pt x="26885" y="49637"/>
                    <a:pt x="28100" y="49643"/>
                    <a:pt x="29314" y="49643"/>
                  </a:cubicBezTo>
                  <a:cubicBezTo>
                    <a:pt x="30528" y="49643"/>
                    <a:pt x="31743" y="49637"/>
                    <a:pt x="32957" y="49631"/>
                  </a:cubicBezTo>
                  <a:cubicBezTo>
                    <a:pt x="33097" y="49625"/>
                    <a:pt x="33237" y="49623"/>
                    <a:pt x="33377" y="49623"/>
                  </a:cubicBezTo>
                  <a:cubicBezTo>
                    <a:pt x="33517" y="49623"/>
                    <a:pt x="33657" y="49625"/>
                    <a:pt x="33797" y="49625"/>
                  </a:cubicBezTo>
                  <a:cubicBezTo>
                    <a:pt x="34077" y="49625"/>
                    <a:pt x="34356" y="49619"/>
                    <a:pt x="34636" y="49583"/>
                  </a:cubicBezTo>
                  <a:cubicBezTo>
                    <a:pt x="35565" y="49547"/>
                    <a:pt x="36482" y="49559"/>
                    <a:pt x="37410" y="49524"/>
                  </a:cubicBezTo>
                  <a:cubicBezTo>
                    <a:pt x="38315" y="49416"/>
                    <a:pt x="39232" y="49512"/>
                    <a:pt x="40149" y="49393"/>
                  </a:cubicBezTo>
                  <a:cubicBezTo>
                    <a:pt x="40649" y="49345"/>
                    <a:pt x="41161" y="49404"/>
                    <a:pt x="41661" y="49321"/>
                  </a:cubicBezTo>
                  <a:cubicBezTo>
                    <a:pt x="42137" y="49262"/>
                    <a:pt x="42613" y="49309"/>
                    <a:pt x="43078" y="49226"/>
                  </a:cubicBezTo>
                  <a:cubicBezTo>
                    <a:pt x="43804" y="49202"/>
                    <a:pt x="44518" y="49107"/>
                    <a:pt x="45245" y="49071"/>
                  </a:cubicBezTo>
                  <a:cubicBezTo>
                    <a:pt x="45923" y="49000"/>
                    <a:pt x="46602" y="48928"/>
                    <a:pt x="47281" y="48904"/>
                  </a:cubicBezTo>
                  <a:lnTo>
                    <a:pt x="47340" y="48857"/>
                  </a:lnTo>
                  <a:cubicBezTo>
                    <a:pt x="47614" y="48845"/>
                    <a:pt x="47900" y="48833"/>
                    <a:pt x="48174" y="48809"/>
                  </a:cubicBezTo>
                  <a:cubicBezTo>
                    <a:pt x="49626" y="48654"/>
                    <a:pt x="51079" y="48512"/>
                    <a:pt x="52531" y="48357"/>
                  </a:cubicBezTo>
                  <a:cubicBezTo>
                    <a:pt x="53448" y="48250"/>
                    <a:pt x="54365" y="48142"/>
                    <a:pt x="55282" y="48000"/>
                  </a:cubicBezTo>
                  <a:cubicBezTo>
                    <a:pt x="55593" y="47957"/>
                    <a:pt x="55914" y="47865"/>
                    <a:pt x="56236" y="47865"/>
                  </a:cubicBezTo>
                  <a:cubicBezTo>
                    <a:pt x="56271" y="47865"/>
                    <a:pt x="56306" y="47866"/>
                    <a:pt x="56341" y="47869"/>
                  </a:cubicBezTo>
                  <a:cubicBezTo>
                    <a:pt x="56376" y="47871"/>
                    <a:pt x="56411" y="47872"/>
                    <a:pt x="56445" y="47872"/>
                  </a:cubicBezTo>
                  <a:cubicBezTo>
                    <a:pt x="56730" y="47872"/>
                    <a:pt x="57006" y="47792"/>
                    <a:pt x="57282" y="47750"/>
                  </a:cubicBezTo>
                  <a:cubicBezTo>
                    <a:pt x="58746" y="47523"/>
                    <a:pt x="60258" y="47714"/>
                    <a:pt x="61687" y="47285"/>
                  </a:cubicBezTo>
                  <a:cubicBezTo>
                    <a:pt x="62818" y="46964"/>
                    <a:pt x="63937" y="46547"/>
                    <a:pt x="64926" y="45904"/>
                  </a:cubicBezTo>
                  <a:cubicBezTo>
                    <a:pt x="65878" y="45237"/>
                    <a:pt x="66664" y="44332"/>
                    <a:pt x="67224" y="43308"/>
                  </a:cubicBezTo>
                  <a:cubicBezTo>
                    <a:pt x="67307" y="43118"/>
                    <a:pt x="67390" y="42939"/>
                    <a:pt x="67485" y="42761"/>
                  </a:cubicBezTo>
                  <a:cubicBezTo>
                    <a:pt x="67569" y="42582"/>
                    <a:pt x="67640" y="42392"/>
                    <a:pt x="67712" y="42201"/>
                  </a:cubicBezTo>
                  <a:cubicBezTo>
                    <a:pt x="67747" y="42094"/>
                    <a:pt x="67783" y="41975"/>
                    <a:pt x="67831" y="41868"/>
                  </a:cubicBezTo>
                  <a:cubicBezTo>
                    <a:pt x="67855" y="41820"/>
                    <a:pt x="67878" y="41713"/>
                    <a:pt x="67890" y="41665"/>
                  </a:cubicBezTo>
                  <a:cubicBezTo>
                    <a:pt x="67950" y="41546"/>
                    <a:pt x="67938" y="41415"/>
                    <a:pt x="67962" y="41284"/>
                  </a:cubicBezTo>
                  <a:lnTo>
                    <a:pt x="68033" y="41273"/>
                  </a:lnTo>
                  <a:cubicBezTo>
                    <a:pt x="68033" y="41153"/>
                    <a:pt x="68033" y="41046"/>
                    <a:pt x="68045" y="40927"/>
                  </a:cubicBezTo>
                  <a:lnTo>
                    <a:pt x="68117" y="40915"/>
                  </a:lnTo>
                  <a:cubicBezTo>
                    <a:pt x="68117" y="40808"/>
                    <a:pt x="68128" y="40701"/>
                    <a:pt x="68140" y="40594"/>
                  </a:cubicBezTo>
                  <a:cubicBezTo>
                    <a:pt x="68236" y="40463"/>
                    <a:pt x="68200" y="40272"/>
                    <a:pt x="68224" y="40118"/>
                  </a:cubicBezTo>
                  <a:lnTo>
                    <a:pt x="68295" y="40118"/>
                  </a:lnTo>
                  <a:cubicBezTo>
                    <a:pt x="68295" y="39975"/>
                    <a:pt x="68307" y="39820"/>
                    <a:pt x="68319" y="39677"/>
                  </a:cubicBezTo>
                  <a:lnTo>
                    <a:pt x="68378" y="39677"/>
                  </a:lnTo>
                  <a:cubicBezTo>
                    <a:pt x="68378" y="39320"/>
                    <a:pt x="68521" y="38975"/>
                    <a:pt x="68498" y="38617"/>
                  </a:cubicBezTo>
                  <a:lnTo>
                    <a:pt x="68557" y="38606"/>
                  </a:lnTo>
                  <a:cubicBezTo>
                    <a:pt x="68569" y="38177"/>
                    <a:pt x="68676" y="37748"/>
                    <a:pt x="68688" y="37308"/>
                  </a:cubicBezTo>
                  <a:cubicBezTo>
                    <a:pt x="68783" y="36808"/>
                    <a:pt x="68736" y="36284"/>
                    <a:pt x="68771" y="35772"/>
                  </a:cubicBezTo>
                  <a:lnTo>
                    <a:pt x="68819" y="35760"/>
                  </a:lnTo>
                  <a:cubicBezTo>
                    <a:pt x="68855" y="34141"/>
                    <a:pt x="68867" y="32521"/>
                    <a:pt x="68807" y="30914"/>
                  </a:cubicBezTo>
                  <a:cubicBezTo>
                    <a:pt x="68712" y="30378"/>
                    <a:pt x="68748" y="29819"/>
                    <a:pt x="68736" y="29283"/>
                  </a:cubicBezTo>
                  <a:lnTo>
                    <a:pt x="68676" y="29283"/>
                  </a:lnTo>
                  <a:cubicBezTo>
                    <a:pt x="68700" y="28604"/>
                    <a:pt x="68557" y="27949"/>
                    <a:pt x="68569" y="27271"/>
                  </a:cubicBezTo>
                  <a:cubicBezTo>
                    <a:pt x="68569" y="26890"/>
                    <a:pt x="68474" y="26509"/>
                    <a:pt x="68486" y="26116"/>
                  </a:cubicBezTo>
                  <a:cubicBezTo>
                    <a:pt x="68498" y="25425"/>
                    <a:pt x="68355" y="24735"/>
                    <a:pt x="68378" y="24032"/>
                  </a:cubicBezTo>
                  <a:lnTo>
                    <a:pt x="68319" y="24020"/>
                  </a:lnTo>
                  <a:cubicBezTo>
                    <a:pt x="68319" y="23663"/>
                    <a:pt x="68283" y="23318"/>
                    <a:pt x="68295" y="22961"/>
                  </a:cubicBezTo>
                  <a:lnTo>
                    <a:pt x="68224" y="22961"/>
                  </a:lnTo>
                  <a:cubicBezTo>
                    <a:pt x="68236" y="22604"/>
                    <a:pt x="68188" y="22246"/>
                    <a:pt x="68200" y="21889"/>
                  </a:cubicBezTo>
                  <a:lnTo>
                    <a:pt x="68200" y="21889"/>
                  </a:lnTo>
                  <a:lnTo>
                    <a:pt x="68140" y="21901"/>
                  </a:lnTo>
                  <a:cubicBezTo>
                    <a:pt x="68176" y="21282"/>
                    <a:pt x="68021" y="20675"/>
                    <a:pt x="68033" y="20068"/>
                  </a:cubicBezTo>
                  <a:cubicBezTo>
                    <a:pt x="67997" y="19782"/>
                    <a:pt x="68057" y="19484"/>
                    <a:pt x="67962" y="19198"/>
                  </a:cubicBezTo>
                  <a:cubicBezTo>
                    <a:pt x="67938" y="18829"/>
                    <a:pt x="67926" y="18448"/>
                    <a:pt x="67938" y="18079"/>
                  </a:cubicBezTo>
                  <a:lnTo>
                    <a:pt x="67866" y="18067"/>
                  </a:lnTo>
                  <a:cubicBezTo>
                    <a:pt x="67843" y="17674"/>
                    <a:pt x="67902" y="17270"/>
                    <a:pt x="67807" y="16877"/>
                  </a:cubicBezTo>
                  <a:cubicBezTo>
                    <a:pt x="67747" y="16519"/>
                    <a:pt x="67807" y="16162"/>
                    <a:pt x="67712" y="15805"/>
                  </a:cubicBezTo>
                  <a:cubicBezTo>
                    <a:pt x="67700" y="15138"/>
                    <a:pt x="67557" y="14484"/>
                    <a:pt x="67438" y="13841"/>
                  </a:cubicBezTo>
                  <a:cubicBezTo>
                    <a:pt x="67390" y="13114"/>
                    <a:pt x="67188" y="12424"/>
                    <a:pt x="66997" y="11733"/>
                  </a:cubicBezTo>
                  <a:cubicBezTo>
                    <a:pt x="66890" y="11364"/>
                    <a:pt x="66688" y="11031"/>
                    <a:pt x="66533" y="10685"/>
                  </a:cubicBezTo>
                  <a:cubicBezTo>
                    <a:pt x="65985" y="9578"/>
                    <a:pt x="65390" y="8495"/>
                    <a:pt x="64557" y="7578"/>
                  </a:cubicBezTo>
                  <a:cubicBezTo>
                    <a:pt x="63366" y="6006"/>
                    <a:pt x="61651" y="4947"/>
                    <a:pt x="59937" y="4018"/>
                  </a:cubicBezTo>
                  <a:cubicBezTo>
                    <a:pt x="58842" y="3470"/>
                    <a:pt x="57722" y="2958"/>
                    <a:pt x="56544" y="2625"/>
                  </a:cubicBezTo>
                  <a:cubicBezTo>
                    <a:pt x="55174" y="2208"/>
                    <a:pt x="53781" y="1839"/>
                    <a:pt x="52353" y="1601"/>
                  </a:cubicBezTo>
                  <a:cubicBezTo>
                    <a:pt x="50769" y="1303"/>
                    <a:pt x="49162" y="1041"/>
                    <a:pt x="47543" y="994"/>
                  </a:cubicBezTo>
                  <a:cubicBezTo>
                    <a:pt x="45745" y="887"/>
                    <a:pt x="43935" y="768"/>
                    <a:pt x="42125" y="589"/>
                  </a:cubicBezTo>
                  <a:cubicBezTo>
                    <a:pt x="41613" y="577"/>
                    <a:pt x="41113" y="518"/>
                    <a:pt x="40601" y="494"/>
                  </a:cubicBezTo>
                  <a:cubicBezTo>
                    <a:pt x="39378" y="462"/>
                    <a:pt x="38155" y="394"/>
                    <a:pt x="36931" y="394"/>
                  </a:cubicBezTo>
                  <a:cubicBezTo>
                    <a:pt x="36761" y="394"/>
                    <a:pt x="36592" y="396"/>
                    <a:pt x="36422" y="398"/>
                  </a:cubicBezTo>
                  <a:cubicBezTo>
                    <a:pt x="36343" y="400"/>
                    <a:pt x="36265" y="401"/>
                    <a:pt x="36186" y="401"/>
                  </a:cubicBezTo>
                  <a:cubicBezTo>
                    <a:pt x="35288" y="401"/>
                    <a:pt x="34392" y="283"/>
                    <a:pt x="33505" y="184"/>
                  </a:cubicBezTo>
                  <a:cubicBezTo>
                    <a:pt x="31826" y="56"/>
                    <a:pt x="30147" y="0"/>
                    <a:pt x="28468" y="0"/>
                  </a:cubicBezTo>
                  <a:close/>
                </a:path>
              </a:pathLst>
            </a:custGeom>
            <a:solidFill>
              <a:srgbClr val="01010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Medium"/>
                  <a:ea typeface="Fira Sans Extra Condensed Medium"/>
                  <a:cs typeface="Fira Sans Extra Condensed Medium"/>
                  <a:sym typeface="Fira Sans Extra Condensed Medium"/>
                </a:rPr>
                <a:t>Torun</a:t>
              </a:r>
              <a:endParaRPr sz="1600" dirty="0">
                <a:latin typeface="Fira Sans Extra Condensed Medium"/>
                <a:ea typeface="Fira Sans Extra Condensed Medium"/>
                <a:cs typeface="Fira Sans Extra Condensed Medium"/>
                <a:sym typeface="Fira Sans Extra Condensed Medium"/>
              </a:endParaRPr>
            </a:p>
          </p:txBody>
        </p:sp>
      </p:grpSp>
      <p:sp>
        <p:nvSpPr>
          <p:cNvPr id="32" name="Google Shape;203;p16"/>
          <p:cNvSpPr/>
          <p:nvPr/>
        </p:nvSpPr>
        <p:spPr>
          <a:xfrm>
            <a:off x="5229978" y="1998317"/>
            <a:ext cx="4424917" cy="55450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0070C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Annesi ve babasına göre</a:t>
            </a:r>
            <a:endParaRPr sz="2400" dirty="0">
              <a:solidFill>
                <a:srgbClr val="FFFFFF"/>
              </a:solidFill>
              <a:latin typeface="Fira Sans Extra Condensed"/>
              <a:ea typeface="Fira Sans Extra Condensed"/>
              <a:cs typeface="Fira Sans Extra Condensed"/>
              <a:sym typeface="Fira Sans Extra Condensed"/>
            </a:endParaRPr>
          </a:p>
        </p:txBody>
      </p:sp>
      <p:grpSp>
        <p:nvGrpSpPr>
          <p:cNvPr id="33" name="Grup 32"/>
          <p:cNvGrpSpPr/>
          <p:nvPr/>
        </p:nvGrpSpPr>
        <p:grpSpPr>
          <a:xfrm>
            <a:off x="9765747" y="1808677"/>
            <a:ext cx="1682694" cy="933787"/>
            <a:chOff x="8302659" y="2221236"/>
            <a:chExt cx="1510783" cy="1047344"/>
          </a:xfrm>
        </p:grpSpPr>
        <p:sp>
          <p:nvSpPr>
            <p:cNvPr id="34" name="Google Shape;1567;p32"/>
            <p:cNvSpPr/>
            <p:nvPr/>
          </p:nvSpPr>
          <p:spPr>
            <a:xfrm>
              <a:off x="8394623" y="2221236"/>
              <a:ext cx="1418819" cy="1006735"/>
            </a:xfrm>
            <a:custGeom>
              <a:avLst/>
              <a:gdLst/>
              <a:ahLst/>
              <a:cxnLst/>
              <a:rect l="l" t="t" r="r" b="b"/>
              <a:pathLst>
                <a:path w="69236" h="49127" extrusionOk="0">
                  <a:moveTo>
                    <a:pt x="32043" y="1"/>
                  </a:moveTo>
                  <a:cubicBezTo>
                    <a:pt x="31375" y="1"/>
                    <a:pt x="30708" y="9"/>
                    <a:pt x="30040" y="20"/>
                  </a:cubicBezTo>
                  <a:cubicBezTo>
                    <a:pt x="29695" y="20"/>
                    <a:pt x="29362" y="32"/>
                    <a:pt x="29028" y="68"/>
                  </a:cubicBezTo>
                  <a:cubicBezTo>
                    <a:pt x="28195" y="139"/>
                    <a:pt x="27361" y="68"/>
                    <a:pt x="26540" y="163"/>
                  </a:cubicBezTo>
                  <a:cubicBezTo>
                    <a:pt x="25720" y="196"/>
                    <a:pt x="24901" y="199"/>
                    <a:pt x="24082" y="199"/>
                  </a:cubicBezTo>
                  <a:cubicBezTo>
                    <a:pt x="23848" y="199"/>
                    <a:pt x="23614" y="199"/>
                    <a:pt x="23380" y="199"/>
                  </a:cubicBezTo>
                  <a:cubicBezTo>
                    <a:pt x="22328" y="199"/>
                    <a:pt x="21277" y="205"/>
                    <a:pt x="20230" y="270"/>
                  </a:cubicBezTo>
                  <a:cubicBezTo>
                    <a:pt x="18241" y="306"/>
                    <a:pt x="16241" y="235"/>
                    <a:pt x="14253" y="485"/>
                  </a:cubicBezTo>
                  <a:cubicBezTo>
                    <a:pt x="13872" y="544"/>
                    <a:pt x="13491" y="568"/>
                    <a:pt x="13110" y="568"/>
                  </a:cubicBezTo>
                  <a:cubicBezTo>
                    <a:pt x="13077" y="567"/>
                    <a:pt x="13045" y="567"/>
                    <a:pt x="13013" y="567"/>
                  </a:cubicBezTo>
                  <a:cubicBezTo>
                    <a:pt x="12356" y="567"/>
                    <a:pt x="11709" y="679"/>
                    <a:pt x="11062" y="758"/>
                  </a:cubicBezTo>
                  <a:cubicBezTo>
                    <a:pt x="9383" y="997"/>
                    <a:pt x="7680" y="1354"/>
                    <a:pt x="6252" y="2294"/>
                  </a:cubicBezTo>
                  <a:cubicBezTo>
                    <a:pt x="5144" y="2949"/>
                    <a:pt x="4240" y="3902"/>
                    <a:pt x="3466" y="4914"/>
                  </a:cubicBezTo>
                  <a:cubicBezTo>
                    <a:pt x="2477" y="6235"/>
                    <a:pt x="1858" y="7795"/>
                    <a:pt x="1418" y="9367"/>
                  </a:cubicBezTo>
                  <a:cubicBezTo>
                    <a:pt x="1132" y="10343"/>
                    <a:pt x="834" y="11319"/>
                    <a:pt x="751" y="12331"/>
                  </a:cubicBezTo>
                  <a:cubicBezTo>
                    <a:pt x="656" y="13677"/>
                    <a:pt x="441" y="14998"/>
                    <a:pt x="358" y="16344"/>
                  </a:cubicBezTo>
                  <a:cubicBezTo>
                    <a:pt x="334" y="17058"/>
                    <a:pt x="227" y="17761"/>
                    <a:pt x="251" y="18475"/>
                  </a:cubicBezTo>
                  <a:cubicBezTo>
                    <a:pt x="72" y="20809"/>
                    <a:pt x="263" y="23166"/>
                    <a:pt x="96" y="25500"/>
                  </a:cubicBezTo>
                  <a:cubicBezTo>
                    <a:pt x="108" y="27131"/>
                    <a:pt x="96" y="28762"/>
                    <a:pt x="1" y="30393"/>
                  </a:cubicBezTo>
                  <a:cubicBezTo>
                    <a:pt x="60" y="31679"/>
                    <a:pt x="191" y="32965"/>
                    <a:pt x="346" y="34251"/>
                  </a:cubicBezTo>
                  <a:cubicBezTo>
                    <a:pt x="513" y="35501"/>
                    <a:pt x="656" y="36763"/>
                    <a:pt x="989" y="37977"/>
                  </a:cubicBezTo>
                  <a:cubicBezTo>
                    <a:pt x="1573" y="40061"/>
                    <a:pt x="2287" y="42240"/>
                    <a:pt x="3906" y="43764"/>
                  </a:cubicBezTo>
                  <a:cubicBezTo>
                    <a:pt x="4549" y="44430"/>
                    <a:pt x="5240" y="45085"/>
                    <a:pt x="6073" y="45514"/>
                  </a:cubicBezTo>
                  <a:cubicBezTo>
                    <a:pt x="6514" y="45740"/>
                    <a:pt x="6930" y="46050"/>
                    <a:pt x="7395" y="46240"/>
                  </a:cubicBezTo>
                  <a:cubicBezTo>
                    <a:pt x="7788" y="46395"/>
                    <a:pt x="8192" y="46514"/>
                    <a:pt x="8597" y="46633"/>
                  </a:cubicBezTo>
                  <a:cubicBezTo>
                    <a:pt x="9335" y="46883"/>
                    <a:pt x="10121" y="46943"/>
                    <a:pt x="10895" y="47074"/>
                  </a:cubicBezTo>
                  <a:cubicBezTo>
                    <a:pt x="12288" y="47193"/>
                    <a:pt x="13657" y="47455"/>
                    <a:pt x="15027" y="47681"/>
                  </a:cubicBezTo>
                  <a:cubicBezTo>
                    <a:pt x="18896" y="48300"/>
                    <a:pt x="22813" y="48502"/>
                    <a:pt x="26719" y="48752"/>
                  </a:cubicBezTo>
                  <a:cubicBezTo>
                    <a:pt x="27159" y="48752"/>
                    <a:pt x="27600" y="48764"/>
                    <a:pt x="28052" y="48812"/>
                  </a:cubicBezTo>
                  <a:cubicBezTo>
                    <a:pt x="28993" y="48860"/>
                    <a:pt x="29945" y="48836"/>
                    <a:pt x="30898" y="48872"/>
                  </a:cubicBezTo>
                  <a:cubicBezTo>
                    <a:pt x="31874" y="48979"/>
                    <a:pt x="32850" y="48895"/>
                    <a:pt x="33815" y="48979"/>
                  </a:cubicBezTo>
                  <a:cubicBezTo>
                    <a:pt x="34684" y="49026"/>
                    <a:pt x="35541" y="49026"/>
                    <a:pt x="36398" y="49026"/>
                  </a:cubicBezTo>
                  <a:cubicBezTo>
                    <a:pt x="37935" y="49107"/>
                    <a:pt x="39475" y="49127"/>
                    <a:pt x="41015" y="49127"/>
                  </a:cubicBezTo>
                  <a:cubicBezTo>
                    <a:pt x="42208" y="49127"/>
                    <a:pt x="43400" y="49115"/>
                    <a:pt x="44590" y="49110"/>
                  </a:cubicBezTo>
                  <a:cubicBezTo>
                    <a:pt x="44676" y="49110"/>
                    <a:pt x="44763" y="49111"/>
                    <a:pt x="44849" y="49111"/>
                  </a:cubicBezTo>
                  <a:cubicBezTo>
                    <a:pt x="46241" y="49111"/>
                    <a:pt x="47641" y="49026"/>
                    <a:pt x="49031" y="49014"/>
                  </a:cubicBezTo>
                  <a:cubicBezTo>
                    <a:pt x="49769" y="48931"/>
                    <a:pt x="50519" y="48943"/>
                    <a:pt x="51257" y="48872"/>
                  </a:cubicBezTo>
                  <a:cubicBezTo>
                    <a:pt x="53912" y="48800"/>
                    <a:pt x="56567" y="48467"/>
                    <a:pt x="59163" y="47919"/>
                  </a:cubicBezTo>
                  <a:cubicBezTo>
                    <a:pt x="60270" y="47681"/>
                    <a:pt x="61342" y="47324"/>
                    <a:pt x="62402" y="46967"/>
                  </a:cubicBezTo>
                  <a:cubicBezTo>
                    <a:pt x="63152" y="46716"/>
                    <a:pt x="63771" y="46216"/>
                    <a:pt x="64449" y="45812"/>
                  </a:cubicBezTo>
                  <a:cubicBezTo>
                    <a:pt x="64890" y="45550"/>
                    <a:pt x="65295" y="45228"/>
                    <a:pt x="65676" y="44895"/>
                  </a:cubicBezTo>
                  <a:cubicBezTo>
                    <a:pt x="67307" y="43418"/>
                    <a:pt x="68009" y="41240"/>
                    <a:pt x="68462" y="39168"/>
                  </a:cubicBezTo>
                  <a:cubicBezTo>
                    <a:pt x="68962" y="36596"/>
                    <a:pt x="69236" y="33977"/>
                    <a:pt x="69152" y="31369"/>
                  </a:cubicBezTo>
                  <a:cubicBezTo>
                    <a:pt x="69069" y="30536"/>
                    <a:pt x="69117" y="29702"/>
                    <a:pt x="69045" y="28881"/>
                  </a:cubicBezTo>
                  <a:cubicBezTo>
                    <a:pt x="68986" y="28167"/>
                    <a:pt x="69010" y="27452"/>
                    <a:pt x="68986" y="26750"/>
                  </a:cubicBezTo>
                  <a:cubicBezTo>
                    <a:pt x="68938" y="25416"/>
                    <a:pt x="68819" y="24083"/>
                    <a:pt x="68807" y="22749"/>
                  </a:cubicBezTo>
                  <a:cubicBezTo>
                    <a:pt x="68807" y="22154"/>
                    <a:pt x="68724" y="21559"/>
                    <a:pt x="68736" y="20963"/>
                  </a:cubicBezTo>
                  <a:cubicBezTo>
                    <a:pt x="68664" y="19415"/>
                    <a:pt x="68498" y="17880"/>
                    <a:pt x="68355" y="16344"/>
                  </a:cubicBezTo>
                  <a:cubicBezTo>
                    <a:pt x="68259" y="15058"/>
                    <a:pt x="68033" y="13784"/>
                    <a:pt x="67831" y="12498"/>
                  </a:cubicBezTo>
                  <a:cubicBezTo>
                    <a:pt x="67462" y="10414"/>
                    <a:pt x="66902" y="8295"/>
                    <a:pt x="65723" y="6509"/>
                  </a:cubicBezTo>
                  <a:cubicBezTo>
                    <a:pt x="65033" y="5461"/>
                    <a:pt x="64116" y="4580"/>
                    <a:pt x="63056" y="3937"/>
                  </a:cubicBezTo>
                  <a:cubicBezTo>
                    <a:pt x="61854" y="3211"/>
                    <a:pt x="60556" y="2675"/>
                    <a:pt x="59223" y="2247"/>
                  </a:cubicBezTo>
                  <a:cubicBezTo>
                    <a:pt x="57925" y="1878"/>
                    <a:pt x="56591" y="1616"/>
                    <a:pt x="55258" y="1413"/>
                  </a:cubicBezTo>
                  <a:cubicBezTo>
                    <a:pt x="52615" y="1056"/>
                    <a:pt x="49948" y="1008"/>
                    <a:pt x="47293" y="818"/>
                  </a:cubicBezTo>
                  <a:cubicBezTo>
                    <a:pt x="45530" y="699"/>
                    <a:pt x="43768" y="497"/>
                    <a:pt x="42006" y="437"/>
                  </a:cubicBezTo>
                  <a:cubicBezTo>
                    <a:pt x="40649" y="330"/>
                    <a:pt x="39280" y="318"/>
                    <a:pt x="37922" y="211"/>
                  </a:cubicBezTo>
                  <a:cubicBezTo>
                    <a:pt x="37506" y="187"/>
                    <a:pt x="37089" y="211"/>
                    <a:pt x="36684" y="163"/>
                  </a:cubicBezTo>
                  <a:cubicBezTo>
                    <a:pt x="35910" y="80"/>
                    <a:pt x="35124" y="127"/>
                    <a:pt x="34362" y="44"/>
                  </a:cubicBezTo>
                  <a:cubicBezTo>
                    <a:pt x="33589" y="12"/>
                    <a:pt x="32816" y="1"/>
                    <a:pt x="32043"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569;p32"/>
            <p:cNvSpPr/>
            <p:nvPr/>
          </p:nvSpPr>
          <p:spPr>
            <a:xfrm>
              <a:off x="8302659" y="2251271"/>
              <a:ext cx="1411257" cy="1017309"/>
            </a:xfrm>
            <a:custGeom>
              <a:avLst/>
              <a:gdLst/>
              <a:ahLst/>
              <a:cxnLst/>
              <a:rect l="l" t="t" r="r" b="b"/>
              <a:pathLst>
                <a:path w="68867" h="49643" extrusionOk="0">
                  <a:moveTo>
                    <a:pt x="26845" y="2055"/>
                  </a:moveTo>
                  <a:cubicBezTo>
                    <a:pt x="27604" y="2055"/>
                    <a:pt x="28362" y="2073"/>
                    <a:pt x="29117" y="2073"/>
                  </a:cubicBezTo>
                  <a:cubicBezTo>
                    <a:pt x="29374" y="2073"/>
                    <a:pt x="29630" y="2071"/>
                    <a:pt x="29886" y="2065"/>
                  </a:cubicBezTo>
                  <a:lnTo>
                    <a:pt x="29897" y="2125"/>
                  </a:lnTo>
                  <a:cubicBezTo>
                    <a:pt x="29979" y="2124"/>
                    <a:pt x="30061" y="2123"/>
                    <a:pt x="30143" y="2123"/>
                  </a:cubicBezTo>
                  <a:cubicBezTo>
                    <a:pt x="30706" y="2123"/>
                    <a:pt x="31268" y="2151"/>
                    <a:pt x="31831" y="2151"/>
                  </a:cubicBezTo>
                  <a:cubicBezTo>
                    <a:pt x="31913" y="2151"/>
                    <a:pt x="31994" y="2150"/>
                    <a:pt x="32076" y="2149"/>
                  </a:cubicBezTo>
                  <a:cubicBezTo>
                    <a:pt x="32362" y="2149"/>
                    <a:pt x="32660" y="2149"/>
                    <a:pt x="32945" y="2208"/>
                  </a:cubicBezTo>
                  <a:cubicBezTo>
                    <a:pt x="33755" y="2244"/>
                    <a:pt x="34565" y="2220"/>
                    <a:pt x="35362" y="2268"/>
                  </a:cubicBezTo>
                  <a:cubicBezTo>
                    <a:pt x="36077" y="2363"/>
                    <a:pt x="36791" y="2292"/>
                    <a:pt x="37506" y="2351"/>
                  </a:cubicBezTo>
                  <a:cubicBezTo>
                    <a:pt x="38125" y="2446"/>
                    <a:pt x="38756" y="2375"/>
                    <a:pt x="39387" y="2434"/>
                  </a:cubicBezTo>
                  <a:cubicBezTo>
                    <a:pt x="39690" y="2488"/>
                    <a:pt x="40000" y="2494"/>
                    <a:pt x="40311" y="2494"/>
                  </a:cubicBezTo>
                  <a:cubicBezTo>
                    <a:pt x="40400" y="2494"/>
                    <a:pt x="40489" y="2493"/>
                    <a:pt x="40578" y="2493"/>
                  </a:cubicBezTo>
                  <a:cubicBezTo>
                    <a:pt x="40800" y="2493"/>
                    <a:pt x="41023" y="2497"/>
                    <a:pt x="41244" y="2518"/>
                  </a:cubicBezTo>
                  <a:cubicBezTo>
                    <a:pt x="41458" y="2565"/>
                    <a:pt x="41679" y="2574"/>
                    <a:pt x="41899" y="2574"/>
                  </a:cubicBezTo>
                  <a:cubicBezTo>
                    <a:pt x="42031" y="2574"/>
                    <a:pt x="42163" y="2571"/>
                    <a:pt x="42294" y="2571"/>
                  </a:cubicBezTo>
                  <a:cubicBezTo>
                    <a:pt x="42381" y="2571"/>
                    <a:pt x="42468" y="2573"/>
                    <a:pt x="42554" y="2577"/>
                  </a:cubicBezTo>
                  <a:cubicBezTo>
                    <a:pt x="43482" y="2601"/>
                    <a:pt x="44399" y="2589"/>
                    <a:pt x="45316" y="2637"/>
                  </a:cubicBezTo>
                  <a:cubicBezTo>
                    <a:pt x="46209" y="2696"/>
                    <a:pt x="47090" y="2768"/>
                    <a:pt x="47983" y="2804"/>
                  </a:cubicBezTo>
                  <a:cubicBezTo>
                    <a:pt x="49019" y="2958"/>
                    <a:pt x="50079" y="2982"/>
                    <a:pt x="51114" y="3196"/>
                  </a:cubicBezTo>
                  <a:cubicBezTo>
                    <a:pt x="52615" y="3494"/>
                    <a:pt x="54115" y="3768"/>
                    <a:pt x="55627" y="4030"/>
                  </a:cubicBezTo>
                  <a:cubicBezTo>
                    <a:pt x="56877" y="4304"/>
                    <a:pt x="57972" y="4994"/>
                    <a:pt x="59103" y="5578"/>
                  </a:cubicBezTo>
                  <a:cubicBezTo>
                    <a:pt x="59687" y="5899"/>
                    <a:pt x="60294" y="6197"/>
                    <a:pt x="60830" y="6602"/>
                  </a:cubicBezTo>
                  <a:cubicBezTo>
                    <a:pt x="61616" y="7137"/>
                    <a:pt x="62413" y="7697"/>
                    <a:pt x="62961" y="8495"/>
                  </a:cubicBezTo>
                  <a:cubicBezTo>
                    <a:pt x="63021" y="8638"/>
                    <a:pt x="63128" y="8757"/>
                    <a:pt x="63235" y="8864"/>
                  </a:cubicBezTo>
                  <a:lnTo>
                    <a:pt x="63223" y="8983"/>
                  </a:lnTo>
                  <a:lnTo>
                    <a:pt x="63342" y="8995"/>
                  </a:lnTo>
                  <a:cubicBezTo>
                    <a:pt x="63330" y="9042"/>
                    <a:pt x="63330" y="9126"/>
                    <a:pt x="63330" y="9161"/>
                  </a:cubicBezTo>
                  <a:lnTo>
                    <a:pt x="63437" y="9161"/>
                  </a:lnTo>
                  <a:lnTo>
                    <a:pt x="63402" y="9269"/>
                  </a:lnTo>
                  <a:lnTo>
                    <a:pt x="63521" y="9269"/>
                  </a:lnTo>
                  <a:cubicBezTo>
                    <a:pt x="63509" y="9316"/>
                    <a:pt x="63497" y="9388"/>
                    <a:pt x="63497" y="9435"/>
                  </a:cubicBezTo>
                  <a:lnTo>
                    <a:pt x="63616" y="9447"/>
                  </a:lnTo>
                  <a:cubicBezTo>
                    <a:pt x="63604" y="9483"/>
                    <a:pt x="63592" y="9566"/>
                    <a:pt x="63580" y="9602"/>
                  </a:cubicBezTo>
                  <a:lnTo>
                    <a:pt x="63664" y="9614"/>
                  </a:lnTo>
                  <a:cubicBezTo>
                    <a:pt x="63747" y="9781"/>
                    <a:pt x="63818" y="9947"/>
                    <a:pt x="63902" y="10114"/>
                  </a:cubicBezTo>
                  <a:cubicBezTo>
                    <a:pt x="63973" y="10233"/>
                    <a:pt x="64045" y="10364"/>
                    <a:pt x="64056" y="10507"/>
                  </a:cubicBezTo>
                  <a:lnTo>
                    <a:pt x="64152" y="10519"/>
                  </a:lnTo>
                  <a:cubicBezTo>
                    <a:pt x="64140" y="10554"/>
                    <a:pt x="64116" y="10638"/>
                    <a:pt x="64104" y="10674"/>
                  </a:cubicBezTo>
                  <a:cubicBezTo>
                    <a:pt x="64128" y="10685"/>
                    <a:pt x="64176" y="10697"/>
                    <a:pt x="64199" y="10697"/>
                  </a:cubicBezTo>
                  <a:cubicBezTo>
                    <a:pt x="64259" y="10947"/>
                    <a:pt x="64354" y="11197"/>
                    <a:pt x="64473" y="11436"/>
                  </a:cubicBezTo>
                  <a:cubicBezTo>
                    <a:pt x="64473" y="11495"/>
                    <a:pt x="64485" y="11614"/>
                    <a:pt x="64497" y="11674"/>
                  </a:cubicBezTo>
                  <a:lnTo>
                    <a:pt x="64592" y="11674"/>
                  </a:lnTo>
                  <a:cubicBezTo>
                    <a:pt x="64580" y="11709"/>
                    <a:pt x="64557" y="11781"/>
                    <a:pt x="64557" y="11817"/>
                  </a:cubicBezTo>
                  <a:cubicBezTo>
                    <a:pt x="64723" y="12007"/>
                    <a:pt x="64664" y="12305"/>
                    <a:pt x="64771" y="12531"/>
                  </a:cubicBezTo>
                  <a:cubicBezTo>
                    <a:pt x="64818" y="12638"/>
                    <a:pt x="64842" y="12757"/>
                    <a:pt x="64854" y="12876"/>
                  </a:cubicBezTo>
                  <a:cubicBezTo>
                    <a:pt x="64949" y="13138"/>
                    <a:pt x="65009" y="13400"/>
                    <a:pt x="65033" y="13674"/>
                  </a:cubicBezTo>
                  <a:cubicBezTo>
                    <a:pt x="65116" y="13793"/>
                    <a:pt x="65092" y="13948"/>
                    <a:pt x="65104" y="14079"/>
                  </a:cubicBezTo>
                  <a:lnTo>
                    <a:pt x="65164" y="14079"/>
                  </a:lnTo>
                  <a:cubicBezTo>
                    <a:pt x="65176" y="14269"/>
                    <a:pt x="65188" y="14460"/>
                    <a:pt x="65211" y="14650"/>
                  </a:cubicBezTo>
                  <a:cubicBezTo>
                    <a:pt x="65271" y="14757"/>
                    <a:pt x="65271" y="14900"/>
                    <a:pt x="65295" y="15019"/>
                  </a:cubicBezTo>
                  <a:cubicBezTo>
                    <a:pt x="65366" y="15246"/>
                    <a:pt x="65366" y="15496"/>
                    <a:pt x="65390" y="15734"/>
                  </a:cubicBezTo>
                  <a:cubicBezTo>
                    <a:pt x="65461" y="15888"/>
                    <a:pt x="65450" y="16055"/>
                    <a:pt x="65450" y="16222"/>
                  </a:cubicBezTo>
                  <a:lnTo>
                    <a:pt x="65521" y="16222"/>
                  </a:lnTo>
                  <a:cubicBezTo>
                    <a:pt x="65521" y="16508"/>
                    <a:pt x="65545" y="16805"/>
                    <a:pt x="65557" y="17103"/>
                  </a:cubicBezTo>
                  <a:lnTo>
                    <a:pt x="65616" y="17103"/>
                  </a:lnTo>
                  <a:cubicBezTo>
                    <a:pt x="65616" y="17389"/>
                    <a:pt x="65628" y="17686"/>
                    <a:pt x="65652" y="17972"/>
                  </a:cubicBezTo>
                  <a:cubicBezTo>
                    <a:pt x="65747" y="18353"/>
                    <a:pt x="65711" y="18746"/>
                    <a:pt x="65735" y="19139"/>
                  </a:cubicBezTo>
                  <a:lnTo>
                    <a:pt x="65795" y="19151"/>
                  </a:lnTo>
                  <a:cubicBezTo>
                    <a:pt x="65795" y="19615"/>
                    <a:pt x="65842" y="20079"/>
                    <a:pt x="65842" y="20544"/>
                  </a:cubicBezTo>
                  <a:lnTo>
                    <a:pt x="65902" y="20556"/>
                  </a:lnTo>
                  <a:cubicBezTo>
                    <a:pt x="65902" y="20806"/>
                    <a:pt x="65914" y="21068"/>
                    <a:pt x="65938" y="21330"/>
                  </a:cubicBezTo>
                  <a:cubicBezTo>
                    <a:pt x="66045" y="21723"/>
                    <a:pt x="65950" y="22151"/>
                    <a:pt x="66057" y="22544"/>
                  </a:cubicBezTo>
                  <a:cubicBezTo>
                    <a:pt x="66092" y="23116"/>
                    <a:pt x="66176" y="23687"/>
                    <a:pt x="66212" y="24259"/>
                  </a:cubicBezTo>
                  <a:cubicBezTo>
                    <a:pt x="66307" y="24687"/>
                    <a:pt x="66235" y="25140"/>
                    <a:pt x="66331" y="25568"/>
                  </a:cubicBezTo>
                  <a:cubicBezTo>
                    <a:pt x="66378" y="26318"/>
                    <a:pt x="66438" y="27068"/>
                    <a:pt x="66473" y="27818"/>
                  </a:cubicBezTo>
                  <a:cubicBezTo>
                    <a:pt x="66581" y="28307"/>
                    <a:pt x="66485" y="28807"/>
                    <a:pt x="66604" y="29295"/>
                  </a:cubicBezTo>
                  <a:cubicBezTo>
                    <a:pt x="66652" y="29652"/>
                    <a:pt x="66604" y="30009"/>
                    <a:pt x="66700" y="30355"/>
                  </a:cubicBezTo>
                  <a:cubicBezTo>
                    <a:pt x="66735" y="30688"/>
                    <a:pt x="66676" y="31021"/>
                    <a:pt x="66783" y="31343"/>
                  </a:cubicBezTo>
                  <a:cubicBezTo>
                    <a:pt x="66807" y="31819"/>
                    <a:pt x="66795" y="32307"/>
                    <a:pt x="66854" y="32795"/>
                  </a:cubicBezTo>
                  <a:cubicBezTo>
                    <a:pt x="66890" y="33545"/>
                    <a:pt x="66854" y="34295"/>
                    <a:pt x="66866" y="35046"/>
                  </a:cubicBezTo>
                  <a:lnTo>
                    <a:pt x="66807" y="35057"/>
                  </a:lnTo>
                  <a:cubicBezTo>
                    <a:pt x="66819" y="35617"/>
                    <a:pt x="66795" y="36165"/>
                    <a:pt x="66783" y="36724"/>
                  </a:cubicBezTo>
                  <a:cubicBezTo>
                    <a:pt x="66712" y="36951"/>
                    <a:pt x="66723" y="37201"/>
                    <a:pt x="66700" y="37439"/>
                  </a:cubicBezTo>
                  <a:cubicBezTo>
                    <a:pt x="66581" y="37748"/>
                    <a:pt x="66676" y="38094"/>
                    <a:pt x="66569" y="38391"/>
                  </a:cubicBezTo>
                  <a:cubicBezTo>
                    <a:pt x="66545" y="38510"/>
                    <a:pt x="66533" y="38641"/>
                    <a:pt x="66521" y="38772"/>
                  </a:cubicBezTo>
                  <a:cubicBezTo>
                    <a:pt x="66450" y="38963"/>
                    <a:pt x="66438" y="39177"/>
                    <a:pt x="66426" y="39391"/>
                  </a:cubicBezTo>
                  <a:cubicBezTo>
                    <a:pt x="66354" y="39558"/>
                    <a:pt x="66354" y="39737"/>
                    <a:pt x="66331" y="39903"/>
                  </a:cubicBezTo>
                  <a:cubicBezTo>
                    <a:pt x="66271" y="40058"/>
                    <a:pt x="66259" y="40213"/>
                    <a:pt x="66247" y="40368"/>
                  </a:cubicBezTo>
                  <a:cubicBezTo>
                    <a:pt x="66200" y="40511"/>
                    <a:pt x="66176" y="40665"/>
                    <a:pt x="66152" y="40808"/>
                  </a:cubicBezTo>
                  <a:cubicBezTo>
                    <a:pt x="66104" y="40951"/>
                    <a:pt x="66081" y="41094"/>
                    <a:pt x="66057" y="41249"/>
                  </a:cubicBezTo>
                  <a:cubicBezTo>
                    <a:pt x="65747" y="42451"/>
                    <a:pt x="65116" y="43594"/>
                    <a:pt x="64187" y="44440"/>
                  </a:cubicBezTo>
                  <a:cubicBezTo>
                    <a:pt x="63318" y="45142"/>
                    <a:pt x="62247" y="45559"/>
                    <a:pt x="61163" y="45809"/>
                  </a:cubicBezTo>
                  <a:cubicBezTo>
                    <a:pt x="60544" y="45940"/>
                    <a:pt x="59913" y="45964"/>
                    <a:pt x="59282" y="46071"/>
                  </a:cubicBezTo>
                  <a:cubicBezTo>
                    <a:pt x="58711" y="46142"/>
                    <a:pt x="58151" y="46285"/>
                    <a:pt x="57579" y="46356"/>
                  </a:cubicBezTo>
                  <a:cubicBezTo>
                    <a:pt x="53805" y="46583"/>
                    <a:pt x="50055" y="47035"/>
                    <a:pt x="46280" y="47261"/>
                  </a:cubicBezTo>
                  <a:cubicBezTo>
                    <a:pt x="45780" y="47357"/>
                    <a:pt x="45280" y="47297"/>
                    <a:pt x="44780" y="47369"/>
                  </a:cubicBezTo>
                  <a:cubicBezTo>
                    <a:pt x="44423" y="47416"/>
                    <a:pt x="44078" y="47404"/>
                    <a:pt x="43721" y="47416"/>
                  </a:cubicBezTo>
                  <a:cubicBezTo>
                    <a:pt x="43220" y="47427"/>
                    <a:pt x="42720" y="47501"/>
                    <a:pt x="42220" y="47501"/>
                  </a:cubicBezTo>
                  <a:cubicBezTo>
                    <a:pt x="42184" y="47501"/>
                    <a:pt x="42149" y="47500"/>
                    <a:pt x="42113" y="47499"/>
                  </a:cubicBezTo>
                  <a:cubicBezTo>
                    <a:pt x="42074" y="47499"/>
                    <a:pt x="42035" y="47499"/>
                    <a:pt x="41996" y="47499"/>
                  </a:cubicBezTo>
                  <a:cubicBezTo>
                    <a:pt x="41336" y="47499"/>
                    <a:pt x="40676" y="47584"/>
                    <a:pt x="40016" y="47584"/>
                  </a:cubicBezTo>
                  <a:cubicBezTo>
                    <a:pt x="39977" y="47584"/>
                    <a:pt x="39938" y="47583"/>
                    <a:pt x="39899" y="47583"/>
                  </a:cubicBezTo>
                  <a:cubicBezTo>
                    <a:pt x="38982" y="47619"/>
                    <a:pt x="38065" y="47583"/>
                    <a:pt x="37148" y="47666"/>
                  </a:cubicBezTo>
                  <a:cubicBezTo>
                    <a:pt x="36101" y="47690"/>
                    <a:pt x="35065" y="47678"/>
                    <a:pt x="34017" y="47714"/>
                  </a:cubicBezTo>
                  <a:cubicBezTo>
                    <a:pt x="33386" y="47761"/>
                    <a:pt x="32751" y="47766"/>
                    <a:pt x="32117" y="47766"/>
                  </a:cubicBezTo>
                  <a:cubicBezTo>
                    <a:pt x="31930" y="47766"/>
                    <a:pt x="31742" y="47766"/>
                    <a:pt x="31555" y="47766"/>
                  </a:cubicBezTo>
                  <a:cubicBezTo>
                    <a:pt x="31252" y="47766"/>
                    <a:pt x="30949" y="47767"/>
                    <a:pt x="30648" y="47773"/>
                  </a:cubicBezTo>
                  <a:cubicBezTo>
                    <a:pt x="30369" y="47769"/>
                    <a:pt x="30090" y="47767"/>
                    <a:pt x="29812" y="47767"/>
                  </a:cubicBezTo>
                  <a:cubicBezTo>
                    <a:pt x="29394" y="47767"/>
                    <a:pt x="28976" y="47770"/>
                    <a:pt x="28559" y="47770"/>
                  </a:cubicBezTo>
                  <a:cubicBezTo>
                    <a:pt x="27864" y="47770"/>
                    <a:pt x="27171" y="47761"/>
                    <a:pt x="26480" y="47714"/>
                  </a:cubicBezTo>
                  <a:cubicBezTo>
                    <a:pt x="25718" y="47690"/>
                    <a:pt x="24968" y="47702"/>
                    <a:pt x="24218" y="47666"/>
                  </a:cubicBezTo>
                  <a:cubicBezTo>
                    <a:pt x="23611" y="47559"/>
                    <a:pt x="22992" y="47642"/>
                    <a:pt x="22373" y="47547"/>
                  </a:cubicBezTo>
                  <a:cubicBezTo>
                    <a:pt x="19682" y="47392"/>
                    <a:pt x="17003" y="47118"/>
                    <a:pt x="14348" y="46678"/>
                  </a:cubicBezTo>
                  <a:lnTo>
                    <a:pt x="14300" y="46642"/>
                  </a:lnTo>
                  <a:cubicBezTo>
                    <a:pt x="12300" y="46333"/>
                    <a:pt x="10312" y="45821"/>
                    <a:pt x="8502" y="44904"/>
                  </a:cubicBezTo>
                  <a:cubicBezTo>
                    <a:pt x="8454" y="44880"/>
                    <a:pt x="8359" y="44832"/>
                    <a:pt x="8311" y="44821"/>
                  </a:cubicBezTo>
                  <a:cubicBezTo>
                    <a:pt x="6752" y="44106"/>
                    <a:pt x="5478" y="42856"/>
                    <a:pt x="4609" y="41392"/>
                  </a:cubicBezTo>
                  <a:cubicBezTo>
                    <a:pt x="3597" y="39749"/>
                    <a:pt x="3073" y="37867"/>
                    <a:pt x="2739" y="35974"/>
                  </a:cubicBezTo>
                  <a:cubicBezTo>
                    <a:pt x="2394" y="34045"/>
                    <a:pt x="1942" y="32140"/>
                    <a:pt x="1739" y="30188"/>
                  </a:cubicBezTo>
                  <a:cubicBezTo>
                    <a:pt x="1537" y="28247"/>
                    <a:pt x="1561" y="26283"/>
                    <a:pt x="1703" y="24330"/>
                  </a:cubicBezTo>
                  <a:cubicBezTo>
                    <a:pt x="1942" y="21794"/>
                    <a:pt x="1965" y="19234"/>
                    <a:pt x="2227" y="16686"/>
                  </a:cubicBezTo>
                  <a:cubicBezTo>
                    <a:pt x="2454" y="14376"/>
                    <a:pt x="2811" y="12067"/>
                    <a:pt x="3525" y="9840"/>
                  </a:cubicBezTo>
                  <a:cubicBezTo>
                    <a:pt x="3835" y="8876"/>
                    <a:pt x="4251" y="7923"/>
                    <a:pt x="4882" y="7114"/>
                  </a:cubicBezTo>
                  <a:cubicBezTo>
                    <a:pt x="5609" y="6173"/>
                    <a:pt x="6561" y="5411"/>
                    <a:pt x="7621" y="4875"/>
                  </a:cubicBezTo>
                  <a:cubicBezTo>
                    <a:pt x="7811" y="4768"/>
                    <a:pt x="8014" y="4661"/>
                    <a:pt x="8216" y="4566"/>
                  </a:cubicBezTo>
                  <a:cubicBezTo>
                    <a:pt x="8288" y="4542"/>
                    <a:pt x="8347" y="4518"/>
                    <a:pt x="8419" y="4482"/>
                  </a:cubicBezTo>
                  <a:cubicBezTo>
                    <a:pt x="8550" y="4423"/>
                    <a:pt x="8692" y="4363"/>
                    <a:pt x="8835" y="4304"/>
                  </a:cubicBezTo>
                  <a:cubicBezTo>
                    <a:pt x="8966" y="4256"/>
                    <a:pt x="9097" y="4208"/>
                    <a:pt x="9228" y="4161"/>
                  </a:cubicBezTo>
                  <a:cubicBezTo>
                    <a:pt x="9716" y="3982"/>
                    <a:pt x="10216" y="3839"/>
                    <a:pt x="10716" y="3696"/>
                  </a:cubicBezTo>
                  <a:cubicBezTo>
                    <a:pt x="11014" y="3613"/>
                    <a:pt x="11312" y="3530"/>
                    <a:pt x="11621" y="3458"/>
                  </a:cubicBezTo>
                  <a:cubicBezTo>
                    <a:pt x="11883" y="3387"/>
                    <a:pt x="12157" y="3327"/>
                    <a:pt x="12431" y="3280"/>
                  </a:cubicBezTo>
                  <a:cubicBezTo>
                    <a:pt x="12693" y="3208"/>
                    <a:pt x="12955" y="3161"/>
                    <a:pt x="13229" y="3113"/>
                  </a:cubicBezTo>
                  <a:cubicBezTo>
                    <a:pt x="13383" y="3054"/>
                    <a:pt x="13550" y="3042"/>
                    <a:pt x="13717" y="3042"/>
                  </a:cubicBezTo>
                  <a:lnTo>
                    <a:pt x="13717" y="2982"/>
                  </a:lnTo>
                  <a:cubicBezTo>
                    <a:pt x="13884" y="2970"/>
                    <a:pt x="14050" y="2958"/>
                    <a:pt x="14217" y="2934"/>
                  </a:cubicBezTo>
                  <a:cubicBezTo>
                    <a:pt x="14860" y="2815"/>
                    <a:pt x="15515" y="2708"/>
                    <a:pt x="16170" y="2673"/>
                  </a:cubicBezTo>
                  <a:cubicBezTo>
                    <a:pt x="17455" y="2470"/>
                    <a:pt x="18777" y="2411"/>
                    <a:pt x="20087" y="2315"/>
                  </a:cubicBezTo>
                  <a:cubicBezTo>
                    <a:pt x="20539" y="2220"/>
                    <a:pt x="21003" y="2268"/>
                    <a:pt x="21468" y="2244"/>
                  </a:cubicBezTo>
                  <a:lnTo>
                    <a:pt x="21456" y="2184"/>
                  </a:lnTo>
                  <a:cubicBezTo>
                    <a:pt x="22623" y="2161"/>
                    <a:pt x="23790" y="2137"/>
                    <a:pt x="24956" y="2113"/>
                  </a:cubicBezTo>
                  <a:cubicBezTo>
                    <a:pt x="25585" y="2067"/>
                    <a:pt x="26215" y="2055"/>
                    <a:pt x="26845" y="2055"/>
                  </a:cubicBezTo>
                  <a:close/>
                  <a:moveTo>
                    <a:pt x="28468" y="0"/>
                  </a:moveTo>
                  <a:cubicBezTo>
                    <a:pt x="27027" y="0"/>
                    <a:pt x="25587" y="41"/>
                    <a:pt x="24147" y="113"/>
                  </a:cubicBezTo>
                  <a:cubicBezTo>
                    <a:pt x="22575" y="232"/>
                    <a:pt x="21003" y="172"/>
                    <a:pt x="19444" y="232"/>
                  </a:cubicBezTo>
                  <a:cubicBezTo>
                    <a:pt x="17503" y="232"/>
                    <a:pt x="15562" y="398"/>
                    <a:pt x="13645" y="660"/>
                  </a:cubicBezTo>
                  <a:cubicBezTo>
                    <a:pt x="13467" y="732"/>
                    <a:pt x="13264" y="732"/>
                    <a:pt x="13086" y="744"/>
                  </a:cubicBezTo>
                  <a:lnTo>
                    <a:pt x="13074" y="803"/>
                  </a:lnTo>
                  <a:cubicBezTo>
                    <a:pt x="12931" y="815"/>
                    <a:pt x="12788" y="815"/>
                    <a:pt x="12645" y="827"/>
                  </a:cubicBezTo>
                  <a:lnTo>
                    <a:pt x="12633" y="899"/>
                  </a:lnTo>
                  <a:cubicBezTo>
                    <a:pt x="12491" y="899"/>
                    <a:pt x="12336" y="910"/>
                    <a:pt x="12205" y="922"/>
                  </a:cubicBezTo>
                  <a:lnTo>
                    <a:pt x="12193" y="982"/>
                  </a:lnTo>
                  <a:cubicBezTo>
                    <a:pt x="12086" y="994"/>
                    <a:pt x="11979" y="1006"/>
                    <a:pt x="11871" y="1018"/>
                  </a:cubicBezTo>
                  <a:cubicBezTo>
                    <a:pt x="11752" y="1065"/>
                    <a:pt x="11633" y="1089"/>
                    <a:pt x="11514" y="1113"/>
                  </a:cubicBezTo>
                  <a:cubicBezTo>
                    <a:pt x="11395" y="1149"/>
                    <a:pt x="11276" y="1172"/>
                    <a:pt x="11157" y="1196"/>
                  </a:cubicBezTo>
                  <a:cubicBezTo>
                    <a:pt x="10955" y="1268"/>
                    <a:pt x="10740" y="1327"/>
                    <a:pt x="10538" y="1375"/>
                  </a:cubicBezTo>
                  <a:cubicBezTo>
                    <a:pt x="10443" y="1410"/>
                    <a:pt x="10347" y="1434"/>
                    <a:pt x="10252" y="1458"/>
                  </a:cubicBezTo>
                  <a:cubicBezTo>
                    <a:pt x="9907" y="1577"/>
                    <a:pt x="9550" y="1696"/>
                    <a:pt x="9192" y="1815"/>
                  </a:cubicBezTo>
                  <a:cubicBezTo>
                    <a:pt x="9050" y="1875"/>
                    <a:pt x="8907" y="1934"/>
                    <a:pt x="8752" y="1994"/>
                  </a:cubicBezTo>
                  <a:cubicBezTo>
                    <a:pt x="8026" y="2280"/>
                    <a:pt x="7323" y="2625"/>
                    <a:pt x="6645" y="3018"/>
                  </a:cubicBezTo>
                  <a:cubicBezTo>
                    <a:pt x="5728" y="3542"/>
                    <a:pt x="4847" y="4149"/>
                    <a:pt x="4132" y="4947"/>
                  </a:cubicBezTo>
                  <a:cubicBezTo>
                    <a:pt x="2894" y="6233"/>
                    <a:pt x="2073" y="7864"/>
                    <a:pt x="1596" y="9566"/>
                  </a:cubicBezTo>
                  <a:cubicBezTo>
                    <a:pt x="489" y="13412"/>
                    <a:pt x="179" y="17424"/>
                    <a:pt x="179" y="21401"/>
                  </a:cubicBezTo>
                  <a:cubicBezTo>
                    <a:pt x="191" y="22354"/>
                    <a:pt x="72" y="23294"/>
                    <a:pt x="84" y="24247"/>
                  </a:cubicBezTo>
                  <a:cubicBezTo>
                    <a:pt x="96" y="24961"/>
                    <a:pt x="1" y="25675"/>
                    <a:pt x="37" y="26390"/>
                  </a:cubicBezTo>
                  <a:cubicBezTo>
                    <a:pt x="96" y="26711"/>
                    <a:pt x="60" y="27033"/>
                    <a:pt x="72" y="27354"/>
                  </a:cubicBezTo>
                  <a:cubicBezTo>
                    <a:pt x="84" y="29509"/>
                    <a:pt x="334" y="31664"/>
                    <a:pt x="763" y="33772"/>
                  </a:cubicBezTo>
                  <a:cubicBezTo>
                    <a:pt x="1203" y="35879"/>
                    <a:pt x="1477" y="38046"/>
                    <a:pt x="2180" y="40094"/>
                  </a:cubicBezTo>
                  <a:cubicBezTo>
                    <a:pt x="2739" y="41713"/>
                    <a:pt x="3477" y="43344"/>
                    <a:pt x="4728" y="44559"/>
                  </a:cubicBezTo>
                  <a:cubicBezTo>
                    <a:pt x="5775" y="45666"/>
                    <a:pt x="7133" y="46404"/>
                    <a:pt x="8514" y="46988"/>
                  </a:cubicBezTo>
                  <a:cubicBezTo>
                    <a:pt x="10252" y="47785"/>
                    <a:pt x="12133" y="48190"/>
                    <a:pt x="14003" y="48535"/>
                  </a:cubicBezTo>
                  <a:cubicBezTo>
                    <a:pt x="14181" y="48559"/>
                    <a:pt x="14348" y="48583"/>
                    <a:pt x="14526" y="48631"/>
                  </a:cubicBezTo>
                  <a:cubicBezTo>
                    <a:pt x="16872" y="49000"/>
                    <a:pt x="19229" y="49238"/>
                    <a:pt x="21587" y="49404"/>
                  </a:cubicBezTo>
                  <a:cubicBezTo>
                    <a:pt x="22087" y="49488"/>
                    <a:pt x="22599" y="49440"/>
                    <a:pt x="23099" y="49488"/>
                  </a:cubicBezTo>
                  <a:cubicBezTo>
                    <a:pt x="23944" y="49595"/>
                    <a:pt x="24813" y="49512"/>
                    <a:pt x="25671" y="49619"/>
                  </a:cubicBezTo>
                  <a:cubicBezTo>
                    <a:pt x="26885" y="49637"/>
                    <a:pt x="28100" y="49643"/>
                    <a:pt x="29314" y="49643"/>
                  </a:cubicBezTo>
                  <a:cubicBezTo>
                    <a:pt x="30528" y="49643"/>
                    <a:pt x="31743" y="49637"/>
                    <a:pt x="32957" y="49631"/>
                  </a:cubicBezTo>
                  <a:cubicBezTo>
                    <a:pt x="33097" y="49625"/>
                    <a:pt x="33237" y="49623"/>
                    <a:pt x="33377" y="49623"/>
                  </a:cubicBezTo>
                  <a:cubicBezTo>
                    <a:pt x="33517" y="49623"/>
                    <a:pt x="33657" y="49625"/>
                    <a:pt x="33797" y="49625"/>
                  </a:cubicBezTo>
                  <a:cubicBezTo>
                    <a:pt x="34077" y="49625"/>
                    <a:pt x="34356" y="49619"/>
                    <a:pt x="34636" y="49583"/>
                  </a:cubicBezTo>
                  <a:cubicBezTo>
                    <a:pt x="35565" y="49547"/>
                    <a:pt x="36482" y="49559"/>
                    <a:pt x="37410" y="49524"/>
                  </a:cubicBezTo>
                  <a:cubicBezTo>
                    <a:pt x="38315" y="49416"/>
                    <a:pt x="39232" y="49512"/>
                    <a:pt x="40149" y="49393"/>
                  </a:cubicBezTo>
                  <a:cubicBezTo>
                    <a:pt x="40649" y="49345"/>
                    <a:pt x="41161" y="49404"/>
                    <a:pt x="41661" y="49321"/>
                  </a:cubicBezTo>
                  <a:cubicBezTo>
                    <a:pt x="42137" y="49262"/>
                    <a:pt x="42613" y="49309"/>
                    <a:pt x="43078" y="49226"/>
                  </a:cubicBezTo>
                  <a:cubicBezTo>
                    <a:pt x="43804" y="49202"/>
                    <a:pt x="44518" y="49107"/>
                    <a:pt x="45245" y="49071"/>
                  </a:cubicBezTo>
                  <a:cubicBezTo>
                    <a:pt x="45923" y="49000"/>
                    <a:pt x="46602" y="48928"/>
                    <a:pt x="47281" y="48904"/>
                  </a:cubicBezTo>
                  <a:lnTo>
                    <a:pt x="47340" y="48857"/>
                  </a:lnTo>
                  <a:cubicBezTo>
                    <a:pt x="47614" y="48845"/>
                    <a:pt x="47900" y="48833"/>
                    <a:pt x="48174" y="48809"/>
                  </a:cubicBezTo>
                  <a:cubicBezTo>
                    <a:pt x="49626" y="48654"/>
                    <a:pt x="51079" y="48512"/>
                    <a:pt x="52531" y="48357"/>
                  </a:cubicBezTo>
                  <a:cubicBezTo>
                    <a:pt x="53448" y="48250"/>
                    <a:pt x="54365" y="48142"/>
                    <a:pt x="55282" y="48000"/>
                  </a:cubicBezTo>
                  <a:cubicBezTo>
                    <a:pt x="55593" y="47957"/>
                    <a:pt x="55914" y="47865"/>
                    <a:pt x="56236" y="47865"/>
                  </a:cubicBezTo>
                  <a:cubicBezTo>
                    <a:pt x="56271" y="47865"/>
                    <a:pt x="56306" y="47866"/>
                    <a:pt x="56341" y="47869"/>
                  </a:cubicBezTo>
                  <a:cubicBezTo>
                    <a:pt x="56376" y="47871"/>
                    <a:pt x="56411" y="47872"/>
                    <a:pt x="56445" y="47872"/>
                  </a:cubicBezTo>
                  <a:cubicBezTo>
                    <a:pt x="56730" y="47872"/>
                    <a:pt x="57006" y="47792"/>
                    <a:pt x="57282" y="47750"/>
                  </a:cubicBezTo>
                  <a:cubicBezTo>
                    <a:pt x="58746" y="47523"/>
                    <a:pt x="60258" y="47714"/>
                    <a:pt x="61687" y="47285"/>
                  </a:cubicBezTo>
                  <a:cubicBezTo>
                    <a:pt x="62818" y="46964"/>
                    <a:pt x="63937" y="46547"/>
                    <a:pt x="64926" y="45904"/>
                  </a:cubicBezTo>
                  <a:cubicBezTo>
                    <a:pt x="65878" y="45237"/>
                    <a:pt x="66664" y="44332"/>
                    <a:pt x="67224" y="43308"/>
                  </a:cubicBezTo>
                  <a:cubicBezTo>
                    <a:pt x="67307" y="43118"/>
                    <a:pt x="67390" y="42939"/>
                    <a:pt x="67485" y="42761"/>
                  </a:cubicBezTo>
                  <a:cubicBezTo>
                    <a:pt x="67569" y="42582"/>
                    <a:pt x="67640" y="42392"/>
                    <a:pt x="67712" y="42201"/>
                  </a:cubicBezTo>
                  <a:cubicBezTo>
                    <a:pt x="67747" y="42094"/>
                    <a:pt x="67783" y="41975"/>
                    <a:pt x="67831" y="41868"/>
                  </a:cubicBezTo>
                  <a:cubicBezTo>
                    <a:pt x="67855" y="41820"/>
                    <a:pt x="67878" y="41713"/>
                    <a:pt x="67890" y="41665"/>
                  </a:cubicBezTo>
                  <a:cubicBezTo>
                    <a:pt x="67950" y="41546"/>
                    <a:pt x="67938" y="41415"/>
                    <a:pt x="67962" y="41284"/>
                  </a:cubicBezTo>
                  <a:lnTo>
                    <a:pt x="68033" y="41273"/>
                  </a:lnTo>
                  <a:cubicBezTo>
                    <a:pt x="68033" y="41153"/>
                    <a:pt x="68033" y="41046"/>
                    <a:pt x="68045" y="40927"/>
                  </a:cubicBezTo>
                  <a:lnTo>
                    <a:pt x="68117" y="40915"/>
                  </a:lnTo>
                  <a:cubicBezTo>
                    <a:pt x="68117" y="40808"/>
                    <a:pt x="68128" y="40701"/>
                    <a:pt x="68140" y="40594"/>
                  </a:cubicBezTo>
                  <a:cubicBezTo>
                    <a:pt x="68236" y="40463"/>
                    <a:pt x="68200" y="40272"/>
                    <a:pt x="68224" y="40118"/>
                  </a:cubicBezTo>
                  <a:lnTo>
                    <a:pt x="68295" y="40118"/>
                  </a:lnTo>
                  <a:cubicBezTo>
                    <a:pt x="68295" y="39975"/>
                    <a:pt x="68307" y="39820"/>
                    <a:pt x="68319" y="39677"/>
                  </a:cubicBezTo>
                  <a:lnTo>
                    <a:pt x="68378" y="39677"/>
                  </a:lnTo>
                  <a:cubicBezTo>
                    <a:pt x="68378" y="39320"/>
                    <a:pt x="68521" y="38975"/>
                    <a:pt x="68498" y="38617"/>
                  </a:cubicBezTo>
                  <a:lnTo>
                    <a:pt x="68557" y="38606"/>
                  </a:lnTo>
                  <a:cubicBezTo>
                    <a:pt x="68569" y="38177"/>
                    <a:pt x="68676" y="37748"/>
                    <a:pt x="68688" y="37308"/>
                  </a:cubicBezTo>
                  <a:cubicBezTo>
                    <a:pt x="68783" y="36808"/>
                    <a:pt x="68736" y="36284"/>
                    <a:pt x="68771" y="35772"/>
                  </a:cubicBezTo>
                  <a:lnTo>
                    <a:pt x="68819" y="35760"/>
                  </a:lnTo>
                  <a:cubicBezTo>
                    <a:pt x="68855" y="34141"/>
                    <a:pt x="68867" y="32521"/>
                    <a:pt x="68807" y="30914"/>
                  </a:cubicBezTo>
                  <a:cubicBezTo>
                    <a:pt x="68712" y="30378"/>
                    <a:pt x="68748" y="29819"/>
                    <a:pt x="68736" y="29283"/>
                  </a:cubicBezTo>
                  <a:lnTo>
                    <a:pt x="68676" y="29283"/>
                  </a:lnTo>
                  <a:cubicBezTo>
                    <a:pt x="68700" y="28604"/>
                    <a:pt x="68557" y="27949"/>
                    <a:pt x="68569" y="27271"/>
                  </a:cubicBezTo>
                  <a:cubicBezTo>
                    <a:pt x="68569" y="26890"/>
                    <a:pt x="68474" y="26509"/>
                    <a:pt x="68486" y="26116"/>
                  </a:cubicBezTo>
                  <a:cubicBezTo>
                    <a:pt x="68498" y="25425"/>
                    <a:pt x="68355" y="24735"/>
                    <a:pt x="68378" y="24032"/>
                  </a:cubicBezTo>
                  <a:lnTo>
                    <a:pt x="68319" y="24020"/>
                  </a:lnTo>
                  <a:cubicBezTo>
                    <a:pt x="68319" y="23663"/>
                    <a:pt x="68283" y="23318"/>
                    <a:pt x="68295" y="22961"/>
                  </a:cubicBezTo>
                  <a:lnTo>
                    <a:pt x="68224" y="22961"/>
                  </a:lnTo>
                  <a:cubicBezTo>
                    <a:pt x="68236" y="22604"/>
                    <a:pt x="68188" y="22246"/>
                    <a:pt x="68200" y="21889"/>
                  </a:cubicBezTo>
                  <a:lnTo>
                    <a:pt x="68200" y="21889"/>
                  </a:lnTo>
                  <a:lnTo>
                    <a:pt x="68140" y="21901"/>
                  </a:lnTo>
                  <a:cubicBezTo>
                    <a:pt x="68176" y="21282"/>
                    <a:pt x="68021" y="20675"/>
                    <a:pt x="68033" y="20068"/>
                  </a:cubicBezTo>
                  <a:cubicBezTo>
                    <a:pt x="67997" y="19782"/>
                    <a:pt x="68057" y="19484"/>
                    <a:pt x="67962" y="19198"/>
                  </a:cubicBezTo>
                  <a:cubicBezTo>
                    <a:pt x="67938" y="18829"/>
                    <a:pt x="67926" y="18448"/>
                    <a:pt x="67938" y="18079"/>
                  </a:cubicBezTo>
                  <a:lnTo>
                    <a:pt x="67866" y="18067"/>
                  </a:lnTo>
                  <a:cubicBezTo>
                    <a:pt x="67843" y="17674"/>
                    <a:pt x="67902" y="17270"/>
                    <a:pt x="67807" y="16877"/>
                  </a:cubicBezTo>
                  <a:cubicBezTo>
                    <a:pt x="67747" y="16519"/>
                    <a:pt x="67807" y="16162"/>
                    <a:pt x="67712" y="15805"/>
                  </a:cubicBezTo>
                  <a:cubicBezTo>
                    <a:pt x="67700" y="15138"/>
                    <a:pt x="67557" y="14484"/>
                    <a:pt x="67438" y="13841"/>
                  </a:cubicBezTo>
                  <a:cubicBezTo>
                    <a:pt x="67390" y="13114"/>
                    <a:pt x="67188" y="12424"/>
                    <a:pt x="66997" y="11733"/>
                  </a:cubicBezTo>
                  <a:cubicBezTo>
                    <a:pt x="66890" y="11364"/>
                    <a:pt x="66688" y="11031"/>
                    <a:pt x="66533" y="10685"/>
                  </a:cubicBezTo>
                  <a:cubicBezTo>
                    <a:pt x="65985" y="9578"/>
                    <a:pt x="65390" y="8495"/>
                    <a:pt x="64557" y="7578"/>
                  </a:cubicBezTo>
                  <a:cubicBezTo>
                    <a:pt x="63366" y="6006"/>
                    <a:pt x="61651" y="4947"/>
                    <a:pt x="59937" y="4018"/>
                  </a:cubicBezTo>
                  <a:cubicBezTo>
                    <a:pt x="58842" y="3470"/>
                    <a:pt x="57722" y="2958"/>
                    <a:pt x="56544" y="2625"/>
                  </a:cubicBezTo>
                  <a:cubicBezTo>
                    <a:pt x="55174" y="2208"/>
                    <a:pt x="53781" y="1839"/>
                    <a:pt x="52353" y="1601"/>
                  </a:cubicBezTo>
                  <a:cubicBezTo>
                    <a:pt x="50769" y="1303"/>
                    <a:pt x="49162" y="1041"/>
                    <a:pt x="47543" y="994"/>
                  </a:cubicBezTo>
                  <a:cubicBezTo>
                    <a:pt x="45745" y="887"/>
                    <a:pt x="43935" y="768"/>
                    <a:pt x="42125" y="589"/>
                  </a:cubicBezTo>
                  <a:cubicBezTo>
                    <a:pt x="41613" y="577"/>
                    <a:pt x="41113" y="518"/>
                    <a:pt x="40601" y="494"/>
                  </a:cubicBezTo>
                  <a:cubicBezTo>
                    <a:pt x="39378" y="462"/>
                    <a:pt x="38155" y="394"/>
                    <a:pt x="36931" y="394"/>
                  </a:cubicBezTo>
                  <a:cubicBezTo>
                    <a:pt x="36761" y="394"/>
                    <a:pt x="36592" y="396"/>
                    <a:pt x="36422" y="398"/>
                  </a:cubicBezTo>
                  <a:cubicBezTo>
                    <a:pt x="36343" y="400"/>
                    <a:pt x="36265" y="401"/>
                    <a:pt x="36186" y="401"/>
                  </a:cubicBezTo>
                  <a:cubicBezTo>
                    <a:pt x="35288" y="401"/>
                    <a:pt x="34392" y="283"/>
                    <a:pt x="33505" y="184"/>
                  </a:cubicBezTo>
                  <a:cubicBezTo>
                    <a:pt x="31826" y="56"/>
                    <a:pt x="30147" y="0"/>
                    <a:pt x="28468" y="0"/>
                  </a:cubicBezTo>
                  <a:close/>
                </a:path>
              </a:pathLst>
            </a:custGeom>
            <a:solidFill>
              <a:srgbClr val="01010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Medium"/>
                  <a:ea typeface="Fira Sans Extra Condensed Medium"/>
                  <a:cs typeface="Fira Sans Extra Condensed Medium"/>
                  <a:sym typeface="Fira Sans Extra Condensed Medium"/>
                </a:rPr>
                <a:t>Evlat</a:t>
              </a:r>
              <a:endParaRPr sz="1600" dirty="0">
                <a:latin typeface="Fira Sans Extra Condensed Medium"/>
                <a:ea typeface="Fira Sans Extra Condensed Medium"/>
                <a:cs typeface="Fira Sans Extra Condensed Medium"/>
                <a:sym typeface="Fira Sans Extra Condensed Medium"/>
              </a:endParaRPr>
            </a:p>
          </p:txBody>
        </p:sp>
      </p:grpSp>
      <p:sp>
        <p:nvSpPr>
          <p:cNvPr id="36" name="Google Shape;203;p16"/>
          <p:cNvSpPr/>
          <p:nvPr/>
        </p:nvSpPr>
        <p:spPr>
          <a:xfrm>
            <a:off x="5229978" y="3040400"/>
            <a:ext cx="4424917" cy="554508"/>
          </a:xfrm>
          <a:custGeom>
            <a:avLst/>
            <a:gdLst/>
            <a:ahLst/>
            <a:cxnLst/>
            <a:rect l="l" t="t" r="r" b="b"/>
            <a:pathLst>
              <a:path w="39244" h="12717" extrusionOk="0">
                <a:moveTo>
                  <a:pt x="1417" y="1"/>
                </a:moveTo>
                <a:cubicBezTo>
                  <a:pt x="631" y="1"/>
                  <a:pt x="0" y="632"/>
                  <a:pt x="0" y="1406"/>
                </a:cubicBezTo>
                <a:lnTo>
                  <a:pt x="0" y="5037"/>
                </a:lnTo>
                <a:lnTo>
                  <a:pt x="1310" y="6359"/>
                </a:lnTo>
                <a:lnTo>
                  <a:pt x="0" y="7668"/>
                </a:lnTo>
                <a:lnTo>
                  <a:pt x="0" y="11300"/>
                </a:lnTo>
                <a:cubicBezTo>
                  <a:pt x="0" y="12073"/>
                  <a:pt x="631" y="12716"/>
                  <a:pt x="1417" y="12716"/>
                </a:cubicBezTo>
                <a:lnTo>
                  <a:pt x="36517" y="12716"/>
                </a:lnTo>
                <a:cubicBezTo>
                  <a:pt x="37302" y="12716"/>
                  <a:pt x="37934" y="12073"/>
                  <a:pt x="37934" y="11300"/>
                </a:cubicBezTo>
                <a:lnTo>
                  <a:pt x="37934" y="7668"/>
                </a:lnTo>
                <a:lnTo>
                  <a:pt x="39243" y="6359"/>
                </a:lnTo>
                <a:lnTo>
                  <a:pt x="37934" y="5037"/>
                </a:lnTo>
                <a:lnTo>
                  <a:pt x="37934" y="1406"/>
                </a:lnTo>
                <a:cubicBezTo>
                  <a:pt x="37934" y="632"/>
                  <a:pt x="37302" y="1"/>
                  <a:pt x="36517" y="1"/>
                </a:cubicBezTo>
                <a:close/>
              </a:path>
            </a:pathLst>
          </a:custGeom>
          <a:solidFill>
            <a:srgbClr val="0070C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solidFill>
                  <a:srgbClr val="FFFFFF"/>
                </a:solidFill>
                <a:latin typeface="Fira Sans Extra Condensed"/>
                <a:ea typeface="Fira Sans Extra Condensed"/>
                <a:cs typeface="Fira Sans Extra Condensed"/>
                <a:sym typeface="Fira Sans Extra Condensed"/>
              </a:rPr>
              <a:t>Kız kardeşine göre </a:t>
            </a:r>
            <a:endParaRPr sz="2400" dirty="0">
              <a:solidFill>
                <a:srgbClr val="FFFFFF"/>
              </a:solidFill>
              <a:latin typeface="Fira Sans Extra Condensed"/>
              <a:ea typeface="Fira Sans Extra Condensed"/>
              <a:cs typeface="Fira Sans Extra Condensed"/>
              <a:sym typeface="Fira Sans Extra Condensed"/>
            </a:endParaRPr>
          </a:p>
        </p:txBody>
      </p:sp>
      <p:grpSp>
        <p:nvGrpSpPr>
          <p:cNvPr id="37" name="Grup 36"/>
          <p:cNvGrpSpPr/>
          <p:nvPr/>
        </p:nvGrpSpPr>
        <p:grpSpPr>
          <a:xfrm>
            <a:off x="9765747" y="2850760"/>
            <a:ext cx="1682694" cy="933787"/>
            <a:chOff x="8302659" y="2221236"/>
            <a:chExt cx="1510783" cy="1047344"/>
          </a:xfrm>
        </p:grpSpPr>
        <p:sp>
          <p:nvSpPr>
            <p:cNvPr id="38" name="Google Shape;1567;p32"/>
            <p:cNvSpPr/>
            <p:nvPr/>
          </p:nvSpPr>
          <p:spPr>
            <a:xfrm>
              <a:off x="8394623" y="2221236"/>
              <a:ext cx="1418819" cy="1006735"/>
            </a:xfrm>
            <a:custGeom>
              <a:avLst/>
              <a:gdLst/>
              <a:ahLst/>
              <a:cxnLst/>
              <a:rect l="l" t="t" r="r" b="b"/>
              <a:pathLst>
                <a:path w="69236" h="49127" extrusionOk="0">
                  <a:moveTo>
                    <a:pt x="32043" y="1"/>
                  </a:moveTo>
                  <a:cubicBezTo>
                    <a:pt x="31375" y="1"/>
                    <a:pt x="30708" y="9"/>
                    <a:pt x="30040" y="20"/>
                  </a:cubicBezTo>
                  <a:cubicBezTo>
                    <a:pt x="29695" y="20"/>
                    <a:pt x="29362" y="32"/>
                    <a:pt x="29028" y="68"/>
                  </a:cubicBezTo>
                  <a:cubicBezTo>
                    <a:pt x="28195" y="139"/>
                    <a:pt x="27361" y="68"/>
                    <a:pt x="26540" y="163"/>
                  </a:cubicBezTo>
                  <a:cubicBezTo>
                    <a:pt x="25720" y="196"/>
                    <a:pt x="24901" y="199"/>
                    <a:pt x="24082" y="199"/>
                  </a:cubicBezTo>
                  <a:cubicBezTo>
                    <a:pt x="23848" y="199"/>
                    <a:pt x="23614" y="199"/>
                    <a:pt x="23380" y="199"/>
                  </a:cubicBezTo>
                  <a:cubicBezTo>
                    <a:pt x="22328" y="199"/>
                    <a:pt x="21277" y="205"/>
                    <a:pt x="20230" y="270"/>
                  </a:cubicBezTo>
                  <a:cubicBezTo>
                    <a:pt x="18241" y="306"/>
                    <a:pt x="16241" y="235"/>
                    <a:pt x="14253" y="485"/>
                  </a:cubicBezTo>
                  <a:cubicBezTo>
                    <a:pt x="13872" y="544"/>
                    <a:pt x="13491" y="568"/>
                    <a:pt x="13110" y="568"/>
                  </a:cubicBezTo>
                  <a:cubicBezTo>
                    <a:pt x="13077" y="567"/>
                    <a:pt x="13045" y="567"/>
                    <a:pt x="13013" y="567"/>
                  </a:cubicBezTo>
                  <a:cubicBezTo>
                    <a:pt x="12356" y="567"/>
                    <a:pt x="11709" y="679"/>
                    <a:pt x="11062" y="758"/>
                  </a:cubicBezTo>
                  <a:cubicBezTo>
                    <a:pt x="9383" y="997"/>
                    <a:pt x="7680" y="1354"/>
                    <a:pt x="6252" y="2294"/>
                  </a:cubicBezTo>
                  <a:cubicBezTo>
                    <a:pt x="5144" y="2949"/>
                    <a:pt x="4240" y="3902"/>
                    <a:pt x="3466" y="4914"/>
                  </a:cubicBezTo>
                  <a:cubicBezTo>
                    <a:pt x="2477" y="6235"/>
                    <a:pt x="1858" y="7795"/>
                    <a:pt x="1418" y="9367"/>
                  </a:cubicBezTo>
                  <a:cubicBezTo>
                    <a:pt x="1132" y="10343"/>
                    <a:pt x="834" y="11319"/>
                    <a:pt x="751" y="12331"/>
                  </a:cubicBezTo>
                  <a:cubicBezTo>
                    <a:pt x="656" y="13677"/>
                    <a:pt x="441" y="14998"/>
                    <a:pt x="358" y="16344"/>
                  </a:cubicBezTo>
                  <a:cubicBezTo>
                    <a:pt x="334" y="17058"/>
                    <a:pt x="227" y="17761"/>
                    <a:pt x="251" y="18475"/>
                  </a:cubicBezTo>
                  <a:cubicBezTo>
                    <a:pt x="72" y="20809"/>
                    <a:pt x="263" y="23166"/>
                    <a:pt x="96" y="25500"/>
                  </a:cubicBezTo>
                  <a:cubicBezTo>
                    <a:pt x="108" y="27131"/>
                    <a:pt x="96" y="28762"/>
                    <a:pt x="1" y="30393"/>
                  </a:cubicBezTo>
                  <a:cubicBezTo>
                    <a:pt x="60" y="31679"/>
                    <a:pt x="191" y="32965"/>
                    <a:pt x="346" y="34251"/>
                  </a:cubicBezTo>
                  <a:cubicBezTo>
                    <a:pt x="513" y="35501"/>
                    <a:pt x="656" y="36763"/>
                    <a:pt x="989" y="37977"/>
                  </a:cubicBezTo>
                  <a:cubicBezTo>
                    <a:pt x="1573" y="40061"/>
                    <a:pt x="2287" y="42240"/>
                    <a:pt x="3906" y="43764"/>
                  </a:cubicBezTo>
                  <a:cubicBezTo>
                    <a:pt x="4549" y="44430"/>
                    <a:pt x="5240" y="45085"/>
                    <a:pt x="6073" y="45514"/>
                  </a:cubicBezTo>
                  <a:cubicBezTo>
                    <a:pt x="6514" y="45740"/>
                    <a:pt x="6930" y="46050"/>
                    <a:pt x="7395" y="46240"/>
                  </a:cubicBezTo>
                  <a:cubicBezTo>
                    <a:pt x="7788" y="46395"/>
                    <a:pt x="8192" y="46514"/>
                    <a:pt x="8597" y="46633"/>
                  </a:cubicBezTo>
                  <a:cubicBezTo>
                    <a:pt x="9335" y="46883"/>
                    <a:pt x="10121" y="46943"/>
                    <a:pt x="10895" y="47074"/>
                  </a:cubicBezTo>
                  <a:cubicBezTo>
                    <a:pt x="12288" y="47193"/>
                    <a:pt x="13657" y="47455"/>
                    <a:pt x="15027" y="47681"/>
                  </a:cubicBezTo>
                  <a:cubicBezTo>
                    <a:pt x="18896" y="48300"/>
                    <a:pt x="22813" y="48502"/>
                    <a:pt x="26719" y="48752"/>
                  </a:cubicBezTo>
                  <a:cubicBezTo>
                    <a:pt x="27159" y="48752"/>
                    <a:pt x="27600" y="48764"/>
                    <a:pt x="28052" y="48812"/>
                  </a:cubicBezTo>
                  <a:cubicBezTo>
                    <a:pt x="28993" y="48860"/>
                    <a:pt x="29945" y="48836"/>
                    <a:pt x="30898" y="48872"/>
                  </a:cubicBezTo>
                  <a:cubicBezTo>
                    <a:pt x="31874" y="48979"/>
                    <a:pt x="32850" y="48895"/>
                    <a:pt x="33815" y="48979"/>
                  </a:cubicBezTo>
                  <a:cubicBezTo>
                    <a:pt x="34684" y="49026"/>
                    <a:pt x="35541" y="49026"/>
                    <a:pt x="36398" y="49026"/>
                  </a:cubicBezTo>
                  <a:cubicBezTo>
                    <a:pt x="37935" y="49107"/>
                    <a:pt x="39475" y="49127"/>
                    <a:pt x="41015" y="49127"/>
                  </a:cubicBezTo>
                  <a:cubicBezTo>
                    <a:pt x="42208" y="49127"/>
                    <a:pt x="43400" y="49115"/>
                    <a:pt x="44590" y="49110"/>
                  </a:cubicBezTo>
                  <a:cubicBezTo>
                    <a:pt x="44676" y="49110"/>
                    <a:pt x="44763" y="49111"/>
                    <a:pt x="44849" y="49111"/>
                  </a:cubicBezTo>
                  <a:cubicBezTo>
                    <a:pt x="46241" y="49111"/>
                    <a:pt x="47641" y="49026"/>
                    <a:pt x="49031" y="49014"/>
                  </a:cubicBezTo>
                  <a:cubicBezTo>
                    <a:pt x="49769" y="48931"/>
                    <a:pt x="50519" y="48943"/>
                    <a:pt x="51257" y="48872"/>
                  </a:cubicBezTo>
                  <a:cubicBezTo>
                    <a:pt x="53912" y="48800"/>
                    <a:pt x="56567" y="48467"/>
                    <a:pt x="59163" y="47919"/>
                  </a:cubicBezTo>
                  <a:cubicBezTo>
                    <a:pt x="60270" y="47681"/>
                    <a:pt x="61342" y="47324"/>
                    <a:pt x="62402" y="46967"/>
                  </a:cubicBezTo>
                  <a:cubicBezTo>
                    <a:pt x="63152" y="46716"/>
                    <a:pt x="63771" y="46216"/>
                    <a:pt x="64449" y="45812"/>
                  </a:cubicBezTo>
                  <a:cubicBezTo>
                    <a:pt x="64890" y="45550"/>
                    <a:pt x="65295" y="45228"/>
                    <a:pt x="65676" y="44895"/>
                  </a:cubicBezTo>
                  <a:cubicBezTo>
                    <a:pt x="67307" y="43418"/>
                    <a:pt x="68009" y="41240"/>
                    <a:pt x="68462" y="39168"/>
                  </a:cubicBezTo>
                  <a:cubicBezTo>
                    <a:pt x="68962" y="36596"/>
                    <a:pt x="69236" y="33977"/>
                    <a:pt x="69152" y="31369"/>
                  </a:cubicBezTo>
                  <a:cubicBezTo>
                    <a:pt x="69069" y="30536"/>
                    <a:pt x="69117" y="29702"/>
                    <a:pt x="69045" y="28881"/>
                  </a:cubicBezTo>
                  <a:cubicBezTo>
                    <a:pt x="68986" y="28167"/>
                    <a:pt x="69010" y="27452"/>
                    <a:pt x="68986" y="26750"/>
                  </a:cubicBezTo>
                  <a:cubicBezTo>
                    <a:pt x="68938" y="25416"/>
                    <a:pt x="68819" y="24083"/>
                    <a:pt x="68807" y="22749"/>
                  </a:cubicBezTo>
                  <a:cubicBezTo>
                    <a:pt x="68807" y="22154"/>
                    <a:pt x="68724" y="21559"/>
                    <a:pt x="68736" y="20963"/>
                  </a:cubicBezTo>
                  <a:cubicBezTo>
                    <a:pt x="68664" y="19415"/>
                    <a:pt x="68498" y="17880"/>
                    <a:pt x="68355" y="16344"/>
                  </a:cubicBezTo>
                  <a:cubicBezTo>
                    <a:pt x="68259" y="15058"/>
                    <a:pt x="68033" y="13784"/>
                    <a:pt x="67831" y="12498"/>
                  </a:cubicBezTo>
                  <a:cubicBezTo>
                    <a:pt x="67462" y="10414"/>
                    <a:pt x="66902" y="8295"/>
                    <a:pt x="65723" y="6509"/>
                  </a:cubicBezTo>
                  <a:cubicBezTo>
                    <a:pt x="65033" y="5461"/>
                    <a:pt x="64116" y="4580"/>
                    <a:pt x="63056" y="3937"/>
                  </a:cubicBezTo>
                  <a:cubicBezTo>
                    <a:pt x="61854" y="3211"/>
                    <a:pt x="60556" y="2675"/>
                    <a:pt x="59223" y="2247"/>
                  </a:cubicBezTo>
                  <a:cubicBezTo>
                    <a:pt x="57925" y="1878"/>
                    <a:pt x="56591" y="1616"/>
                    <a:pt x="55258" y="1413"/>
                  </a:cubicBezTo>
                  <a:cubicBezTo>
                    <a:pt x="52615" y="1056"/>
                    <a:pt x="49948" y="1008"/>
                    <a:pt x="47293" y="818"/>
                  </a:cubicBezTo>
                  <a:cubicBezTo>
                    <a:pt x="45530" y="699"/>
                    <a:pt x="43768" y="497"/>
                    <a:pt x="42006" y="437"/>
                  </a:cubicBezTo>
                  <a:cubicBezTo>
                    <a:pt x="40649" y="330"/>
                    <a:pt x="39280" y="318"/>
                    <a:pt x="37922" y="211"/>
                  </a:cubicBezTo>
                  <a:cubicBezTo>
                    <a:pt x="37506" y="187"/>
                    <a:pt x="37089" y="211"/>
                    <a:pt x="36684" y="163"/>
                  </a:cubicBezTo>
                  <a:cubicBezTo>
                    <a:pt x="35910" y="80"/>
                    <a:pt x="35124" y="127"/>
                    <a:pt x="34362" y="44"/>
                  </a:cubicBezTo>
                  <a:cubicBezTo>
                    <a:pt x="33589" y="12"/>
                    <a:pt x="32816" y="1"/>
                    <a:pt x="32043"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569;p32"/>
            <p:cNvSpPr/>
            <p:nvPr/>
          </p:nvSpPr>
          <p:spPr>
            <a:xfrm>
              <a:off x="8302659" y="2251271"/>
              <a:ext cx="1411257" cy="1017309"/>
            </a:xfrm>
            <a:custGeom>
              <a:avLst/>
              <a:gdLst/>
              <a:ahLst/>
              <a:cxnLst/>
              <a:rect l="l" t="t" r="r" b="b"/>
              <a:pathLst>
                <a:path w="68867" h="49643" extrusionOk="0">
                  <a:moveTo>
                    <a:pt x="26845" y="2055"/>
                  </a:moveTo>
                  <a:cubicBezTo>
                    <a:pt x="27604" y="2055"/>
                    <a:pt x="28362" y="2073"/>
                    <a:pt x="29117" y="2073"/>
                  </a:cubicBezTo>
                  <a:cubicBezTo>
                    <a:pt x="29374" y="2073"/>
                    <a:pt x="29630" y="2071"/>
                    <a:pt x="29886" y="2065"/>
                  </a:cubicBezTo>
                  <a:lnTo>
                    <a:pt x="29897" y="2125"/>
                  </a:lnTo>
                  <a:cubicBezTo>
                    <a:pt x="29979" y="2124"/>
                    <a:pt x="30061" y="2123"/>
                    <a:pt x="30143" y="2123"/>
                  </a:cubicBezTo>
                  <a:cubicBezTo>
                    <a:pt x="30706" y="2123"/>
                    <a:pt x="31268" y="2151"/>
                    <a:pt x="31831" y="2151"/>
                  </a:cubicBezTo>
                  <a:cubicBezTo>
                    <a:pt x="31913" y="2151"/>
                    <a:pt x="31994" y="2150"/>
                    <a:pt x="32076" y="2149"/>
                  </a:cubicBezTo>
                  <a:cubicBezTo>
                    <a:pt x="32362" y="2149"/>
                    <a:pt x="32660" y="2149"/>
                    <a:pt x="32945" y="2208"/>
                  </a:cubicBezTo>
                  <a:cubicBezTo>
                    <a:pt x="33755" y="2244"/>
                    <a:pt x="34565" y="2220"/>
                    <a:pt x="35362" y="2268"/>
                  </a:cubicBezTo>
                  <a:cubicBezTo>
                    <a:pt x="36077" y="2363"/>
                    <a:pt x="36791" y="2292"/>
                    <a:pt x="37506" y="2351"/>
                  </a:cubicBezTo>
                  <a:cubicBezTo>
                    <a:pt x="38125" y="2446"/>
                    <a:pt x="38756" y="2375"/>
                    <a:pt x="39387" y="2434"/>
                  </a:cubicBezTo>
                  <a:cubicBezTo>
                    <a:pt x="39690" y="2488"/>
                    <a:pt x="40000" y="2494"/>
                    <a:pt x="40311" y="2494"/>
                  </a:cubicBezTo>
                  <a:cubicBezTo>
                    <a:pt x="40400" y="2494"/>
                    <a:pt x="40489" y="2493"/>
                    <a:pt x="40578" y="2493"/>
                  </a:cubicBezTo>
                  <a:cubicBezTo>
                    <a:pt x="40800" y="2493"/>
                    <a:pt x="41023" y="2497"/>
                    <a:pt x="41244" y="2518"/>
                  </a:cubicBezTo>
                  <a:cubicBezTo>
                    <a:pt x="41458" y="2565"/>
                    <a:pt x="41679" y="2574"/>
                    <a:pt x="41899" y="2574"/>
                  </a:cubicBezTo>
                  <a:cubicBezTo>
                    <a:pt x="42031" y="2574"/>
                    <a:pt x="42163" y="2571"/>
                    <a:pt x="42294" y="2571"/>
                  </a:cubicBezTo>
                  <a:cubicBezTo>
                    <a:pt x="42381" y="2571"/>
                    <a:pt x="42468" y="2573"/>
                    <a:pt x="42554" y="2577"/>
                  </a:cubicBezTo>
                  <a:cubicBezTo>
                    <a:pt x="43482" y="2601"/>
                    <a:pt x="44399" y="2589"/>
                    <a:pt x="45316" y="2637"/>
                  </a:cubicBezTo>
                  <a:cubicBezTo>
                    <a:pt x="46209" y="2696"/>
                    <a:pt x="47090" y="2768"/>
                    <a:pt x="47983" y="2804"/>
                  </a:cubicBezTo>
                  <a:cubicBezTo>
                    <a:pt x="49019" y="2958"/>
                    <a:pt x="50079" y="2982"/>
                    <a:pt x="51114" y="3196"/>
                  </a:cubicBezTo>
                  <a:cubicBezTo>
                    <a:pt x="52615" y="3494"/>
                    <a:pt x="54115" y="3768"/>
                    <a:pt x="55627" y="4030"/>
                  </a:cubicBezTo>
                  <a:cubicBezTo>
                    <a:pt x="56877" y="4304"/>
                    <a:pt x="57972" y="4994"/>
                    <a:pt x="59103" y="5578"/>
                  </a:cubicBezTo>
                  <a:cubicBezTo>
                    <a:pt x="59687" y="5899"/>
                    <a:pt x="60294" y="6197"/>
                    <a:pt x="60830" y="6602"/>
                  </a:cubicBezTo>
                  <a:cubicBezTo>
                    <a:pt x="61616" y="7137"/>
                    <a:pt x="62413" y="7697"/>
                    <a:pt x="62961" y="8495"/>
                  </a:cubicBezTo>
                  <a:cubicBezTo>
                    <a:pt x="63021" y="8638"/>
                    <a:pt x="63128" y="8757"/>
                    <a:pt x="63235" y="8864"/>
                  </a:cubicBezTo>
                  <a:lnTo>
                    <a:pt x="63223" y="8983"/>
                  </a:lnTo>
                  <a:lnTo>
                    <a:pt x="63342" y="8995"/>
                  </a:lnTo>
                  <a:cubicBezTo>
                    <a:pt x="63330" y="9042"/>
                    <a:pt x="63330" y="9126"/>
                    <a:pt x="63330" y="9161"/>
                  </a:cubicBezTo>
                  <a:lnTo>
                    <a:pt x="63437" y="9161"/>
                  </a:lnTo>
                  <a:lnTo>
                    <a:pt x="63402" y="9269"/>
                  </a:lnTo>
                  <a:lnTo>
                    <a:pt x="63521" y="9269"/>
                  </a:lnTo>
                  <a:cubicBezTo>
                    <a:pt x="63509" y="9316"/>
                    <a:pt x="63497" y="9388"/>
                    <a:pt x="63497" y="9435"/>
                  </a:cubicBezTo>
                  <a:lnTo>
                    <a:pt x="63616" y="9447"/>
                  </a:lnTo>
                  <a:cubicBezTo>
                    <a:pt x="63604" y="9483"/>
                    <a:pt x="63592" y="9566"/>
                    <a:pt x="63580" y="9602"/>
                  </a:cubicBezTo>
                  <a:lnTo>
                    <a:pt x="63664" y="9614"/>
                  </a:lnTo>
                  <a:cubicBezTo>
                    <a:pt x="63747" y="9781"/>
                    <a:pt x="63818" y="9947"/>
                    <a:pt x="63902" y="10114"/>
                  </a:cubicBezTo>
                  <a:cubicBezTo>
                    <a:pt x="63973" y="10233"/>
                    <a:pt x="64045" y="10364"/>
                    <a:pt x="64056" y="10507"/>
                  </a:cubicBezTo>
                  <a:lnTo>
                    <a:pt x="64152" y="10519"/>
                  </a:lnTo>
                  <a:cubicBezTo>
                    <a:pt x="64140" y="10554"/>
                    <a:pt x="64116" y="10638"/>
                    <a:pt x="64104" y="10674"/>
                  </a:cubicBezTo>
                  <a:cubicBezTo>
                    <a:pt x="64128" y="10685"/>
                    <a:pt x="64176" y="10697"/>
                    <a:pt x="64199" y="10697"/>
                  </a:cubicBezTo>
                  <a:cubicBezTo>
                    <a:pt x="64259" y="10947"/>
                    <a:pt x="64354" y="11197"/>
                    <a:pt x="64473" y="11436"/>
                  </a:cubicBezTo>
                  <a:cubicBezTo>
                    <a:pt x="64473" y="11495"/>
                    <a:pt x="64485" y="11614"/>
                    <a:pt x="64497" y="11674"/>
                  </a:cubicBezTo>
                  <a:lnTo>
                    <a:pt x="64592" y="11674"/>
                  </a:lnTo>
                  <a:cubicBezTo>
                    <a:pt x="64580" y="11709"/>
                    <a:pt x="64557" y="11781"/>
                    <a:pt x="64557" y="11817"/>
                  </a:cubicBezTo>
                  <a:cubicBezTo>
                    <a:pt x="64723" y="12007"/>
                    <a:pt x="64664" y="12305"/>
                    <a:pt x="64771" y="12531"/>
                  </a:cubicBezTo>
                  <a:cubicBezTo>
                    <a:pt x="64818" y="12638"/>
                    <a:pt x="64842" y="12757"/>
                    <a:pt x="64854" y="12876"/>
                  </a:cubicBezTo>
                  <a:cubicBezTo>
                    <a:pt x="64949" y="13138"/>
                    <a:pt x="65009" y="13400"/>
                    <a:pt x="65033" y="13674"/>
                  </a:cubicBezTo>
                  <a:cubicBezTo>
                    <a:pt x="65116" y="13793"/>
                    <a:pt x="65092" y="13948"/>
                    <a:pt x="65104" y="14079"/>
                  </a:cubicBezTo>
                  <a:lnTo>
                    <a:pt x="65164" y="14079"/>
                  </a:lnTo>
                  <a:cubicBezTo>
                    <a:pt x="65176" y="14269"/>
                    <a:pt x="65188" y="14460"/>
                    <a:pt x="65211" y="14650"/>
                  </a:cubicBezTo>
                  <a:cubicBezTo>
                    <a:pt x="65271" y="14757"/>
                    <a:pt x="65271" y="14900"/>
                    <a:pt x="65295" y="15019"/>
                  </a:cubicBezTo>
                  <a:cubicBezTo>
                    <a:pt x="65366" y="15246"/>
                    <a:pt x="65366" y="15496"/>
                    <a:pt x="65390" y="15734"/>
                  </a:cubicBezTo>
                  <a:cubicBezTo>
                    <a:pt x="65461" y="15888"/>
                    <a:pt x="65450" y="16055"/>
                    <a:pt x="65450" y="16222"/>
                  </a:cubicBezTo>
                  <a:lnTo>
                    <a:pt x="65521" y="16222"/>
                  </a:lnTo>
                  <a:cubicBezTo>
                    <a:pt x="65521" y="16508"/>
                    <a:pt x="65545" y="16805"/>
                    <a:pt x="65557" y="17103"/>
                  </a:cubicBezTo>
                  <a:lnTo>
                    <a:pt x="65616" y="17103"/>
                  </a:lnTo>
                  <a:cubicBezTo>
                    <a:pt x="65616" y="17389"/>
                    <a:pt x="65628" y="17686"/>
                    <a:pt x="65652" y="17972"/>
                  </a:cubicBezTo>
                  <a:cubicBezTo>
                    <a:pt x="65747" y="18353"/>
                    <a:pt x="65711" y="18746"/>
                    <a:pt x="65735" y="19139"/>
                  </a:cubicBezTo>
                  <a:lnTo>
                    <a:pt x="65795" y="19151"/>
                  </a:lnTo>
                  <a:cubicBezTo>
                    <a:pt x="65795" y="19615"/>
                    <a:pt x="65842" y="20079"/>
                    <a:pt x="65842" y="20544"/>
                  </a:cubicBezTo>
                  <a:lnTo>
                    <a:pt x="65902" y="20556"/>
                  </a:lnTo>
                  <a:cubicBezTo>
                    <a:pt x="65902" y="20806"/>
                    <a:pt x="65914" y="21068"/>
                    <a:pt x="65938" y="21330"/>
                  </a:cubicBezTo>
                  <a:cubicBezTo>
                    <a:pt x="66045" y="21723"/>
                    <a:pt x="65950" y="22151"/>
                    <a:pt x="66057" y="22544"/>
                  </a:cubicBezTo>
                  <a:cubicBezTo>
                    <a:pt x="66092" y="23116"/>
                    <a:pt x="66176" y="23687"/>
                    <a:pt x="66212" y="24259"/>
                  </a:cubicBezTo>
                  <a:cubicBezTo>
                    <a:pt x="66307" y="24687"/>
                    <a:pt x="66235" y="25140"/>
                    <a:pt x="66331" y="25568"/>
                  </a:cubicBezTo>
                  <a:cubicBezTo>
                    <a:pt x="66378" y="26318"/>
                    <a:pt x="66438" y="27068"/>
                    <a:pt x="66473" y="27818"/>
                  </a:cubicBezTo>
                  <a:cubicBezTo>
                    <a:pt x="66581" y="28307"/>
                    <a:pt x="66485" y="28807"/>
                    <a:pt x="66604" y="29295"/>
                  </a:cubicBezTo>
                  <a:cubicBezTo>
                    <a:pt x="66652" y="29652"/>
                    <a:pt x="66604" y="30009"/>
                    <a:pt x="66700" y="30355"/>
                  </a:cubicBezTo>
                  <a:cubicBezTo>
                    <a:pt x="66735" y="30688"/>
                    <a:pt x="66676" y="31021"/>
                    <a:pt x="66783" y="31343"/>
                  </a:cubicBezTo>
                  <a:cubicBezTo>
                    <a:pt x="66807" y="31819"/>
                    <a:pt x="66795" y="32307"/>
                    <a:pt x="66854" y="32795"/>
                  </a:cubicBezTo>
                  <a:cubicBezTo>
                    <a:pt x="66890" y="33545"/>
                    <a:pt x="66854" y="34295"/>
                    <a:pt x="66866" y="35046"/>
                  </a:cubicBezTo>
                  <a:lnTo>
                    <a:pt x="66807" y="35057"/>
                  </a:lnTo>
                  <a:cubicBezTo>
                    <a:pt x="66819" y="35617"/>
                    <a:pt x="66795" y="36165"/>
                    <a:pt x="66783" y="36724"/>
                  </a:cubicBezTo>
                  <a:cubicBezTo>
                    <a:pt x="66712" y="36951"/>
                    <a:pt x="66723" y="37201"/>
                    <a:pt x="66700" y="37439"/>
                  </a:cubicBezTo>
                  <a:cubicBezTo>
                    <a:pt x="66581" y="37748"/>
                    <a:pt x="66676" y="38094"/>
                    <a:pt x="66569" y="38391"/>
                  </a:cubicBezTo>
                  <a:cubicBezTo>
                    <a:pt x="66545" y="38510"/>
                    <a:pt x="66533" y="38641"/>
                    <a:pt x="66521" y="38772"/>
                  </a:cubicBezTo>
                  <a:cubicBezTo>
                    <a:pt x="66450" y="38963"/>
                    <a:pt x="66438" y="39177"/>
                    <a:pt x="66426" y="39391"/>
                  </a:cubicBezTo>
                  <a:cubicBezTo>
                    <a:pt x="66354" y="39558"/>
                    <a:pt x="66354" y="39737"/>
                    <a:pt x="66331" y="39903"/>
                  </a:cubicBezTo>
                  <a:cubicBezTo>
                    <a:pt x="66271" y="40058"/>
                    <a:pt x="66259" y="40213"/>
                    <a:pt x="66247" y="40368"/>
                  </a:cubicBezTo>
                  <a:cubicBezTo>
                    <a:pt x="66200" y="40511"/>
                    <a:pt x="66176" y="40665"/>
                    <a:pt x="66152" y="40808"/>
                  </a:cubicBezTo>
                  <a:cubicBezTo>
                    <a:pt x="66104" y="40951"/>
                    <a:pt x="66081" y="41094"/>
                    <a:pt x="66057" y="41249"/>
                  </a:cubicBezTo>
                  <a:cubicBezTo>
                    <a:pt x="65747" y="42451"/>
                    <a:pt x="65116" y="43594"/>
                    <a:pt x="64187" y="44440"/>
                  </a:cubicBezTo>
                  <a:cubicBezTo>
                    <a:pt x="63318" y="45142"/>
                    <a:pt x="62247" y="45559"/>
                    <a:pt x="61163" y="45809"/>
                  </a:cubicBezTo>
                  <a:cubicBezTo>
                    <a:pt x="60544" y="45940"/>
                    <a:pt x="59913" y="45964"/>
                    <a:pt x="59282" y="46071"/>
                  </a:cubicBezTo>
                  <a:cubicBezTo>
                    <a:pt x="58711" y="46142"/>
                    <a:pt x="58151" y="46285"/>
                    <a:pt x="57579" y="46356"/>
                  </a:cubicBezTo>
                  <a:cubicBezTo>
                    <a:pt x="53805" y="46583"/>
                    <a:pt x="50055" y="47035"/>
                    <a:pt x="46280" y="47261"/>
                  </a:cubicBezTo>
                  <a:cubicBezTo>
                    <a:pt x="45780" y="47357"/>
                    <a:pt x="45280" y="47297"/>
                    <a:pt x="44780" y="47369"/>
                  </a:cubicBezTo>
                  <a:cubicBezTo>
                    <a:pt x="44423" y="47416"/>
                    <a:pt x="44078" y="47404"/>
                    <a:pt x="43721" y="47416"/>
                  </a:cubicBezTo>
                  <a:cubicBezTo>
                    <a:pt x="43220" y="47427"/>
                    <a:pt x="42720" y="47501"/>
                    <a:pt x="42220" y="47501"/>
                  </a:cubicBezTo>
                  <a:cubicBezTo>
                    <a:pt x="42184" y="47501"/>
                    <a:pt x="42149" y="47500"/>
                    <a:pt x="42113" y="47499"/>
                  </a:cubicBezTo>
                  <a:cubicBezTo>
                    <a:pt x="42074" y="47499"/>
                    <a:pt x="42035" y="47499"/>
                    <a:pt x="41996" y="47499"/>
                  </a:cubicBezTo>
                  <a:cubicBezTo>
                    <a:pt x="41336" y="47499"/>
                    <a:pt x="40676" y="47584"/>
                    <a:pt x="40016" y="47584"/>
                  </a:cubicBezTo>
                  <a:cubicBezTo>
                    <a:pt x="39977" y="47584"/>
                    <a:pt x="39938" y="47583"/>
                    <a:pt x="39899" y="47583"/>
                  </a:cubicBezTo>
                  <a:cubicBezTo>
                    <a:pt x="38982" y="47619"/>
                    <a:pt x="38065" y="47583"/>
                    <a:pt x="37148" y="47666"/>
                  </a:cubicBezTo>
                  <a:cubicBezTo>
                    <a:pt x="36101" y="47690"/>
                    <a:pt x="35065" y="47678"/>
                    <a:pt x="34017" y="47714"/>
                  </a:cubicBezTo>
                  <a:cubicBezTo>
                    <a:pt x="33386" y="47761"/>
                    <a:pt x="32751" y="47766"/>
                    <a:pt x="32117" y="47766"/>
                  </a:cubicBezTo>
                  <a:cubicBezTo>
                    <a:pt x="31930" y="47766"/>
                    <a:pt x="31742" y="47766"/>
                    <a:pt x="31555" y="47766"/>
                  </a:cubicBezTo>
                  <a:cubicBezTo>
                    <a:pt x="31252" y="47766"/>
                    <a:pt x="30949" y="47767"/>
                    <a:pt x="30648" y="47773"/>
                  </a:cubicBezTo>
                  <a:cubicBezTo>
                    <a:pt x="30369" y="47769"/>
                    <a:pt x="30090" y="47767"/>
                    <a:pt x="29812" y="47767"/>
                  </a:cubicBezTo>
                  <a:cubicBezTo>
                    <a:pt x="29394" y="47767"/>
                    <a:pt x="28976" y="47770"/>
                    <a:pt x="28559" y="47770"/>
                  </a:cubicBezTo>
                  <a:cubicBezTo>
                    <a:pt x="27864" y="47770"/>
                    <a:pt x="27171" y="47761"/>
                    <a:pt x="26480" y="47714"/>
                  </a:cubicBezTo>
                  <a:cubicBezTo>
                    <a:pt x="25718" y="47690"/>
                    <a:pt x="24968" y="47702"/>
                    <a:pt x="24218" y="47666"/>
                  </a:cubicBezTo>
                  <a:cubicBezTo>
                    <a:pt x="23611" y="47559"/>
                    <a:pt x="22992" y="47642"/>
                    <a:pt x="22373" y="47547"/>
                  </a:cubicBezTo>
                  <a:cubicBezTo>
                    <a:pt x="19682" y="47392"/>
                    <a:pt x="17003" y="47118"/>
                    <a:pt x="14348" y="46678"/>
                  </a:cubicBezTo>
                  <a:lnTo>
                    <a:pt x="14300" y="46642"/>
                  </a:lnTo>
                  <a:cubicBezTo>
                    <a:pt x="12300" y="46333"/>
                    <a:pt x="10312" y="45821"/>
                    <a:pt x="8502" y="44904"/>
                  </a:cubicBezTo>
                  <a:cubicBezTo>
                    <a:pt x="8454" y="44880"/>
                    <a:pt x="8359" y="44832"/>
                    <a:pt x="8311" y="44821"/>
                  </a:cubicBezTo>
                  <a:cubicBezTo>
                    <a:pt x="6752" y="44106"/>
                    <a:pt x="5478" y="42856"/>
                    <a:pt x="4609" y="41392"/>
                  </a:cubicBezTo>
                  <a:cubicBezTo>
                    <a:pt x="3597" y="39749"/>
                    <a:pt x="3073" y="37867"/>
                    <a:pt x="2739" y="35974"/>
                  </a:cubicBezTo>
                  <a:cubicBezTo>
                    <a:pt x="2394" y="34045"/>
                    <a:pt x="1942" y="32140"/>
                    <a:pt x="1739" y="30188"/>
                  </a:cubicBezTo>
                  <a:cubicBezTo>
                    <a:pt x="1537" y="28247"/>
                    <a:pt x="1561" y="26283"/>
                    <a:pt x="1703" y="24330"/>
                  </a:cubicBezTo>
                  <a:cubicBezTo>
                    <a:pt x="1942" y="21794"/>
                    <a:pt x="1965" y="19234"/>
                    <a:pt x="2227" y="16686"/>
                  </a:cubicBezTo>
                  <a:cubicBezTo>
                    <a:pt x="2454" y="14376"/>
                    <a:pt x="2811" y="12067"/>
                    <a:pt x="3525" y="9840"/>
                  </a:cubicBezTo>
                  <a:cubicBezTo>
                    <a:pt x="3835" y="8876"/>
                    <a:pt x="4251" y="7923"/>
                    <a:pt x="4882" y="7114"/>
                  </a:cubicBezTo>
                  <a:cubicBezTo>
                    <a:pt x="5609" y="6173"/>
                    <a:pt x="6561" y="5411"/>
                    <a:pt x="7621" y="4875"/>
                  </a:cubicBezTo>
                  <a:cubicBezTo>
                    <a:pt x="7811" y="4768"/>
                    <a:pt x="8014" y="4661"/>
                    <a:pt x="8216" y="4566"/>
                  </a:cubicBezTo>
                  <a:cubicBezTo>
                    <a:pt x="8288" y="4542"/>
                    <a:pt x="8347" y="4518"/>
                    <a:pt x="8419" y="4482"/>
                  </a:cubicBezTo>
                  <a:cubicBezTo>
                    <a:pt x="8550" y="4423"/>
                    <a:pt x="8692" y="4363"/>
                    <a:pt x="8835" y="4304"/>
                  </a:cubicBezTo>
                  <a:cubicBezTo>
                    <a:pt x="8966" y="4256"/>
                    <a:pt x="9097" y="4208"/>
                    <a:pt x="9228" y="4161"/>
                  </a:cubicBezTo>
                  <a:cubicBezTo>
                    <a:pt x="9716" y="3982"/>
                    <a:pt x="10216" y="3839"/>
                    <a:pt x="10716" y="3696"/>
                  </a:cubicBezTo>
                  <a:cubicBezTo>
                    <a:pt x="11014" y="3613"/>
                    <a:pt x="11312" y="3530"/>
                    <a:pt x="11621" y="3458"/>
                  </a:cubicBezTo>
                  <a:cubicBezTo>
                    <a:pt x="11883" y="3387"/>
                    <a:pt x="12157" y="3327"/>
                    <a:pt x="12431" y="3280"/>
                  </a:cubicBezTo>
                  <a:cubicBezTo>
                    <a:pt x="12693" y="3208"/>
                    <a:pt x="12955" y="3161"/>
                    <a:pt x="13229" y="3113"/>
                  </a:cubicBezTo>
                  <a:cubicBezTo>
                    <a:pt x="13383" y="3054"/>
                    <a:pt x="13550" y="3042"/>
                    <a:pt x="13717" y="3042"/>
                  </a:cubicBezTo>
                  <a:lnTo>
                    <a:pt x="13717" y="2982"/>
                  </a:lnTo>
                  <a:cubicBezTo>
                    <a:pt x="13884" y="2970"/>
                    <a:pt x="14050" y="2958"/>
                    <a:pt x="14217" y="2934"/>
                  </a:cubicBezTo>
                  <a:cubicBezTo>
                    <a:pt x="14860" y="2815"/>
                    <a:pt x="15515" y="2708"/>
                    <a:pt x="16170" y="2673"/>
                  </a:cubicBezTo>
                  <a:cubicBezTo>
                    <a:pt x="17455" y="2470"/>
                    <a:pt x="18777" y="2411"/>
                    <a:pt x="20087" y="2315"/>
                  </a:cubicBezTo>
                  <a:cubicBezTo>
                    <a:pt x="20539" y="2220"/>
                    <a:pt x="21003" y="2268"/>
                    <a:pt x="21468" y="2244"/>
                  </a:cubicBezTo>
                  <a:lnTo>
                    <a:pt x="21456" y="2184"/>
                  </a:lnTo>
                  <a:cubicBezTo>
                    <a:pt x="22623" y="2161"/>
                    <a:pt x="23790" y="2137"/>
                    <a:pt x="24956" y="2113"/>
                  </a:cubicBezTo>
                  <a:cubicBezTo>
                    <a:pt x="25585" y="2067"/>
                    <a:pt x="26215" y="2055"/>
                    <a:pt x="26845" y="2055"/>
                  </a:cubicBezTo>
                  <a:close/>
                  <a:moveTo>
                    <a:pt x="28468" y="0"/>
                  </a:moveTo>
                  <a:cubicBezTo>
                    <a:pt x="27027" y="0"/>
                    <a:pt x="25587" y="41"/>
                    <a:pt x="24147" y="113"/>
                  </a:cubicBezTo>
                  <a:cubicBezTo>
                    <a:pt x="22575" y="232"/>
                    <a:pt x="21003" y="172"/>
                    <a:pt x="19444" y="232"/>
                  </a:cubicBezTo>
                  <a:cubicBezTo>
                    <a:pt x="17503" y="232"/>
                    <a:pt x="15562" y="398"/>
                    <a:pt x="13645" y="660"/>
                  </a:cubicBezTo>
                  <a:cubicBezTo>
                    <a:pt x="13467" y="732"/>
                    <a:pt x="13264" y="732"/>
                    <a:pt x="13086" y="744"/>
                  </a:cubicBezTo>
                  <a:lnTo>
                    <a:pt x="13074" y="803"/>
                  </a:lnTo>
                  <a:cubicBezTo>
                    <a:pt x="12931" y="815"/>
                    <a:pt x="12788" y="815"/>
                    <a:pt x="12645" y="827"/>
                  </a:cubicBezTo>
                  <a:lnTo>
                    <a:pt x="12633" y="899"/>
                  </a:lnTo>
                  <a:cubicBezTo>
                    <a:pt x="12491" y="899"/>
                    <a:pt x="12336" y="910"/>
                    <a:pt x="12205" y="922"/>
                  </a:cubicBezTo>
                  <a:lnTo>
                    <a:pt x="12193" y="982"/>
                  </a:lnTo>
                  <a:cubicBezTo>
                    <a:pt x="12086" y="994"/>
                    <a:pt x="11979" y="1006"/>
                    <a:pt x="11871" y="1018"/>
                  </a:cubicBezTo>
                  <a:cubicBezTo>
                    <a:pt x="11752" y="1065"/>
                    <a:pt x="11633" y="1089"/>
                    <a:pt x="11514" y="1113"/>
                  </a:cubicBezTo>
                  <a:cubicBezTo>
                    <a:pt x="11395" y="1149"/>
                    <a:pt x="11276" y="1172"/>
                    <a:pt x="11157" y="1196"/>
                  </a:cubicBezTo>
                  <a:cubicBezTo>
                    <a:pt x="10955" y="1268"/>
                    <a:pt x="10740" y="1327"/>
                    <a:pt x="10538" y="1375"/>
                  </a:cubicBezTo>
                  <a:cubicBezTo>
                    <a:pt x="10443" y="1410"/>
                    <a:pt x="10347" y="1434"/>
                    <a:pt x="10252" y="1458"/>
                  </a:cubicBezTo>
                  <a:cubicBezTo>
                    <a:pt x="9907" y="1577"/>
                    <a:pt x="9550" y="1696"/>
                    <a:pt x="9192" y="1815"/>
                  </a:cubicBezTo>
                  <a:cubicBezTo>
                    <a:pt x="9050" y="1875"/>
                    <a:pt x="8907" y="1934"/>
                    <a:pt x="8752" y="1994"/>
                  </a:cubicBezTo>
                  <a:cubicBezTo>
                    <a:pt x="8026" y="2280"/>
                    <a:pt x="7323" y="2625"/>
                    <a:pt x="6645" y="3018"/>
                  </a:cubicBezTo>
                  <a:cubicBezTo>
                    <a:pt x="5728" y="3542"/>
                    <a:pt x="4847" y="4149"/>
                    <a:pt x="4132" y="4947"/>
                  </a:cubicBezTo>
                  <a:cubicBezTo>
                    <a:pt x="2894" y="6233"/>
                    <a:pt x="2073" y="7864"/>
                    <a:pt x="1596" y="9566"/>
                  </a:cubicBezTo>
                  <a:cubicBezTo>
                    <a:pt x="489" y="13412"/>
                    <a:pt x="179" y="17424"/>
                    <a:pt x="179" y="21401"/>
                  </a:cubicBezTo>
                  <a:cubicBezTo>
                    <a:pt x="191" y="22354"/>
                    <a:pt x="72" y="23294"/>
                    <a:pt x="84" y="24247"/>
                  </a:cubicBezTo>
                  <a:cubicBezTo>
                    <a:pt x="96" y="24961"/>
                    <a:pt x="1" y="25675"/>
                    <a:pt x="37" y="26390"/>
                  </a:cubicBezTo>
                  <a:cubicBezTo>
                    <a:pt x="96" y="26711"/>
                    <a:pt x="60" y="27033"/>
                    <a:pt x="72" y="27354"/>
                  </a:cubicBezTo>
                  <a:cubicBezTo>
                    <a:pt x="84" y="29509"/>
                    <a:pt x="334" y="31664"/>
                    <a:pt x="763" y="33772"/>
                  </a:cubicBezTo>
                  <a:cubicBezTo>
                    <a:pt x="1203" y="35879"/>
                    <a:pt x="1477" y="38046"/>
                    <a:pt x="2180" y="40094"/>
                  </a:cubicBezTo>
                  <a:cubicBezTo>
                    <a:pt x="2739" y="41713"/>
                    <a:pt x="3477" y="43344"/>
                    <a:pt x="4728" y="44559"/>
                  </a:cubicBezTo>
                  <a:cubicBezTo>
                    <a:pt x="5775" y="45666"/>
                    <a:pt x="7133" y="46404"/>
                    <a:pt x="8514" y="46988"/>
                  </a:cubicBezTo>
                  <a:cubicBezTo>
                    <a:pt x="10252" y="47785"/>
                    <a:pt x="12133" y="48190"/>
                    <a:pt x="14003" y="48535"/>
                  </a:cubicBezTo>
                  <a:cubicBezTo>
                    <a:pt x="14181" y="48559"/>
                    <a:pt x="14348" y="48583"/>
                    <a:pt x="14526" y="48631"/>
                  </a:cubicBezTo>
                  <a:cubicBezTo>
                    <a:pt x="16872" y="49000"/>
                    <a:pt x="19229" y="49238"/>
                    <a:pt x="21587" y="49404"/>
                  </a:cubicBezTo>
                  <a:cubicBezTo>
                    <a:pt x="22087" y="49488"/>
                    <a:pt x="22599" y="49440"/>
                    <a:pt x="23099" y="49488"/>
                  </a:cubicBezTo>
                  <a:cubicBezTo>
                    <a:pt x="23944" y="49595"/>
                    <a:pt x="24813" y="49512"/>
                    <a:pt x="25671" y="49619"/>
                  </a:cubicBezTo>
                  <a:cubicBezTo>
                    <a:pt x="26885" y="49637"/>
                    <a:pt x="28100" y="49643"/>
                    <a:pt x="29314" y="49643"/>
                  </a:cubicBezTo>
                  <a:cubicBezTo>
                    <a:pt x="30528" y="49643"/>
                    <a:pt x="31743" y="49637"/>
                    <a:pt x="32957" y="49631"/>
                  </a:cubicBezTo>
                  <a:cubicBezTo>
                    <a:pt x="33097" y="49625"/>
                    <a:pt x="33237" y="49623"/>
                    <a:pt x="33377" y="49623"/>
                  </a:cubicBezTo>
                  <a:cubicBezTo>
                    <a:pt x="33517" y="49623"/>
                    <a:pt x="33657" y="49625"/>
                    <a:pt x="33797" y="49625"/>
                  </a:cubicBezTo>
                  <a:cubicBezTo>
                    <a:pt x="34077" y="49625"/>
                    <a:pt x="34356" y="49619"/>
                    <a:pt x="34636" y="49583"/>
                  </a:cubicBezTo>
                  <a:cubicBezTo>
                    <a:pt x="35565" y="49547"/>
                    <a:pt x="36482" y="49559"/>
                    <a:pt x="37410" y="49524"/>
                  </a:cubicBezTo>
                  <a:cubicBezTo>
                    <a:pt x="38315" y="49416"/>
                    <a:pt x="39232" y="49512"/>
                    <a:pt x="40149" y="49393"/>
                  </a:cubicBezTo>
                  <a:cubicBezTo>
                    <a:pt x="40649" y="49345"/>
                    <a:pt x="41161" y="49404"/>
                    <a:pt x="41661" y="49321"/>
                  </a:cubicBezTo>
                  <a:cubicBezTo>
                    <a:pt x="42137" y="49262"/>
                    <a:pt x="42613" y="49309"/>
                    <a:pt x="43078" y="49226"/>
                  </a:cubicBezTo>
                  <a:cubicBezTo>
                    <a:pt x="43804" y="49202"/>
                    <a:pt x="44518" y="49107"/>
                    <a:pt x="45245" y="49071"/>
                  </a:cubicBezTo>
                  <a:cubicBezTo>
                    <a:pt x="45923" y="49000"/>
                    <a:pt x="46602" y="48928"/>
                    <a:pt x="47281" y="48904"/>
                  </a:cubicBezTo>
                  <a:lnTo>
                    <a:pt x="47340" y="48857"/>
                  </a:lnTo>
                  <a:cubicBezTo>
                    <a:pt x="47614" y="48845"/>
                    <a:pt x="47900" y="48833"/>
                    <a:pt x="48174" y="48809"/>
                  </a:cubicBezTo>
                  <a:cubicBezTo>
                    <a:pt x="49626" y="48654"/>
                    <a:pt x="51079" y="48512"/>
                    <a:pt x="52531" y="48357"/>
                  </a:cubicBezTo>
                  <a:cubicBezTo>
                    <a:pt x="53448" y="48250"/>
                    <a:pt x="54365" y="48142"/>
                    <a:pt x="55282" y="48000"/>
                  </a:cubicBezTo>
                  <a:cubicBezTo>
                    <a:pt x="55593" y="47957"/>
                    <a:pt x="55914" y="47865"/>
                    <a:pt x="56236" y="47865"/>
                  </a:cubicBezTo>
                  <a:cubicBezTo>
                    <a:pt x="56271" y="47865"/>
                    <a:pt x="56306" y="47866"/>
                    <a:pt x="56341" y="47869"/>
                  </a:cubicBezTo>
                  <a:cubicBezTo>
                    <a:pt x="56376" y="47871"/>
                    <a:pt x="56411" y="47872"/>
                    <a:pt x="56445" y="47872"/>
                  </a:cubicBezTo>
                  <a:cubicBezTo>
                    <a:pt x="56730" y="47872"/>
                    <a:pt x="57006" y="47792"/>
                    <a:pt x="57282" y="47750"/>
                  </a:cubicBezTo>
                  <a:cubicBezTo>
                    <a:pt x="58746" y="47523"/>
                    <a:pt x="60258" y="47714"/>
                    <a:pt x="61687" y="47285"/>
                  </a:cubicBezTo>
                  <a:cubicBezTo>
                    <a:pt x="62818" y="46964"/>
                    <a:pt x="63937" y="46547"/>
                    <a:pt x="64926" y="45904"/>
                  </a:cubicBezTo>
                  <a:cubicBezTo>
                    <a:pt x="65878" y="45237"/>
                    <a:pt x="66664" y="44332"/>
                    <a:pt x="67224" y="43308"/>
                  </a:cubicBezTo>
                  <a:cubicBezTo>
                    <a:pt x="67307" y="43118"/>
                    <a:pt x="67390" y="42939"/>
                    <a:pt x="67485" y="42761"/>
                  </a:cubicBezTo>
                  <a:cubicBezTo>
                    <a:pt x="67569" y="42582"/>
                    <a:pt x="67640" y="42392"/>
                    <a:pt x="67712" y="42201"/>
                  </a:cubicBezTo>
                  <a:cubicBezTo>
                    <a:pt x="67747" y="42094"/>
                    <a:pt x="67783" y="41975"/>
                    <a:pt x="67831" y="41868"/>
                  </a:cubicBezTo>
                  <a:cubicBezTo>
                    <a:pt x="67855" y="41820"/>
                    <a:pt x="67878" y="41713"/>
                    <a:pt x="67890" y="41665"/>
                  </a:cubicBezTo>
                  <a:cubicBezTo>
                    <a:pt x="67950" y="41546"/>
                    <a:pt x="67938" y="41415"/>
                    <a:pt x="67962" y="41284"/>
                  </a:cubicBezTo>
                  <a:lnTo>
                    <a:pt x="68033" y="41273"/>
                  </a:lnTo>
                  <a:cubicBezTo>
                    <a:pt x="68033" y="41153"/>
                    <a:pt x="68033" y="41046"/>
                    <a:pt x="68045" y="40927"/>
                  </a:cubicBezTo>
                  <a:lnTo>
                    <a:pt x="68117" y="40915"/>
                  </a:lnTo>
                  <a:cubicBezTo>
                    <a:pt x="68117" y="40808"/>
                    <a:pt x="68128" y="40701"/>
                    <a:pt x="68140" y="40594"/>
                  </a:cubicBezTo>
                  <a:cubicBezTo>
                    <a:pt x="68236" y="40463"/>
                    <a:pt x="68200" y="40272"/>
                    <a:pt x="68224" y="40118"/>
                  </a:cubicBezTo>
                  <a:lnTo>
                    <a:pt x="68295" y="40118"/>
                  </a:lnTo>
                  <a:cubicBezTo>
                    <a:pt x="68295" y="39975"/>
                    <a:pt x="68307" y="39820"/>
                    <a:pt x="68319" y="39677"/>
                  </a:cubicBezTo>
                  <a:lnTo>
                    <a:pt x="68378" y="39677"/>
                  </a:lnTo>
                  <a:cubicBezTo>
                    <a:pt x="68378" y="39320"/>
                    <a:pt x="68521" y="38975"/>
                    <a:pt x="68498" y="38617"/>
                  </a:cubicBezTo>
                  <a:lnTo>
                    <a:pt x="68557" y="38606"/>
                  </a:lnTo>
                  <a:cubicBezTo>
                    <a:pt x="68569" y="38177"/>
                    <a:pt x="68676" y="37748"/>
                    <a:pt x="68688" y="37308"/>
                  </a:cubicBezTo>
                  <a:cubicBezTo>
                    <a:pt x="68783" y="36808"/>
                    <a:pt x="68736" y="36284"/>
                    <a:pt x="68771" y="35772"/>
                  </a:cubicBezTo>
                  <a:lnTo>
                    <a:pt x="68819" y="35760"/>
                  </a:lnTo>
                  <a:cubicBezTo>
                    <a:pt x="68855" y="34141"/>
                    <a:pt x="68867" y="32521"/>
                    <a:pt x="68807" y="30914"/>
                  </a:cubicBezTo>
                  <a:cubicBezTo>
                    <a:pt x="68712" y="30378"/>
                    <a:pt x="68748" y="29819"/>
                    <a:pt x="68736" y="29283"/>
                  </a:cubicBezTo>
                  <a:lnTo>
                    <a:pt x="68676" y="29283"/>
                  </a:lnTo>
                  <a:cubicBezTo>
                    <a:pt x="68700" y="28604"/>
                    <a:pt x="68557" y="27949"/>
                    <a:pt x="68569" y="27271"/>
                  </a:cubicBezTo>
                  <a:cubicBezTo>
                    <a:pt x="68569" y="26890"/>
                    <a:pt x="68474" y="26509"/>
                    <a:pt x="68486" y="26116"/>
                  </a:cubicBezTo>
                  <a:cubicBezTo>
                    <a:pt x="68498" y="25425"/>
                    <a:pt x="68355" y="24735"/>
                    <a:pt x="68378" y="24032"/>
                  </a:cubicBezTo>
                  <a:lnTo>
                    <a:pt x="68319" y="24020"/>
                  </a:lnTo>
                  <a:cubicBezTo>
                    <a:pt x="68319" y="23663"/>
                    <a:pt x="68283" y="23318"/>
                    <a:pt x="68295" y="22961"/>
                  </a:cubicBezTo>
                  <a:lnTo>
                    <a:pt x="68224" y="22961"/>
                  </a:lnTo>
                  <a:cubicBezTo>
                    <a:pt x="68236" y="22604"/>
                    <a:pt x="68188" y="22246"/>
                    <a:pt x="68200" y="21889"/>
                  </a:cubicBezTo>
                  <a:lnTo>
                    <a:pt x="68200" y="21889"/>
                  </a:lnTo>
                  <a:lnTo>
                    <a:pt x="68140" y="21901"/>
                  </a:lnTo>
                  <a:cubicBezTo>
                    <a:pt x="68176" y="21282"/>
                    <a:pt x="68021" y="20675"/>
                    <a:pt x="68033" y="20068"/>
                  </a:cubicBezTo>
                  <a:cubicBezTo>
                    <a:pt x="67997" y="19782"/>
                    <a:pt x="68057" y="19484"/>
                    <a:pt x="67962" y="19198"/>
                  </a:cubicBezTo>
                  <a:cubicBezTo>
                    <a:pt x="67938" y="18829"/>
                    <a:pt x="67926" y="18448"/>
                    <a:pt x="67938" y="18079"/>
                  </a:cubicBezTo>
                  <a:lnTo>
                    <a:pt x="67866" y="18067"/>
                  </a:lnTo>
                  <a:cubicBezTo>
                    <a:pt x="67843" y="17674"/>
                    <a:pt x="67902" y="17270"/>
                    <a:pt x="67807" y="16877"/>
                  </a:cubicBezTo>
                  <a:cubicBezTo>
                    <a:pt x="67747" y="16519"/>
                    <a:pt x="67807" y="16162"/>
                    <a:pt x="67712" y="15805"/>
                  </a:cubicBezTo>
                  <a:cubicBezTo>
                    <a:pt x="67700" y="15138"/>
                    <a:pt x="67557" y="14484"/>
                    <a:pt x="67438" y="13841"/>
                  </a:cubicBezTo>
                  <a:cubicBezTo>
                    <a:pt x="67390" y="13114"/>
                    <a:pt x="67188" y="12424"/>
                    <a:pt x="66997" y="11733"/>
                  </a:cubicBezTo>
                  <a:cubicBezTo>
                    <a:pt x="66890" y="11364"/>
                    <a:pt x="66688" y="11031"/>
                    <a:pt x="66533" y="10685"/>
                  </a:cubicBezTo>
                  <a:cubicBezTo>
                    <a:pt x="65985" y="9578"/>
                    <a:pt x="65390" y="8495"/>
                    <a:pt x="64557" y="7578"/>
                  </a:cubicBezTo>
                  <a:cubicBezTo>
                    <a:pt x="63366" y="6006"/>
                    <a:pt x="61651" y="4947"/>
                    <a:pt x="59937" y="4018"/>
                  </a:cubicBezTo>
                  <a:cubicBezTo>
                    <a:pt x="58842" y="3470"/>
                    <a:pt x="57722" y="2958"/>
                    <a:pt x="56544" y="2625"/>
                  </a:cubicBezTo>
                  <a:cubicBezTo>
                    <a:pt x="55174" y="2208"/>
                    <a:pt x="53781" y="1839"/>
                    <a:pt x="52353" y="1601"/>
                  </a:cubicBezTo>
                  <a:cubicBezTo>
                    <a:pt x="50769" y="1303"/>
                    <a:pt x="49162" y="1041"/>
                    <a:pt x="47543" y="994"/>
                  </a:cubicBezTo>
                  <a:cubicBezTo>
                    <a:pt x="45745" y="887"/>
                    <a:pt x="43935" y="768"/>
                    <a:pt x="42125" y="589"/>
                  </a:cubicBezTo>
                  <a:cubicBezTo>
                    <a:pt x="41613" y="577"/>
                    <a:pt x="41113" y="518"/>
                    <a:pt x="40601" y="494"/>
                  </a:cubicBezTo>
                  <a:cubicBezTo>
                    <a:pt x="39378" y="462"/>
                    <a:pt x="38155" y="394"/>
                    <a:pt x="36931" y="394"/>
                  </a:cubicBezTo>
                  <a:cubicBezTo>
                    <a:pt x="36761" y="394"/>
                    <a:pt x="36592" y="396"/>
                    <a:pt x="36422" y="398"/>
                  </a:cubicBezTo>
                  <a:cubicBezTo>
                    <a:pt x="36343" y="400"/>
                    <a:pt x="36265" y="401"/>
                    <a:pt x="36186" y="401"/>
                  </a:cubicBezTo>
                  <a:cubicBezTo>
                    <a:pt x="35288" y="401"/>
                    <a:pt x="34392" y="283"/>
                    <a:pt x="33505" y="184"/>
                  </a:cubicBezTo>
                  <a:cubicBezTo>
                    <a:pt x="31826" y="56"/>
                    <a:pt x="30147" y="0"/>
                    <a:pt x="28468" y="0"/>
                  </a:cubicBezTo>
                  <a:close/>
                </a:path>
              </a:pathLst>
            </a:custGeom>
            <a:solidFill>
              <a:srgbClr val="01010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Medium"/>
                  <a:ea typeface="Fira Sans Extra Condensed Medium"/>
                  <a:cs typeface="Fira Sans Extra Condensed Medium"/>
                  <a:sym typeface="Fira Sans Extra Condensed Medium"/>
                </a:rPr>
                <a:t>Abi</a:t>
              </a:r>
              <a:endParaRPr sz="1600" dirty="0">
                <a:latin typeface="Fira Sans Extra Condensed Medium"/>
                <a:ea typeface="Fira Sans Extra Condensed Medium"/>
                <a:cs typeface="Fira Sans Extra Condensed Medium"/>
                <a:sym typeface="Fira Sans Extra Condensed Medium"/>
              </a:endParaRPr>
            </a:p>
          </p:txBody>
        </p:sp>
      </p:grpSp>
      <p:sp>
        <p:nvSpPr>
          <p:cNvPr id="40"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96254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Effect transition="in" filter="fade">
                                      <p:cBhvr>
                                        <p:cTn id="20" dur="500"/>
                                        <p:tgtEl>
                                          <p:spTgt spid="72"/>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wipe(left)">
                                      <p:cBhvr>
                                        <p:cTn id="24" dur="500"/>
                                        <p:tgtEl>
                                          <p:spTgt spid="7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xit" presetSubtype="2" fill="hold" grpId="1" nodeType="clickEffect">
                                  <p:stCondLst>
                                    <p:cond delay="0"/>
                                  </p:stCondLst>
                                  <p:childTnLst>
                                    <p:animEffect transition="out" filter="wipe(right)">
                                      <p:cBhvr>
                                        <p:cTn id="28" dur="500"/>
                                        <p:tgtEl>
                                          <p:spTgt spid="71"/>
                                        </p:tgtEl>
                                      </p:cBhvr>
                                    </p:animEffect>
                                    <p:set>
                                      <p:cBhvr>
                                        <p:cTn id="29" dur="1" fill="hold">
                                          <p:stCondLst>
                                            <p:cond delay="499"/>
                                          </p:stCondLst>
                                        </p:cTn>
                                        <p:tgtEl>
                                          <p:spTgt spid="71"/>
                                        </p:tgtEl>
                                        <p:attrNameLst>
                                          <p:attrName>style.visibility</p:attrName>
                                        </p:attrNameLst>
                                      </p:cBhvr>
                                      <p:to>
                                        <p:strVal val="hidden"/>
                                      </p:to>
                                    </p:set>
                                  </p:childTnLst>
                                </p:cTn>
                              </p:par>
                            </p:childTnLst>
                          </p:cTn>
                        </p:par>
                        <p:par>
                          <p:cTn id="30" fill="hold">
                            <p:stCondLst>
                              <p:cond delay="500"/>
                            </p:stCondLst>
                            <p:childTnLst>
                              <p:par>
                                <p:cTn id="31" presetID="53" presetClass="exit" presetSubtype="32" fill="hold" nodeType="afterEffect">
                                  <p:stCondLst>
                                    <p:cond delay="0"/>
                                  </p:stCondLst>
                                  <p:childTnLst>
                                    <p:anim calcmode="lin" valueType="num">
                                      <p:cBhvr>
                                        <p:cTn id="32" dur="500"/>
                                        <p:tgtEl>
                                          <p:spTgt spid="72"/>
                                        </p:tgtEl>
                                        <p:attrNameLst>
                                          <p:attrName>ppt_w</p:attrName>
                                        </p:attrNameLst>
                                      </p:cBhvr>
                                      <p:tavLst>
                                        <p:tav tm="0">
                                          <p:val>
                                            <p:strVal val="ppt_w"/>
                                          </p:val>
                                        </p:tav>
                                        <p:tav tm="100000">
                                          <p:val>
                                            <p:fltVal val="0"/>
                                          </p:val>
                                        </p:tav>
                                      </p:tavLst>
                                    </p:anim>
                                    <p:anim calcmode="lin" valueType="num">
                                      <p:cBhvr>
                                        <p:cTn id="33" dur="500"/>
                                        <p:tgtEl>
                                          <p:spTgt spid="72"/>
                                        </p:tgtEl>
                                        <p:attrNameLst>
                                          <p:attrName>ppt_h</p:attrName>
                                        </p:attrNameLst>
                                      </p:cBhvr>
                                      <p:tavLst>
                                        <p:tav tm="0">
                                          <p:val>
                                            <p:strVal val="ppt_h"/>
                                          </p:val>
                                        </p:tav>
                                        <p:tav tm="100000">
                                          <p:val>
                                            <p:fltVal val="0"/>
                                          </p:val>
                                        </p:tav>
                                      </p:tavLst>
                                    </p:anim>
                                    <p:animEffect transition="out" filter="fade">
                                      <p:cBhvr>
                                        <p:cTn id="34" dur="500"/>
                                        <p:tgtEl>
                                          <p:spTgt spid="72"/>
                                        </p:tgtEl>
                                      </p:cBhvr>
                                    </p:animEffect>
                                    <p:set>
                                      <p:cBhvr>
                                        <p:cTn id="35" dur="1" fill="hold">
                                          <p:stCondLst>
                                            <p:cond delay="499"/>
                                          </p:stCondLst>
                                        </p:cTn>
                                        <p:tgtEl>
                                          <p:spTgt spid="7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wipe(up)">
                                      <p:cBhvr>
                                        <p:cTn id="40" dur="500"/>
                                        <p:tgtEl>
                                          <p:spTgt spid="69"/>
                                        </p:tgtEl>
                                      </p:cBhvr>
                                    </p:animEffect>
                                  </p:childTnLst>
                                </p:cTn>
                              </p:par>
                            </p:childTnLst>
                          </p:cTn>
                        </p:par>
                        <p:par>
                          <p:cTn id="41" fill="hold">
                            <p:stCondLst>
                              <p:cond delay="500"/>
                            </p:stCondLst>
                            <p:childTnLst>
                              <p:par>
                                <p:cTn id="42" presetID="22" presetClass="entr" presetSubtype="1"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wipe(up)">
                                      <p:cBhvr>
                                        <p:cTn id="44" dur="500"/>
                                        <p:tgtEl>
                                          <p:spTgt spid="7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78"/>
                                        </p:tgtEl>
                                        <p:attrNameLst>
                                          <p:attrName>style.visibility</p:attrName>
                                        </p:attrNameLst>
                                      </p:cBhvr>
                                      <p:to>
                                        <p:strVal val="visible"/>
                                      </p:to>
                                    </p:set>
                                    <p:anim calcmode="lin" valueType="num">
                                      <p:cBhvr>
                                        <p:cTn id="49" dur="500" fill="hold"/>
                                        <p:tgtEl>
                                          <p:spTgt spid="78"/>
                                        </p:tgtEl>
                                        <p:attrNameLst>
                                          <p:attrName>ppt_w</p:attrName>
                                        </p:attrNameLst>
                                      </p:cBhvr>
                                      <p:tavLst>
                                        <p:tav tm="0">
                                          <p:val>
                                            <p:fltVal val="0"/>
                                          </p:val>
                                        </p:tav>
                                        <p:tav tm="100000">
                                          <p:val>
                                            <p:strVal val="#ppt_w"/>
                                          </p:val>
                                        </p:tav>
                                      </p:tavLst>
                                    </p:anim>
                                    <p:anim calcmode="lin" valueType="num">
                                      <p:cBhvr>
                                        <p:cTn id="50" dur="500" fill="hold"/>
                                        <p:tgtEl>
                                          <p:spTgt spid="78"/>
                                        </p:tgtEl>
                                        <p:attrNameLst>
                                          <p:attrName>ppt_h</p:attrName>
                                        </p:attrNameLst>
                                      </p:cBhvr>
                                      <p:tavLst>
                                        <p:tav tm="0">
                                          <p:val>
                                            <p:fltVal val="0"/>
                                          </p:val>
                                        </p:tav>
                                        <p:tav tm="100000">
                                          <p:val>
                                            <p:strVal val="#ppt_h"/>
                                          </p:val>
                                        </p:tav>
                                      </p:tavLst>
                                    </p:anim>
                                    <p:animEffect transition="in" filter="fade">
                                      <p:cBhvr>
                                        <p:cTn id="51" dur="500"/>
                                        <p:tgtEl>
                                          <p:spTgt spid="78"/>
                                        </p:tgtEl>
                                      </p:cBhvr>
                                    </p:animEffect>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par>
                          <p:cTn id="52" fill="hold">
                            <p:stCondLst>
                              <p:cond delay="5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xit" presetSubtype="2" fill="hold" grpId="1" nodeType="clickEffect">
                                  <p:stCondLst>
                                    <p:cond delay="0"/>
                                  </p:stCondLst>
                                  <p:childTnLst>
                                    <p:animEffect transition="out" filter="wipe(right)">
                                      <p:cBhvr>
                                        <p:cTn id="59" dur="500"/>
                                        <p:tgtEl>
                                          <p:spTgt spid="77"/>
                                        </p:tgtEl>
                                      </p:cBhvr>
                                    </p:animEffect>
                                    <p:set>
                                      <p:cBhvr>
                                        <p:cTn id="60" dur="1" fill="hold">
                                          <p:stCondLst>
                                            <p:cond delay="499"/>
                                          </p:stCondLst>
                                        </p:cTn>
                                        <p:tgtEl>
                                          <p:spTgt spid="77"/>
                                        </p:tgtEl>
                                        <p:attrNameLst>
                                          <p:attrName>style.visibility</p:attrName>
                                        </p:attrNameLst>
                                      </p:cBhvr>
                                      <p:to>
                                        <p:strVal val="hidden"/>
                                      </p:to>
                                    </p:set>
                                  </p:childTnLst>
                                </p:cTn>
                              </p:par>
                            </p:childTnLst>
                          </p:cTn>
                        </p:par>
                        <p:par>
                          <p:cTn id="61" fill="hold">
                            <p:stCondLst>
                              <p:cond delay="500"/>
                            </p:stCondLst>
                            <p:childTnLst>
                              <p:par>
                                <p:cTn id="62" presetID="53" presetClass="exit" presetSubtype="32" fill="hold" nodeType="afterEffect">
                                  <p:stCondLst>
                                    <p:cond delay="0"/>
                                  </p:stCondLst>
                                  <p:childTnLst>
                                    <p:anim calcmode="lin" valueType="num">
                                      <p:cBhvr>
                                        <p:cTn id="63" dur="500"/>
                                        <p:tgtEl>
                                          <p:spTgt spid="78"/>
                                        </p:tgtEl>
                                        <p:attrNameLst>
                                          <p:attrName>ppt_w</p:attrName>
                                        </p:attrNameLst>
                                      </p:cBhvr>
                                      <p:tavLst>
                                        <p:tav tm="0">
                                          <p:val>
                                            <p:strVal val="ppt_w"/>
                                          </p:val>
                                        </p:tav>
                                        <p:tav tm="100000">
                                          <p:val>
                                            <p:fltVal val="0"/>
                                          </p:val>
                                        </p:tav>
                                      </p:tavLst>
                                    </p:anim>
                                    <p:anim calcmode="lin" valueType="num">
                                      <p:cBhvr>
                                        <p:cTn id="64" dur="500"/>
                                        <p:tgtEl>
                                          <p:spTgt spid="78"/>
                                        </p:tgtEl>
                                        <p:attrNameLst>
                                          <p:attrName>ppt_h</p:attrName>
                                        </p:attrNameLst>
                                      </p:cBhvr>
                                      <p:tavLst>
                                        <p:tav tm="0">
                                          <p:val>
                                            <p:strVal val="ppt_h"/>
                                          </p:val>
                                        </p:tav>
                                        <p:tav tm="100000">
                                          <p:val>
                                            <p:fltVal val="0"/>
                                          </p:val>
                                        </p:tav>
                                      </p:tavLst>
                                    </p:anim>
                                    <p:animEffect transition="out" filter="fade">
                                      <p:cBhvr>
                                        <p:cTn id="65" dur="500"/>
                                        <p:tgtEl>
                                          <p:spTgt spid="78"/>
                                        </p:tgtEl>
                                      </p:cBhvr>
                                    </p:animEffect>
                                    <p:set>
                                      <p:cBhvr>
                                        <p:cTn id="66" dur="1" fill="hold">
                                          <p:stCondLst>
                                            <p:cond delay="499"/>
                                          </p:stCondLst>
                                        </p:cTn>
                                        <p:tgtEl>
                                          <p:spTgt spid="78"/>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83"/>
                                        </p:tgtEl>
                                        <p:attrNameLst>
                                          <p:attrName>style.visibility</p:attrName>
                                        </p:attrNameLst>
                                      </p:cBhvr>
                                      <p:to>
                                        <p:strVal val="visible"/>
                                      </p:to>
                                    </p:set>
                                    <p:anim calcmode="lin" valueType="num">
                                      <p:cBhvr>
                                        <p:cTn id="71" dur="500" fill="hold"/>
                                        <p:tgtEl>
                                          <p:spTgt spid="83"/>
                                        </p:tgtEl>
                                        <p:attrNameLst>
                                          <p:attrName>ppt_w</p:attrName>
                                        </p:attrNameLst>
                                      </p:cBhvr>
                                      <p:tavLst>
                                        <p:tav tm="0">
                                          <p:val>
                                            <p:fltVal val="0"/>
                                          </p:val>
                                        </p:tav>
                                        <p:tav tm="100000">
                                          <p:val>
                                            <p:strVal val="#ppt_w"/>
                                          </p:val>
                                        </p:tav>
                                      </p:tavLst>
                                    </p:anim>
                                    <p:anim calcmode="lin" valueType="num">
                                      <p:cBhvr>
                                        <p:cTn id="72" dur="500" fill="hold"/>
                                        <p:tgtEl>
                                          <p:spTgt spid="83"/>
                                        </p:tgtEl>
                                        <p:attrNameLst>
                                          <p:attrName>ppt_h</p:attrName>
                                        </p:attrNameLst>
                                      </p:cBhvr>
                                      <p:tavLst>
                                        <p:tav tm="0">
                                          <p:val>
                                            <p:fltVal val="0"/>
                                          </p:val>
                                        </p:tav>
                                        <p:tav tm="100000">
                                          <p:val>
                                            <p:strVal val="#ppt_h"/>
                                          </p:val>
                                        </p:tav>
                                      </p:tavLst>
                                    </p:anim>
                                    <p:animEffect transition="in" filter="fade">
                                      <p:cBhvr>
                                        <p:cTn id="73" dur="500"/>
                                        <p:tgtEl>
                                          <p:spTgt spid="8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84"/>
                                        </p:tgtEl>
                                        <p:attrNameLst>
                                          <p:attrName>style.visibility</p:attrName>
                                        </p:attrNameLst>
                                      </p:cBhvr>
                                      <p:to>
                                        <p:strVal val="visible"/>
                                      </p:to>
                                    </p:set>
                                    <p:animEffect transition="in" filter="wipe(left)">
                                      <p:cBhvr>
                                        <p:cTn id="78" dur="500"/>
                                        <p:tgtEl>
                                          <p:spTgt spid="84"/>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grpId="0" nodeType="clickEffect">
                                  <p:stCondLst>
                                    <p:cond delay="0"/>
                                  </p:stCondLst>
                                  <p:childTnLst>
                                    <p:set>
                                      <p:cBhvr>
                                        <p:cTn id="82" dur="1" fill="hold">
                                          <p:stCondLst>
                                            <p:cond delay="0"/>
                                          </p:stCondLst>
                                        </p:cTn>
                                        <p:tgtEl>
                                          <p:spTgt spid="32"/>
                                        </p:tgtEl>
                                        <p:attrNameLst>
                                          <p:attrName>style.visibility</p:attrName>
                                        </p:attrNameLst>
                                      </p:cBhvr>
                                      <p:to>
                                        <p:strVal val="visible"/>
                                      </p:to>
                                    </p:set>
                                    <p:anim calcmode="lin" valueType="num">
                                      <p:cBhvr>
                                        <p:cTn id="83" dur="500" fill="hold"/>
                                        <p:tgtEl>
                                          <p:spTgt spid="32"/>
                                        </p:tgtEl>
                                        <p:attrNameLst>
                                          <p:attrName>ppt_w</p:attrName>
                                        </p:attrNameLst>
                                      </p:cBhvr>
                                      <p:tavLst>
                                        <p:tav tm="0">
                                          <p:val>
                                            <p:fltVal val="0"/>
                                          </p:val>
                                        </p:tav>
                                        <p:tav tm="100000">
                                          <p:val>
                                            <p:strVal val="#ppt_w"/>
                                          </p:val>
                                        </p:tav>
                                      </p:tavLst>
                                    </p:anim>
                                    <p:anim calcmode="lin" valueType="num">
                                      <p:cBhvr>
                                        <p:cTn id="84" dur="500" fill="hold"/>
                                        <p:tgtEl>
                                          <p:spTgt spid="32"/>
                                        </p:tgtEl>
                                        <p:attrNameLst>
                                          <p:attrName>ppt_h</p:attrName>
                                        </p:attrNameLst>
                                      </p:cBhvr>
                                      <p:tavLst>
                                        <p:tav tm="0">
                                          <p:val>
                                            <p:fltVal val="0"/>
                                          </p:val>
                                        </p:tav>
                                        <p:tav tm="100000">
                                          <p:val>
                                            <p:strVal val="#ppt_h"/>
                                          </p:val>
                                        </p:tav>
                                      </p:tavLst>
                                    </p:anim>
                                    <p:animEffect transition="in" filter="fade">
                                      <p:cBhvr>
                                        <p:cTn id="85" dur="500"/>
                                        <p:tgtEl>
                                          <p:spTgt spid="32"/>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nodeType="click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wipe(left)">
                                      <p:cBhvr>
                                        <p:cTn id="90" dur="500"/>
                                        <p:tgtEl>
                                          <p:spTgt spid="33"/>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36"/>
                                        </p:tgtEl>
                                        <p:attrNameLst>
                                          <p:attrName>style.visibility</p:attrName>
                                        </p:attrNameLst>
                                      </p:cBhvr>
                                      <p:to>
                                        <p:strVal val="visible"/>
                                      </p:to>
                                    </p:set>
                                    <p:anim calcmode="lin" valueType="num">
                                      <p:cBhvr>
                                        <p:cTn id="95" dur="500" fill="hold"/>
                                        <p:tgtEl>
                                          <p:spTgt spid="36"/>
                                        </p:tgtEl>
                                        <p:attrNameLst>
                                          <p:attrName>ppt_w</p:attrName>
                                        </p:attrNameLst>
                                      </p:cBhvr>
                                      <p:tavLst>
                                        <p:tav tm="0">
                                          <p:val>
                                            <p:fltVal val="0"/>
                                          </p:val>
                                        </p:tav>
                                        <p:tav tm="100000">
                                          <p:val>
                                            <p:strVal val="#ppt_w"/>
                                          </p:val>
                                        </p:tav>
                                      </p:tavLst>
                                    </p:anim>
                                    <p:anim calcmode="lin" valueType="num">
                                      <p:cBhvr>
                                        <p:cTn id="96" dur="500" fill="hold"/>
                                        <p:tgtEl>
                                          <p:spTgt spid="36"/>
                                        </p:tgtEl>
                                        <p:attrNameLst>
                                          <p:attrName>ppt_h</p:attrName>
                                        </p:attrNameLst>
                                      </p:cBhvr>
                                      <p:tavLst>
                                        <p:tav tm="0">
                                          <p:val>
                                            <p:fltVal val="0"/>
                                          </p:val>
                                        </p:tav>
                                        <p:tav tm="100000">
                                          <p:val>
                                            <p:strVal val="#ppt_h"/>
                                          </p:val>
                                        </p:tav>
                                      </p:tavLst>
                                    </p:anim>
                                    <p:animEffect transition="in" filter="fade">
                                      <p:cBhvr>
                                        <p:cTn id="97" dur="500"/>
                                        <p:tgtEl>
                                          <p:spTgt spid="36"/>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37"/>
                                        </p:tgtEl>
                                        <p:attrNameLst>
                                          <p:attrName>style.visibility</p:attrName>
                                        </p:attrNameLst>
                                      </p:cBhvr>
                                      <p:to>
                                        <p:strVal val="visible"/>
                                      </p:to>
                                    </p:set>
                                    <p:animEffect transition="in" filter="wipe(left)">
                                      <p:cBhvr>
                                        <p:cTn id="10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9" grpId="0" animBg="1"/>
      <p:bldP spid="70" grpId="0" animBg="1"/>
      <p:bldP spid="71" grpId="0" animBg="1"/>
      <p:bldP spid="71" grpId="1" animBg="1"/>
      <p:bldP spid="77" grpId="0" animBg="1"/>
      <p:bldP spid="77" grpId="1" animBg="1"/>
      <p:bldP spid="83" grpId="0" animBg="1"/>
      <p:bldP spid="32" grpId="0"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Dâhil olduğumuz gruplar değiştiğinde rollerimiz de değişir.</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2978783" y="892785"/>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nvGrpSpPr>
          <p:cNvPr id="14" name="Grup 13"/>
          <p:cNvGrpSpPr/>
          <p:nvPr/>
        </p:nvGrpSpPr>
        <p:grpSpPr>
          <a:xfrm>
            <a:off x="8082799" y="814153"/>
            <a:ext cx="3829192" cy="2216166"/>
            <a:chOff x="5047518" y="3675347"/>
            <a:chExt cx="4271330" cy="2374932"/>
          </a:xfrm>
          <a:scene3d>
            <a:camera prst="orthographicFront">
              <a:rot lat="0" lon="0" rev="0"/>
            </a:camera>
            <a:lightRig rig="balanced" dir="t">
              <a:rot lat="0" lon="0" rev="8700000"/>
            </a:lightRig>
          </a:scene3d>
        </p:grpSpPr>
        <p:sp>
          <p:nvSpPr>
            <p:cNvPr id="15" name="Round Same Side Corner Rectangle 4"/>
            <p:cNvSpPr/>
            <p:nvPr/>
          </p:nvSpPr>
          <p:spPr>
            <a:xfrm>
              <a:off x="5047518" y="3675347"/>
              <a:ext cx="4271330" cy="591256"/>
            </a:xfrm>
            <a:prstGeom prst="round2SameRect">
              <a:avLst/>
            </a:prstGeom>
            <a:solidFill>
              <a:srgbClr val="FFC00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Dâhil Olduğum Grup: Aile</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6"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bg1"/>
                  </a:solidFill>
                  <a:effectLst>
                    <a:outerShdw blurRad="50800" dist="38100" dir="5400000" algn="t" rotWithShape="0">
                      <a:prstClr val="black">
                        <a:alpha val="40000"/>
                      </a:prstClr>
                    </a:outerShdw>
                  </a:effectLst>
                  <a:latin typeface="+mj-lt"/>
                  <a:cs typeface="Arial" pitchFamily="34" charset="0"/>
                </a:rPr>
                <a:t>Evdeki rollerim: Evlat, abi</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pic>
        <p:nvPicPr>
          <p:cNvPr id="27" name="Resim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85313" y="814153"/>
            <a:ext cx="3329655" cy="2216166"/>
          </a:xfrm>
          <a:prstGeom prst="rect">
            <a:avLst/>
          </a:prstGeom>
        </p:spPr>
      </p:pic>
      <p:sp>
        <p:nvSpPr>
          <p:cNvPr id="41" name="Freeform 298">
            <a:extLst>
              <a:ext uri="{FF2B5EF4-FFF2-40B4-BE49-F238E27FC236}">
                <a16:creationId xmlns:a16="http://schemas.microsoft.com/office/drawing/2014/main" id="{C0673D98-F0AA-4629-BEDD-2DC0A3AED5A5}"/>
              </a:ext>
            </a:extLst>
          </p:cNvPr>
          <p:cNvSpPr>
            <a:spLocks/>
          </p:cNvSpPr>
          <p:nvPr/>
        </p:nvSpPr>
        <p:spPr bwMode="auto">
          <a:xfrm rot="15092389" flipH="1">
            <a:off x="3176151" y="4593569"/>
            <a:ext cx="764857"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nvGrpSpPr>
          <p:cNvPr id="42" name="Grup 41"/>
          <p:cNvGrpSpPr/>
          <p:nvPr/>
        </p:nvGrpSpPr>
        <p:grpSpPr>
          <a:xfrm>
            <a:off x="8242943" y="3651204"/>
            <a:ext cx="3829192" cy="2374932"/>
            <a:chOff x="5047518" y="3675347"/>
            <a:chExt cx="4271330" cy="2374932"/>
          </a:xfrm>
          <a:scene3d>
            <a:camera prst="orthographicFront">
              <a:rot lat="0" lon="0" rev="0"/>
            </a:camera>
            <a:lightRig rig="balanced" dir="t">
              <a:rot lat="0" lon="0" rev="8700000"/>
            </a:lightRig>
          </a:scene3d>
        </p:grpSpPr>
        <p:sp>
          <p:nvSpPr>
            <p:cNvPr id="43" name="Round Same Side Corner Rectangle 4"/>
            <p:cNvSpPr/>
            <p:nvPr/>
          </p:nvSpPr>
          <p:spPr>
            <a:xfrm>
              <a:off x="5047518" y="3675347"/>
              <a:ext cx="4271330" cy="591256"/>
            </a:xfrm>
            <a:prstGeom prst="round2SameRect">
              <a:avLst/>
            </a:prstGeom>
            <a:solidFill>
              <a:srgbClr val="FFC00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Dâhil Olduğum Grup: Sınıf</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44"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bg1"/>
                  </a:solidFill>
                  <a:effectLst>
                    <a:outerShdw blurRad="50800" dist="38100" dir="5400000" algn="t" rotWithShape="0">
                      <a:prstClr val="black">
                        <a:alpha val="40000"/>
                      </a:prstClr>
                    </a:outerShdw>
                  </a:effectLst>
                  <a:latin typeface="+mj-lt"/>
                  <a:cs typeface="Arial" pitchFamily="34" charset="0"/>
                </a:rPr>
                <a:t>Sınıftaki rollerim: Öğrenci, sınıf başkanı</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pic>
        <p:nvPicPr>
          <p:cNvPr id="34" name="Resim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85313" y="3691089"/>
            <a:ext cx="3329655" cy="2216166"/>
          </a:xfrm>
          <a:prstGeom prst="rect">
            <a:avLst/>
          </a:prstGeom>
        </p:spPr>
      </p:pic>
      <p:sp>
        <p:nvSpPr>
          <p:cNvPr id="46" name="Köşeli Çift Ayraç 45"/>
          <p:cNvSpPr/>
          <p:nvPr/>
        </p:nvSpPr>
        <p:spPr>
          <a:xfrm>
            <a:off x="1023163" y="597758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Görseldeki çocukların evdeki ve sınıftaki rolleri nelerdir?</a:t>
            </a:r>
            <a:endParaRPr lang="tr-TR" sz="2400" dirty="0">
              <a:solidFill>
                <a:schemeClr val="tx1"/>
              </a:solidFill>
            </a:endParaRPr>
          </a:p>
        </p:txBody>
      </p:sp>
      <p:grpSp>
        <p:nvGrpSpPr>
          <p:cNvPr id="47" name="Grup 46"/>
          <p:cNvGrpSpPr/>
          <p:nvPr/>
        </p:nvGrpSpPr>
        <p:grpSpPr>
          <a:xfrm>
            <a:off x="275141" y="5957358"/>
            <a:ext cx="914437" cy="819703"/>
            <a:chOff x="313837" y="4957280"/>
            <a:chExt cx="914437" cy="819703"/>
          </a:xfrm>
        </p:grpSpPr>
        <p:grpSp>
          <p:nvGrpSpPr>
            <p:cNvPr id="48" name="Grup 47"/>
            <p:cNvGrpSpPr/>
            <p:nvPr/>
          </p:nvGrpSpPr>
          <p:grpSpPr>
            <a:xfrm>
              <a:off x="313837" y="4957280"/>
              <a:ext cx="914437" cy="819703"/>
              <a:chOff x="6709431" y="3270742"/>
              <a:chExt cx="1544353" cy="1384361"/>
            </a:xfrm>
            <a:solidFill>
              <a:schemeClr val="tx1">
                <a:lumMod val="65000"/>
                <a:lumOff val="35000"/>
              </a:schemeClr>
            </a:solidFill>
          </p:grpSpPr>
          <p:sp>
            <p:nvSpPr>
              <p:cNvPr id="5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52" name="Köşeli Çift Ayraç 51"/>
          <p:cNvSpPr/>
          <p:nvPr/>
        </p:nvSpPr>
        <p:spPr>
          <a:xfrm>
            <a:off x="1023163" y="5954690"/>
            <a:ext cx="10932133" cy="840577"/>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Grup değiştiğinde rollerin de değiştiğine başka bir grup ve rolden örnek veriniz.</a:t>
            </a:r>
            <a:endParaRPr lang="tr-TR" sz="2400" dirty="0">
              <a:solidFill>
                <a:schemeClr val="tx1"/>
              </a:solidFill>
            </a:endParaRPr>
          </a:p>
        </p:txBody>
      </p:sp>
      <p:grpSp>
        <p:nvGrpSpPr>
          <p:cNvPr id="53" name="Grup 52"/>
          <p:cNvGrpSpPr/>
          <p:nvPr/>
        </p:nvGrpSpPr>
        <p:grpSpPr>
          <a:xfrm>
            <a:off x="275141" y="5975563"/>
            <a:ext cx="914437" cy="819703"/>
            <a:chOff x="313837" y="4957280"/>
            <a:chExt cx="914437" cy="819703"/>
          </a:xfrm>
        </p:grpSpPr>
        <p:grpSp>
          <p:nvGrpSpPr>
            <p:cNvPr id="54" name="Grup 53"/>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58" name="Grup 57"/>
          <p:cNvGrpSpPr/>
          <p:nvPr/>
        </p:nvGrpSpPr>
        <p:grpSpPr>
          <a:xfrm rot="20550508">
            <a:off x="482060" y="2320294"/>
            <a:ext cx="10707325" cy="1386349"/>
            <a:chOff x="776751" y="2782440"/>
            <a:chExt cx="10707325" cy="1386349"/>
          </a:xfrm>
        </p:grpSpPr>
        <p:grpSp>
          <p:nvGrpSpPr>
            <p:cNvPr id="59" name="Grup 58"/>
            <p:cNvGrpSpPr/>
            <p:nvPr/>
          </p:nvGrpSpPr>
          <p:grpSpPr>
            <a:xfrm>
              <a:off x="776751" y="2782440"/>
              <a:ext cx="855406" cy="1386349"/>
              <a:chOff x="3401963" y="5446982"/>
              <a:chExt cx="855406" cy="1386349"/>
            </a:xfrm>
          </p:grpSpPr>
          <p:sp>
            <p:nvSpPr>
              <p:cNvPr id="65" name="Paralelkenar 64"/>
              <p:cNvSpPr/>
              <p:nvPr/>
            </p:nvSpPr>
            <p:spPr>
              <a:xfrm>
                <a:off x="3401963" y="5618150"/>
                <a:ext cx="855406" cy="1044017"/>
              </a:xfrm>
              <a:prstGeom prst="parallelogram">
                <a:avLst>
                  <a:gd name="adj" fmla="val 31169"/>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r-TR" dirty="0" smtClean="0">
                    <a:solidFill>
                      <a:schemeClr val="tx1"/>
                    </a:solidFill>
                  </a:rPr>
                  <a:t> </a:t>
                </a:r>
                <a:endParaRPr lang="tr-TR" dirty="0">
                  <a:solidFill>
                    <a:schemeClr val="tx1"/>
                  </a:solidFill>
                </a:endParaRPr>
              </a:p>
            </p:txBody>
          </p:sp>
          <p:sp>
            <p:nvSpPr>
              <p:cNvPr id="66" name="Rectangle 9"/>
              <p:cNvSpPr>
                <a:spLocks noChangeArrowheads="1"/>
              </p:cNvSpPr>
              <p:nvPr/>
            </p:nvSpPr>
            <p:spPr bwMode="auto">
              <a:xfrm rot="17091814">
                <a:off x="3136491" y="5953571"/>
                <a:ext cx="1386349" cy="373172"/>
              </a:xfrm>
              <a:prstGeom prst="rect">
                <a:avLst/>
              </a:prstGeom>
              <a:noFill/>
              <a:ln w="9525">
                <a:noFill/>
                <a:miter lim="800000"/>
                <a:headEnd/>
                <a:tailEnd/>
              </a:ln>
            </p:spPr>
            <p:txBody>
              <a:bodyPr/>
              <a:lstStyle/>
              <a:p>
                <a:pPr algn="ctr"/>
                <a:r>
                  <a:rPr lang="tr-TR" altLang="tr-TR" dirty="0" smtClean="0">
                    <a:solidFill>
                      <a:schemeClr val="bg1"/>
                    </a:solidFill>
                    <a:effectLst>
                      <a:outerShdw blurRad="38100" dist="38100" dir="2700000" algn="tl">
                        <a:srgbClr val="000000">
                          <a:alpha val="43137"/>
                        </a:srgbClr>
                      </a:outerShdw>
                    </a:effectLst>
                  </a:rPr>
                  <a:t>EK BİLGİ</a:t>
                </a:r>
                <a:endParaRPr lang="tr-TR" altLang="tr-TR" dirty="0">
                  <a:solidFill>
                    <a:schemeClr val="bg1"/>
                  </a:solidFill>
                  <a:effectLst>
                    <a:outerShdw blurRad="38100" dist="38100" dir="2700000" algn="tl">
                      <a:srgbClr val="000000">
                        <a:alpha val="43137"/>
                      </a:srgbClr>
                    </a:outerShdw>
                  </a:effectLst>
                </a:endParaRPr>
              </a:p>
            </p:txBody>
          </p:sp>
        </p:grpSp>
        <p:grpSp>
          <p:nvGrpSpPr>
            <p:cNvPr id="61" name="Grup 60"/>
            <p:cNvGrpSpPr/>
            <p:nvPr/>
          </p:nvGrpSpPr>
          <p:grpSpPr>
            <a:xfrm>
              <a:off x="1405071" y="2953608"/>
              <a:ext cx="10079005" cy="1044017"/>
              <a:chOff x="4030284" y="5618150"/>
              <a:chExt cx="7837252" cy="1044017"/>
            </a:xfrm>
          </p:grpSpPr>
          <p:sp>
            <p:nvSpPr>
              <p:cNvPr id="62" name="Paralelkenar 61"/>
              <p:cNvSpPr/>
              <p:nvPr/>
            </p:nvSpPr>
            <p:spPr>
              <a:xfrm>
                <a:off x="4030284" y="5618150"/>
                <a:ext cx="7837252" cy="1044017"/>
              </a:xfrm>
              <a:prstGeom prst="parallelogram">
                <a:avLst>
                  <a:gd name="adj" fmla="val 25422"/>
                </a:avLst>
              </a:prstGeom>
              <a:solidFill>
                <a:srgbClr val="C00000"/>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Bir gruptaki rolümüzü başka bir grupta da devam ettirmeye çalışmak rol çatışmasına neden olur.</a:t>
                </a:r>
                <a:endParaRPr lang="tr-TR" sz="2400" dirty="0">
                  <a:solidFill>
                    <a:schemeClr val="bg1"/>
                  </a:solidFill>
                </a:endParaRPr>
              </a:p>
            </p:txBody>
          </p:sp>
          <p:cxnSp>
            <p:nvCxnSpPr>
              <p:cNvPr id="63" name="Düz Bağlayıcı 62"/>
              <p:cNvCxnSpPr/>
              <p:nvPr/>
            </p:nvCxnSpPr>
            <p:spPr>
              <a:xfrm>
                <a:off x="4285799" y="5732206"/>
                <a:ext cx="3549445" cy="9833"/>
              </a:xfrm>
              <a:prstGeom prst="line">
                <a:avLst/>
              </a:prstGeom>
              <a:ln>
                <a:prstDash val="lgDash"/>
              </a:ln>
              <a:scene3d>
                <a:camera prst="perspectiveRelaxedModerately"/>
                <a:lightRig rig="threePt" dir="t"/>
              </a:scene3d>
            </p:spPr>
            <p:style>
              <a:lnRef idx="2">
                <a:schemeClr val="dk1"/>
              </a:lnRef>
              <a:fillRef idx="0">
                <a:schemeClr val="dk1"/>
              </a:fillRef>
              <a:effectRef idx="1">
                <a:schemeClr val="dk1"/>
              </a:effectRef>
              <a:fontRef idx="minor">
                <a:schemeClr val="tx1"/>
              </a:fontRef>
            </p:style>
          </p:cxnSp>
          <p:cxnSp>
            <p:nvCxnSpPr>
              <p:cNvPr id="64" name="Düz Bağlayıcı 63"/>
              <p:cNvCxnSpPr/>
              <p:nvPr/>
            </p:nvCxnSpPr>
            <p:spPr>
              <a:xfrm>
                <a:off x="8034019" y="6543367"/>
                <a:ext cx="3549445" cy="9833"/>
              </a:xfrm>
              <a:prstGeom prst="line">
                <a:avLst/>
              </a:prstGeom>
              <a:ln>
                <a:prstDash val="lgDash"/>
              </a:ln>
              <a:scene3d>
                <a:camera prst="perspectiveRelaxed"/>
                <a:lightRig rig="threePt" dir="t"/>
              </a:scene3d>
            </p:spPr>
            <p:style>
              <a:lnRef idx="2">
                <a:schemeClr val="dk1"/>
              </a:lnRef>
              <a:fillRef idx="0">
                <a:schemeClr val="dk1"/>
              </a:fillRef>
              <a:effectRef idx="1">
                <a:schemeClr val="dk1"/>
              </a:effectRef>
              <a:fontRef idx="minor">
                <a:schemeClr val="tx1"/>
              </a:fontRef>
            </p:style>
          </p:cxnSp>
        </p:grpSp>
      </p:grpSp>
      <p:sp>
        <p:nvSpPr>
          <p:cNvPr id="45"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958179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subTnLst>
                                    <p:audio>
                                      <p:cMediaNode>
                                        <p:cTn display="0" masterRel="sameClick">
                                          <p:stCondLst>
                                            <p:cond evt="begin" delay="0">
                                              <p:tn val="15"/>
                                            </p:cond>
                                          </p:stCondLst>
                                          <p:endCondLst>
                                            <p:cond evt="onStopAudio" delay="0">
                                              <p:tgtEl>
                                                <p:sldTgt/>
                                              </p:tgtEl>
                                            </p:cond>
                                          </p:endCondLst>
                                        </p:cTn>
                                        <p:tgtEl>
                                          <p:sndTgt r:embed="rId4" name="click.wav"/>
                                        </p:tgtEl>
                                      </p:cMediaNode>
                                    </p:audio>
                                  </p:sub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left)">
                                      <p:cBhvr>
                                        <p:cTn id="24" dur="500"/>
                                        <p:tgtEl>
                                          <p:spTgt spid="41"/>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animEffect transition="in" filter="fade">
                                      <p:cBhvr>
                                        <p:cTn id="36" dur="500"/>
                                        <p:tgtEl>
                                          <p:spTgt spid="42"/>
                                        </p:tgtEl>
                                      </p:cBhvr>
                                    </p:animEffect>
                                  </p:childTnLst>
                                  <p:subTnLst>
                                    <p:audio>
                                      <p:cMediaNode>
                                        <p:cTn display="0" masterRel="sameClick">
                                          <p:stCondLst>
                                            <p:cond evt="begin" delay="0">
                                              <p:tn val="32"/>
                                            </p:cond>
                                          </p:stCondLst>
                                          <p:endCondLst>
                                            <p:cond evt="onStopAudio" delay="0">
                                              <p:tgtEl>
                                                <p:sldTgt/>
                                              </p:tgtEl>
                                            </p:cond>
                                          </p:endCondLst>
                                        </p:cTn>
                                        <p:tgtEl>
                                          <p:sndTgt r:embed="rId4" name="click.wav"/>
                                        </p:tgtEl>
                                      </p:cMediaNode>
                                    </p:audio>
                                  </p:sub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Effect transition="in" filter="fade">
                                      <p:cBhvr>
                                        <p:cTn id="43" dur="500"/>
                                        <p:tgtEl>
                                          <p:spTgt spid="47"/>
                                        </p:tgtEl>
                                      </p:cBhvr>
                                    </p:animEffect>
                                  </p:childTnLst>
                                  <p:subTnLst>
                                    <p:audio>
                                      <p:cMediaNode>
                                        <p:cTn display="0" masterRel="sameClick">
                                          <p:stCondLst>
                                            <p:cond evt="begin" delay="0">
                                              <p:tn val="39"/>
                                            </p:cond>
                                          </p:stCondLst>
                                          <p:endCondLst>
                                            <p:cond evt="onStopAudio" delay="0">
                                              <p:tgtEl>
                                                <p:sldTgt/>
                                              </p:tgtEl>
                                            </p:cond>
                                          </p:endCondLst>
                                        </p:cTn>
                                        <p:tgtEl>
                                          <p:sndTgt r:embed="rId5" name="arrow.wav"/>
                                        </p:tgtEl>
                                      </p:cMediaNode>
                                    </p:audio>
                                  </p:sub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xit" presetSubtype="2" fill="hold" grpId="1" nodeType="clickEffect">
                                  <p:stCondLst>
                                    <p:cond delay="0"/>
                                  </p:stCondLst>
                                  <p:childTnLst>
                                    <p:animEffect transition="out" filter="wipe(right)">
                                      <p:cBhvr>
                                        <p:cTn id="51" dur="500"/>
                                        <p:tgtEl>
                                          <p:spTgt spid="46"/>
                                        </p:tgtEl>
                                      </p:cBhvr>
                                    </p:animEffect>
                                    <p:set>
                                      <p:cBhvr>
                                        <p:cTn id="52" dur="1" fill="hold">
                                          <p:stCondLst>
                                            <p:cond delay="499"/>
                                          </p:stCondLst>
                                        </p:cTn>
                                        <p:tgtEl>
                                          <p:spTgt spid="46"/>
                                        </p:tgtEl>
                                        <p:attrNameLst>
                                          <p:attrName>style.visibility</p:attrName>
                                        </p:attrNameLst>
                                      </p:cBhvr>
                                      <p:to>
                                        <p:strVal val="hidden"/>
                                      </p:to>
                                    </p:set>
                                  </p:childTnLst>
                                </p:cTn>
                              </p:par>
                            </p:childTnLst>
                          </p:cTn>
                        </p:par>
                        <p:par>
                          <p:cTn id="53" fill="hold">
                            <p:stCondLst>
                              <p:cond delay="500"/>
                            </p:stCondLst>
                            <p:childTnLst>
                              <p:par>
                                <p:cTn id="54" presetID="53" presetClass="exit" presetSubtype="32" fill="hold" nodeType="afterEffect">
                                  <p:stCondLst>
                                    <p:cond delay="0"/>
                                  </p:stCondLst>
                                  <p:childTnLst>
                                    <p:anim calcmode="lin" valueType="num">
                                      <p:cBhvr>
                                        <p:cTn id="55" dur="500"/>
                                        <p:tgtEl>
                                          <p:spTgt spid="47"/>
                                        </p:tgtEl>
                                        <p:attrNameLst>
                                          <p:attrName>ppt_w</p:attrName>
                                        </p:attrNameLst>
                                      </p:cBhvr>
                                      <p:tavLst>
                                        <p:tav tm="0">
                                          <p:val>
                                            <p:strVal val="ppt_w"/>
                                          </p:val>
                                        </p:tav>
                                        <p:tav tm="100000">
                                          <p:val>
                                            <p:fltVal val="0"/>
                                          </p:val>
                                        </p:tav>
                                      </p:tavLst>
                                    </p:anim>
                                    <p:anim calcmode="lin" valueType="num">
                                      <p:cBhvr>
                                        <p:cTn id="56" dur="500"/>
                                        <p:tgtEl>
                                          <p:spTgt spid="47"/>
                                        </p:tgtEl>
                                        <p:attrNameLst>
                                          <p:attrName>ppt_h</p:attrName>
                                        </p:attrNameLst>
                                      </p:cBhvr>
                                      <p:tavLst>
                                        <p:tav tm="0">
                                          <p:val>
                                            <p:strVal val="ppt_h"/>
                                          </p:val>
                                        </p:tav>
                                        <p:tav tm="100000">
                                          <p:val>
                                            <p:fltVal val="0"/>
                                          </p:val>
                                        </p:tav>
                                      </p:tavLst>
                                    </p:anim>
                                    <p:animEffect transition="out" filter="fade">
                                      <p:cBhvr>
                                        <p:cTn id="57" dur="500"/>
                                        <p:tgtEl>
                                          <p:spTgt spid="47"/>
                                        </p:tgtEl>
                                      </p:cBhvr>
                                    </p:animEffect>
                                    <p:set>
                                      <p:cBhvr>
                                        <p:cTn id="58" dur="1" fill="hold">
                                          <p:stCondLst>
                                            <p:cond delay="499"/>
                                          </p:stCondLst>
                                        </p:cTn>
                                        <p:tgtEl>
                                          <p:spTgt spid="47"/>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p:cTn id="63" dur="500" fill="hold"/>
                                        <p:tgtEl>
                                          <p:spTgt spid="53"/>
                                        </p:tgtEl>
                                        <p:attrNameLst>
                                          <p:attrName>ppt_w</p:attrName>
                                        </p:attrNameLst>
                                      </p:cBhvr>
                                      <p:tavLst>
                                        <p:tav tm="0">
                                          <p:val>
                                            <p:fltVal val="0"/>
                                          </p:val>
                                        </p:tav>
                                        <p:tav tm="100000">
                                          <p:val>
                                            <p:strVal val="#ppt_w"/>
                                          </p:val>
                                        </p:tav>
                                      </p:tavLst>
                                    </p:anim>
                                    <p:anim calcmode="lin" valueType="num">
                                      <p:cBhvr>
                                        <p:cTn id="64" dur="500" fill="hold"/>
                                        <p:tgtEl>
                                          <p:spTgt spid="53"/>
                                        </p:tgtEl>
                                        <p:attrNameLst>
                                          <p:attrName>ppt_h</p:attrName>
                                        </p:attrNameLst>
                                      </p:cBhvr>
                                      <p:tavLst>
                                        <p:tav tm="0">
                                          <p:val>
                                            <p:fltVal val="0"/>
                                          </p:val>
                                        </p:tav>
                                        <p:tav tm="100000">
                                          <p:val>
                                            <p:strVal val="#ppt_h"/>
                                          </p:val>
                                        </p:tav>
                                      </p:tavLst>
                                    </p:anim>
                                    <p:animEffect transition="in" filter="fade">
                                      <p:cBhvr>
                                        <p:cTn id="65" dur="500"/>
                                        <p:tgtEl>
                                          <p:spTgt spid="53"/>
                                        </p:tgtEl>
                                      </p:cBhvr>
                                    </p:animEffect>
                                  </p:childTnLst>
                                  <p:subTnLst>
                                    <p:audio>
                                      <p:cMediaNode>
                                        <p:cTn display="0" masterRel="sameClick">
                                          <p:stCondLst>
                                            <p:cond evt="begin" delay="0">
                                              <p:tn val="61"/>
                                            </p:cond>
                                          </p:stCondLst>
                                          <p:endCondLst>
                                            <p:cond evt="onStopAudio" delay="0">
                                              <p:tgtEl>
                                                <p:sldTgt/>
                                              </p:tgtEl>
                                            </p:cond>
                                          </p:endCondLst>
                                        </p:cTn>
                                        <p:tgtEl>
                                          <p:sndTgt r:embed="rId5" name="arrow.wav"/>
                                        </p:tgtEl>
                                      </p:cMediaNode>
                                    </p:audio>
                                  </p:subTnLst>
                                </p:cTn>
                              </p:par>
                            </p:childTnLst>
                          </p:cTn>
                        </p:par>
                        <p:par>
                          <p:cTn id="66" fill="hold">
                            <p:stCondLst>
                              <p:cond delay="500"/>
                            </p:stCondLst>
                            <p:childTnLst>
                              <p:par>
                                <p:cTn id="67" presetID="22" presetClass="entr" presetSubtype="8" fill="hold" grpId="0"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wipe(left)">
                                      <p:cBhvr>
                                        <p:cTn id="69" dur="500"/>
                                        <p:tgtEl>
                                          <p:spTgt spid="52"/>
                                        </p:tgtEl>
                                      </p:cBhvr>
                                    </p:animEffect>
                                  </p:childTnLst>
                                </p:cTn>
                              </p:par>
                            </p:childTnLst>
                          </p:cTn>
                        </p:par>
                      </p:childTnLst>
                    </p:cTn>
                  </p:par>
                  <p:par>
                    <p:cTn id="70" fill="hold">
                      <p:stCondLst>
                        <p:cond delay="indefinite"/>
                      </p:stCondLst>
                      <p:childTnLst>
                        <p:par>
                          <p:cTn id="71" fill="hold">
                            <p:stCondLst>
                              <p:cond delay="0"/>
                            </p:stCondLst>
                            <p:childTnLst>
                              <p:par>
                                <p:cTn id="72" presetID="31" presetClass="entr" presetSubtype="0" fill="hold" nodeType="click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p:cTn id="74" dur="1000" fill="hold"/>
                                        <p:tgtEl>
                                          <p:spTgt spid="58"/>
                                        </p:tgtEl>
                                        <p:attrNameLst>
                                          <p:attrName>ppt_w</p:attrName>
                                        </p:attrNameLst>
                                      </p:cBhvr>
                                      <p:tavLst>
                                        <p:tav tm="0">
                                          <p:val>
                                            <p:fltVal val="0"/>
                                          </p:val>
                                        </p:tav>
                                        <p:tav tm="100000">
                                          <p:val>
                                            <p:strVal val="#ppt_w"/>
                                          </p:val>
                                        </p:tav>
                                      </p:tavLst>
                                    </p:anim>
                                    <p:anim calcmode="lin" valueType="num">
                                      <p:cBhvr>
                                        <p:cTn id="75" dur="1000" fill="hold"/>
                                        <p:tgtEl>
                                          <p:spTgt spid="58"/>
                                        </p:tgtEl>
                                        <p:attrNameLst>
                                          <p:attrName>ppt_h</p:attrName>
                                        </p:attrNameLst>
                                      </p:cBhvr>
                                      <p:tavLst>
                                        <p:tav tm="0">
                                          <p:val>
                                            <p:fltVal val="0"/>
                                          </p:val>
                                        </p:tav>
                                        <p:tav tm="100000">
                                          <p:val>
                                            <p:strVal val="#ppt_h"/>
                                          </p:val>
                                        </p:tav>
                                      </p:tavLst>
                                    </p:anim>
                                    <p:anim calcmode="lin" valueType="num">
                                      <p:cBhvr>
                                        <p:cTn id="76" dur="1000" fill="hold"/>
                                        <p:tgtEl>
                                          <p:spTgt spid="58"/>
                                        </p:tgtEl>
                                        <p:attrNameLst>
                                          <p:attrName>style.rotation</p:attrName>
                                        </p:attrNameLst>
                                      </p:cBhvr>
                                      <p:tavLst>
                                        <p:tav tm="0">
                                          <p:val>
                                            <p:fltVal val="90"/>
                                          </p:val>
                                        </p:tav>
                                        <p:tav tm="100000">
                                          <p:val>
                                            <p:fltVal val="0"/>
                                          </p:val>
                                        </p:tav>
                                      </p:tavLst>
                                    </p:anim>
                                    <p:animEffect transition="in" filter="fade">
                                      <p:cBhvr>
                                        <p:cTn id="77" dur="1000"/>
                                        <p:tgtEl>
                                          <p:spTgt spid="58"/>
                                        </p:tgtEl>
                                      </p:cBhvr>
                                    </p:animEffect>
                                  </p:childTnLst>
                                  <p:subTnLst>
                                    <p:audio>
                                      <p:cMediaNode>
                                        <p:cTn display="0" masterRel="sameClick">
                                          <p:stCondLst>
                                            <p:cond evt="begin" delay="0">
                                              <p:tn val="72"/>
                                            </p:cond>
                                          </p:stCondLst>
                                          <p:endCondLst>
                                            <p:cond evt="onStopAudio" delay="0">
                                              <p:tgtEl>
                                                <p:sldTgt/>
                                              </p:tgtEl>
                                            </p:cond>
                                          </p:endCondLst>
                                        </p:cTn>
                                        <p:tgtEl>
                                          <p:sndTgt r:embed="rId6"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1" grpId="0" animBg="1"/>
      <p:bldP spid="46" grpId="0" animBg="1"/>
      <p:bldP spid="46" grpId="1" animBg="1"/>
      <p:bldP spid="5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Sahip olduğumuz rollere bağlı olarak çeşitli haklarımız da vardır.</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3248200" y="846792"/>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71" name="Köşeli Çift Ayraç 70"/>
          <p:cNvSpPr/>
          <p:nvPr/>
        </p:nvSpPr>
        <p:spPr>
          <a:xfrm>
            <a:off x="1023163" y="5960382"/>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Aile içindeki haklarınız nelerdir? </a:t>
            </a:r>
            <a:endParaRPr lang="tr-TR" sz="2400" dirty="0">
              <a:solidFill>
                <a:schemeClr val="tx1"/>
              </a:solidFill>
            </a:endParaRPr>
          </a:p>
        </p:txBody>
      </p:sp>
      <p:grpSp>
        <p:nvGrpSpPr>
          <p:cNvPr id="72" name="Grup 71"/>
          <p:cNvGrpSpPr/>
          <p:nvPr/>
        </p:nvGrpSpPr>
        <p:grpSpPr>
          <a:xfrm>
            <a:off x="275141" y="5957358"/>
            <a:ext cx="914437" cy="819703"/>
            <a:chOff x="313837" y="4957280"/>
            <a:chExt cx="914437" cy="819703"/>
          </a:xfrm>
        </p:grpSpPr>
        <p:grpSp>
          <p:nvGrpSpPr>
            <p:cNvPr id="73" name="Grup 72"/>
            <p:cNvGrpSpPr/>
            <p:nvPr/>
          </p:nvGrpSpPr>
          <p:grpSpPr>
            <a:xfrm>
              <a:off x="313837" y="4957280"/>
              <a:ext cx="914437" cy="819703"/>
              <a:chOff x="6709431" y="3270742"/>
              <a:chExt cx="1544353" cy="1384361"/>
            </a:xfrm>
            <a:solidFill>
              <a:schemeClr val="tx1">
                <a:lumMod val="65000"/>
                <a:lumOff val="35000"/>
              </a:schemeClr>
            </a:solidFill>
          </p:grpSpPr>
          <p:sp>
            <p:nvSpPr>
              <p:cNvPr id="7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13" name="Resim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2978" y="831519"/>
            <a:ext cx="4424917" cy="2949944"/>
          </a:xfrm>
          <a:prstGeom prst="rect">
            <a:avLst/>
          </a:prstGeom>
        </p:spPr>
      </p:pic>
      <p:grpSp>
        <p:nvGrpSpPr>
          <p:cNvPr id="41" name="Google Shape;1548;p26"/>
          <p:cNvGrpSpPr/>
          <p:nvPr/>
        </p:nvGrpSpPr>
        <p:grpSpPr>
          <a:xfrm>
            <a:off x="4013923" y="3883018"/>
            <a:ext cx="663625" cy="663625"/>
            <a:chOff x="3246456" y="3096252"/>
            <a:chExt cx="719923" cy="719923"/>
          </a:xfrm>
        </p:grpSpPr>
        <p:sp>
          <p:nvSpPr>
            <p:cNvPr id="42"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3"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4" name="Google Shape;1592;p27"/>
          <p:cNvSpPr/>
          <p:nvPr/>
        </p:nvSpPr>
        <p:spPr>
          <a:xfrm>
            <a:off x="4779245" y="3781463"/>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Yeme, içme, giyinme ve barınma gibi </a:t>
            </a:r>
            <a:r>
              <a:rPr lang="tr-TR" sz="2400" dirty="0" smtClean="0"/>
              <a:t>ihtiyaçlarımızın </a:t>
            </a:r>
            <a:r>
              <a:rPr lang="tr-TR" sz="2400" dirty="0"/>
              <a:t>karşılanması </a:t>
            </a:r>
            <a:endParaRPr sz="2400" dirty="0"/>
          </a:p>
        </p:txBody>
      </p:sp>
      <p:grpSp>
        <p:nvGrpSpPr>
          <p:cNvPr id="45" name="Google Shape;1548;p26"/>
          <p:cNvGrpSpPr/>
          <p:nvPr/>
        </p:nvGrpSpPr>
        <p:grpSpPr>
          <a:xfrm>
            <a:off x="3975344" y="4871353"/>
            <a:ext cx="663625" cy="663625"/>
            <a:chOff x="3246456" y="3096252"/>
            <a:chExt cx="719923" cy="719923"/>
          </a:xfrm>
        </p:grpSpPr>
        <p:sp>
          <p:nvSpPr>
            <p:cNvPr id="46"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7"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8" name="Google Shape;1592;p27"/>
          <p:cNvSpPr/>
          <p:nvPr/>
        </p:nvSpPr>
        <p:spPr>
          <a:xfrm>
            <a:off x="4740666" y="4769798"/>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Aile içinde fikirlerimizi söyleyebilmemiz</a:t>
            </a:r>
            <a:r>
              <a:rPr lang="tr-TR" sz="3200" dirty="0"/>
              <a:t> </a:t>
            </a:r>
            <a:endParaRPr sz="3200" dirty="0"/>
          </a:p>
        </p:txBody>
      </p:sp>
      <p:grpSp>
        <p:nvGrpSpPr>
          <p:cNvPr id="49" name="Google Shape;1548;p26"/>
          <p:cNvGrpSpPr/>
          <p:nvPr/>
        </p:nvGrpSpPr>
        <p:grpSpPr>
          <a:xfrm>
            <a:off x="3975344" y="5885855"/>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2" name="Google Shape;1592;p27"/>
          <p:cNvSpPr/>
          <p:nvPr/>
        </p:nvSpPr>
        <p:spPr>
          <a:xfrm>
            <a:off x="4740666" y="5784300"/>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Ailemizin eğitimimiz için gerekenleri yapması</a:t>
            </a:r>
            <a:r>
              <a:rPr lang="tr-TR" sz="3200" dirty="0"/>
              <a:t> </a:t>
            </a:r>
            <a:endParaRPr sz="4000" dirty="0"/>
          </a:p>
        </p:txBody>
      </p:sp>
      <p:sp>
        <p:nvSpPr>
          <p:cNvPr id="59" name="Köşeli Çift Ayraç 58"/>
          <p:cNvSpPr/>
          <p:nvPr/>
        </p:nvSpPr>
        <p:spPr>
          <a:xfrm>
            <a:off x="1023163" y="5976244"/>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Okuldaki haklarınız nelerdir? </a:t>
            </a:r>
            <a:endParaRPr lang="tr-TR" sz="2400" dirty="0">
              <a:solidFill>
                <a:schemeClr val="tx1"/>
              </a:solidFill>
            </a:endParaRPr>
          </a:p>
        </p:txBody>
      </p:sp>
      <p:grpSp>
        <p:nvGrpSpPr>
          <p:cNvPr id="61" name="Grup 60"/>
          <p:cNvGrpSpPr/>
          <p:nvPr/>
        </p:nvGrpSpPr>
        <p:grpSpPr>
          <a:xfrm>
            <a:off x="275141" y="5973220"/>
            <a:ext cx="914437" cy="819703"/>
            <a:chOff x="313837" y="4957280"/>
            <a:chExt cx="914437" cy="819703"/>
          </a:xfrm>
        </p:grpSpPr>
        <p:grpSp>
          <p:nvGrpSpPr>
            <p:cNvPr id="62" name="Grup 61"/>
            <p:cNvGrpSpPr/>
            <p:nvPr/>
          </p:nvGrpSpPr>
          <p:grpSpPr>
            <a:xfrm>
              <a:off x="313837" y="4957280"/>
              <a:ext cx="914437" cy="819703"/>
              <a:chOff x="6709431" y="3270742"/>
              <a:chExt cx="1544353" cy="1384361"/>
            </a:xfrm>
            <a:solidFill>
              <a:schemeClr val="tx1">
                <a:lumMod val="65000"/>
                <a:lumOff val="35000"/>
              </a:schemeClr>
            </a:solidFill>
          </p:grpSpPr>
          <p:sp>
            <p:nvSpPr>
              <p:cNvPr id="6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8"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2228975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Effect transition="in" filter="fade">
                                      <p:cBhvr>
                                        <p:cTn id="20" dur="500"/>
                                        <p:tgtEl>
                                          <p:spTgt spid="72"/>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wipe(left)">
                                      <p:cBhvr>
                                        <p:cTn id="24" dur="500"/>
                                        <p:tgtEl>
                                          <p:spTgt spid="7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xit" presetSubtype="2" fill="hold" grpId="1" nodeType="clickEffect">
                                  <p:stCondLst>
                                    <p:cond delay="0"/>
                                  </p:stCondLst>
                                  <p:childTnLst>
                                    <p:animEffect transition="out" filter="wipe(right)">
                                      <p:cBhvr>
                                        <p:cTn id="28" dur="500"/>
                                        <p:tgtEl>
                                          <p:spTgt spid="71"/>
                                        </p:tgtEl>
                                      </p:cBhvr>
                                    </p:animEffect>
                                    <p:set>
                                      <p:cBhvr>
                                        <p:cTn id="29" dur="1" fill="hold">
                                          <p:stCondLst>
                                            <p:cond delay="499"/>
                                          </p:stCondLst>
                                        </p:cTn>
                                        <p:tgtEl>
                                          <p:spTgt spid="71"/>
                                        </p:tgtEl>
                                        <p:attrNameLst>
                                          <p:attrName>style.visibility</p:attrName>
                                        </p:attrNameLst>
                                      </p:cBhvr>
                                      <p:to>
                                        <p:strVal val="hidden"/>
                                      </p:to>
                                    </p:set>
                                  </p:childTnLst>
                                </p:cTn>
                              </p:par>
                            </p:childTnLst>
                          </p:cTn>
                        </p:par>
                        <p:par>
                          <p:cTn id="30" fill="hold">
                            <p:stCondLst>
                              <p:cond delay="500"/>
                            </p:stCondLst>
                            <p:childTnLst>
                              <p:par>
                                <p:cTn id="31" presetID="53" presetClass="exit" presetSubtype="32" fill="hold" nodeType="afterEffect">
                                  <p:stCondLst>
                                    <p:cond delay="0"/>
                                  </p:stCondLst>
                                  <p:childTnLst>
                                    <p:anim calcmode="lin" valueType="num">
                                      <p:cBhvr>
                                        <p:cTn id="32" dur="500"/>
                                        <p:tgtEl>
                                          <p:spTgt spid="72"/>
                                        </p:tgtEl>
                                        <p:attrNameLst>
                                          <p:attrName>ppt_w</p:attrName>
                                        </p:attrNameLst>
                                      </p:cBhvr>
                                      <p:tavLst>
                                        <p:tav tm="0">
                                          <p:val>
                                            <p:strVal val="ppt_w"/>
                                          </p:val>
                                        </p:tav>
                                        <p:tav tm="100000">
                                          <p:val>
                                            <p:fltVal val="0"/>
                                          </p:val>
                                        </p:tav>
                                      </p:tavLst>
                                    </p:anim>
                                    <p:anim calcmode="lin" valueType="num">
                                      <p:cBhvr>
                                        <p:cTn id="33" dur="500"/>
                                        <p:tgtEl>
                                          <p:spTgt spid="72"/>
                                        </p:tgtEl>
                                        <p:attrNameLst>
                                          <p:attrName>ppt_h</p:attrName>
                                        </p:attrNameLst>
                                      </p:cBhvr>
                                      <p:tavLst>
                                        <p:tav tm="0">
                                          <p:val>
                                            <p:strVal val="ppt_h"/>
                                          </p:val>
                                        </p:tav>
                                        <p:tav tm="100000">
                                          <p:val>
                                            <p:fltVal val="0"/>
                                          </p:val>
                                        </p:tav>
                                      </p:tavLst>
                                    </p:anim>
                                    <p:animEffect transition="out" filter="fade">
                                      <p:cBhvr>
                                        <p:cTn id="34" dur="500"/>
                                        <p:tgtEl>
                                          <p:spTgt spid="72"/>
                                        </p:tgtEl>
                                      </p:cBhvr>
                                    </p:animEffect>
                                    <p:set>
                                      <p:cBhvr>
                                        <p:cTn id="35" dur="1" fill="hold">
                                          <p:stCondLst>
                                            <p:cond delay="499"/>
                                          </p:stCondLst>
                                        </p:cTn>
                                        <p:tgtEl>
                                          <p:spTgt spid="7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41"/>
                                        </p:tgtEl>
                                        <p:attrNameLst>
                                          <p:attrName>style.visibility</p:attrName>
                                        </p:attrNameLst>
                                      </p:cBhvr>
                                      <p:to>
                                        <p:strVal val="visible"/>
                                      </p:to>
                                    </p:set>
                                    <p:anim calcmode="lin" valueType="num">
                                      <p:cBhvr>
                                        <p:cTn id="40" dur="500" fill="hold"/>
                                        <p:tgtEl>
                                          <p:spTgt spid="41"/>
                                        </p:tgtEl>
                                        <p:attrNameLst>
                                          <p:attrName>ppt_w</p:attrName>
                                        </p:attrNameLst>
                                      </p:cBhvr>
                                      <p:tavLst>
                                        <p:tav tm="0">
                                          <p:val>
                                            <p:fltVal val="0"/>
                                          </p:val>
                                        </p:tav>
                                        <p:tav tm="100000">
                                          <p:val>
                                            <p:strVal val="#ppt_w"/>
                                          </p:val>
                                        </p:tav>
                                      </p:tavLst>
                                    </p:anim>
                                    <p:anim calcmode="lin" valueType="num">
                                      <p:cBhvr>
                                        <p:cTn id="41" dur="500" fill="hold"/>
                                        <p:tgtEl>
                                          <p:spTgt spid="41"/>
                                        </p:tgtEl>
                                        <p:attrNameLst>
                                          <p:attrName>ppt_h</p:attrName>
                                        </p:attrNameLst>
                                      </p:cBhvr>
                                      <p:tavLst>
                                        <p:tav tm="0">
                                          <p:val>
                                            <p:fltVal val="0"/>
                                          </p:val>
                                        </p:tav>
                                        <p:tav tm="100000">
                                          <p:val>
                                            <p:strVal val="#ppt_h"/>
                                          </p:val>
                                        </p:tav>
                                      </p:tavLst>
                                    </p:anim>
                                    <p:animEffect transition="in" filter="fade">
                                      <p:cBhvr>
                                        <p:cTn id="42" dur="500"/>
                                        <p:tgtEl>
                                          <p:spTgt spid="41"/>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left)">
                                      <p:cBhvr>
                                        <p:cTn id="46" dur="500"/>
                                        <p:tgtEl>
                                          <p:spTgt spid="44"/>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500" fill="hold"/>
                                        <p:tgtEl>
                                          <p:spTgt spid="45"/>
                                        </p:tgtEl>
                                        <p:attrNameLst>
                                          <p:attrName>ppt_w</p:attrName>
                                        </p:attrNameLst>
                                      </p:cBhvr>
                                      <p:tavLst>
                                        <p:tav tm="0">
                                          <p:val>
                                            <p:fltVal val="0"/>
                                          </p:val>
                                        </p:tav>
                                        <p:tav tm="100000">
                                          <p:val>
                                            <p:strVal val="#ppt_w"/>
                                          </p:val>
                                        </p:tav>
                                      </p:tavLst>
                                    </p:anim>
                                    <p:anim calcmode="lin" valueType="num">
                                      <p:cBhvr>
                                        <p:cTn id="52" dur="500" fill="hold"/>
                                        <p:tgtEl>
                                          <p:spTgt spid="45"/>
                                        </p:tgtEl>
                                        <p:attrNameLst>
                                          <p:attrName>ppt_h</p:attrName>
                                        </p:attrNameLst>
                                      </p:cBhvr>
                                      <p:tavLst>
                                        <p:tav tm="0">
                                          <p:val>
                                            <p:fltVal val="0"/>
                                          </p:val>
                                        </p:tav>
                                        <p:tav tm="100000">
                                          <p:val>
                                            <p:strVal val="#ppt_h"/>
                                          </p:val>
                                        </p:tav>
                                      </p:tavLst>
                                    </p:anim>
                                    <p:animEffect transition="in" filter="fade">
                                      <p:cBhvr>
                                        <p:cTn id="53" dur="500"/>
                                        <p:tgtEl>
                                          <p:spTgt spid="45"/>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left)">
                                      <p:cBhvr>
                                        <p:cTn id="57" dur="500"/>
                                        <p:tgtEl>
                                          <p:spTgt spid="48"/>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Effect transition="in" filter="fade">
                                      <p:cBhvr>
                                        <p:cTn id="64" dur="500"/>
                                        <p:tgtEl>
                                          <p:spTgt spid="49"/>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Effect transition="in" filter="wipe(left)">
                                      <p:cBhvr>
                                        <p:cTn id="68" dur="500"/>
                                        <p:tgtEl>
                                          <p:spTgt spid="52"/>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61"/>
                                        </p:tgtEl>
                                        <p:attrNameLst>
                                          <p:attrName>style.visibility</p:attrName>
                                        </p:attrNameLst>
                                      </p:cBhvr>
                                      <p:to>
                                        <p:strVal val="visible"/>
                                      </p:to>
                                    </p:set>
                                    <p:anim calcmode="lin" valueType="num">
                                      <p:cBhvr>
                                        <p:cTn id="73" dur="500" fill="hold"/>
                                        <p:tgtEl>
                                          <p:spTgt spid="61"/>
                                        </p:tgtEl>
                                        <p:attrNameLst>
                                          <p:attrName>ppt_w</p:attrName>
                                        </p:attrNameLst>
                                      </p:cBhvr>
                                      <p:tavLst>
                                        <p:tav tm="0">
                                          <p:val>
                                            <p:fltVal val="0"/>
                                          </p:val>
                                        </p:tav>
                                        <p:tav tm="100000">
                                          <p:val>
                                            <p:strVal val="#ppt_w"/>
                                          </p:val>
                                        </p:tav>
                                      </p:tavLst>
                                    </p:anim>
                                    <p:anim calcmode="lin" valueType="num">
                                      <p:cBhvr>
                                        <p:cTn id="74" dur="500" fill="hold"/>
                                        <p:tgtEl>
                                          <p:spTgt spid="61"/>
                                        </p:tgtEl>
                                        <p:attrNameLst>
                                          <p:attrName>ppt_h</p:attrName>
                                        </p:attrNameLst>
                                      </p:cBhvr>
                                      <p:tavLst>
                                        <p:tav tm="0">
                                          <p:val>
                                            <p:fltVal val="0"/>
                                          </p:val>
                                        </p:tav>
                                        <p:tav tm="100000">
                                          <p:val>
                                            <p:strVal val="#ppt_h"/>
                                          </p:val>
                                        </p:tav>
                                      </p:tavLst>
                                    </p:anim>
                                    <p:animEffect transition="in" filter="fade">
                                      <p:cBhvr>
                                        <p:cTn id="75" dur="500"/>
                                        <p:tgtEl>
                                          <p:spTgt spid="61"/>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wipe(left)">
                                      <p:cBhvr>
                                        <p:cTn id="7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1" grpId="0" animBg="1"/>
      <p:bldP spid="71" grpId="1" animBg="1"/>
      <p:bldP spid="44" grpId="0" animBg="1"/>
      <p:bldP spid="48" grpId="0" animBg="1"/>
      <p:bldP spid="52" grpId="0" animBg="1"/>
      <p:bldP spid="5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Sahip olduğumuz rollere bağlı olarak çeşitli haklarımız da vardır.</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3248200" y="846792"/>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nvGrpSpPr>
          <p:cNvPr id="41" name="Google Shape;1548;p26"/>
          <p:cNvGrpSpPr/>
          <p:nvPr/>
        </p:nvGrpSpPr>
        <p:grpSpPr>
          <a:xfrm>
            <a:off x="4013923" y="3883018"/>
            <a:ext cx="663625" cy="663625"/>
            <a:chOff x="3246456" y="3096252"/>
            <a:chExt cx="719923" cy="719923"/>
          </a:xfrm>
        </p:grpSpPr>
        <p:sp>
          <p:nvSpPr>
            <p:cNvPr id="42"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3"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4" name="Google Shape;1592;p27"/>
          <p:cNvSpPr/>
          <p:nvPr/>
        </p:nvSpPr>
        <p:spPr>
          <a:xfrm>
            <a:off x="4779245" y="3781463"/>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Sağlıklı ve temiz bir ortamda eğitim görmek</a:t>
            </a:r>
            <a:r>
              <a:rPr lang="tr-TR" sz="3200" dirty="0"/>
              <a:t> </a:t>
            </a:r>
            <a:endParaRPr sz="3200" dirty="0"/>
          </a:p>
        </p:txBody>
      </p:sp>
      <p:grpSp>
        <p:nvGrpSpPr>
          <p:cNvPr id="45" name="Google Shape;1548;p26"/>
          <p:cNvGrpSpPr/>
          <p:nvPr/>
        </p:nvGrpSpPr>
        <p:grpSpPr>
          <a:xfrm>
            <a:off x="3975344" y="4871353"/>
            <a:ext cx="663625" cy="663625"/>
            <a:chOff x="3246456" y="3096252"/>
            <a:chExt cx="719923" cy="719923"/>
          </a:xfrm>
        </p:grpSpPr>
        <p:sp>
          <p:nvSpPr>
            <p:cNvPr id="46"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7"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8" name="Google Shape;1592;p27"/>
          <p:cNvSpPr/>
          <p:nvPr/>
        </p:nvSpPr>
        <p:spPr>
          <a:xfrm>
            <a:off x="4740666" y="4769798"/>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Okulun kütüphanesinden faydalanmak</a:t>
            </a:r>
            <a:r>
              <a:rPr lang="tr-TR" sz="3200" dirty="0"/>
              <a:t> </a:t>
            </a:r>
            <a:endParaRPr sz="4000" dirty="0"/>
          </a:p>
        </p:txBody>
      </p:sp>
      <p:grpSp>
        <p:nvGrpSpPr>
          <p:cNvPr id="49" name="Google Shape;1548;p26"/>
          <p:cNvGrpSpPr/>
          <p:nvPr/>
        </p:nvGrpSpPr>
        <p:grpSpPr>
          <a:xfrm>
            <a:off x="3975344" y="5885855"/>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2" name="Google Shape;1592;p27"/>
          <p:cNvSpPr/>
          <p:nvPr/>
        </p:nvSpPr>
        <p:spPr>
          <a:xfrm>
            <a:off x="4740666" y="5784300"/>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Teneffüse çıkmak</a:t>
            </a:r>
            <a:r>
              <a:rPr lang="tr-TR" sz="3200" dirty="0"/>
              <a:t> </a:t>
            </a:r>
            <a:endParaRPr sz="4800" dirty="0"/>
          </a:p>
        </p:txBody>
      </p:sp>
      <p:pic>
        <p:nvPicPr>
          <p:cNvPr id="14" name="Resim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81516" y="815537"/>
            <a:ext cx="4424917" cy="2953226"/>
          </a:xfrm>
          <a:prstGeom prst="rect">
            <a:avLst/>
          </a:prstGeom>
        </p:spPr>
      </p:pic>
      <p:sp>
        <p:nvSpPr>
          <p:cNvPr id="26"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62049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p:cTn id="18" dur="500" fill="hold"/>
                                        <p:tgtEl>
                                          <p:spTgt spid="45"/>
                                        </p:tgtEl>
                                        <p:attrNameLst>
                                          <p:attrName>ppt_w</p:attrName>
                                        </p:attrNameLst>
                                      </p:cBhvr>
                                      <p:tavLst>
                                        <p:tav tm="0">
                                          <p:val>
                                            <p:fltVal val="0"/>
                                          </p:val>
                                        </p:tav>
                                        <p:tav tm="100000">
                                          <p:val>
                                            <p:strVal val="#ppt_w"/>
                                          </p:val>
                                        </p:tav>
                                      </p:tavLst>
                                    </p:anim>
                                    <p:anim calcmode="lin" valueType="num">
                                      <p:cBhvr>
                                        <p:cTn id="19" dur="500" fill="hold"/>
                                        <p:tgtEl>
                                          <p:spTgt spid="45"/>
                                        </p:tgtEl>
                                        <p:attrNameLst>
                                          <p:attrName>ppt_h</p:attrName>
                                        </p:attrNameLst>
                                      </p:cBhvr>
                                      <p:tavLst>
                                        <p:tav tm="0">
                                          <p:val>
                                            <p:fltVal val="0"/>
                                          </p:val>
                                        </p:tav>
                                        <p:tav tm="100000">
                                          <p:val>
                                            <p:strVal val="#ppt_h"/>
                                          </p:val>
                                        </p:tav>
                                      </p:tavLst>
                                    </p:anim>
                                    <p:animEffect transition="in" filter="fade">
                                      <p:cBhvr>
                                        <p:cTn id="20" dur="500"/>
                                        <p:tgtEl>
                                          <p:spTgt spid="45"/>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wipe(left)">
                                      <p:cBhvr>
                                        <p:cTn id="24" dur="500"/>
                                        <p:tgtEl>
                                          <p:spTgt spid="48"/>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left)">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547946167"/>
              </p:ext>
            </p:extLst>
          </p:nvPr>
        </p:nvGraphicFramePr>
        <p:xfrm>
          <a:off x="0" y="4173278"/>
          <a:ext cx="12191999" cy="2289132"/>
        </p:xfrm>
        <a:graphic>
          <a:graphicData uri="http://schemas.openxmlformats.org/drawingml/2006/table">
            <a:tbl>
              <a:tblPr firstRow="1" bandRow="1">
                <a:tableStyleId>{21E4AEA4-8DFA-4A89-87EB-49C32662AFE0}</a:tableStyleId>
              </a:tblPr>
              <a:tblGrid>
                <a:gridCol w="3933173">
                  <a:extLst>
                    <a:ext uri="{9D8B030D-6E8A-4147-A177-3AD203B41FA5}">
                      <a16:colId xmlns:a16="http://schemas.microsoft.com/office/drawing/2014/main" val="2088508982"/>
                    </a:ext>
                  </a:extLst>
                </a:gridCol>
                <a:gridCol w="4083485">
                  <a:extLst>
                    <a:ext uri="{9D8B030D-6E8A-4147-A177-3AD203B41FA5}">
                      <a16:colId xmlns:a16="http://schemas.microsoft.com/office/drawing/2014/main" val="2193459352"/>
                    </a:ext>
                  </a:extLst>
                </a:gridCol>
                <a:gridCol w="4175341">
                  <a:extLst>
                    <a:ext uri="{9D8B030D-6E8A-4147-A177-3AD203B41FA5}">
                      <a16:colId xmlns:a16="http://schemas.microsoft.com/office/drawing/2014/main" val="679382273"/>
                    </a:ext>
                  </a:extLst>
                </a:gridCol>
              </a:tblGrid>
              <a:tr h="576198">
                <a:tc>
                  <a:txBody>
                    <a:bodyPr/>
                    <a:lstStyle/>
                    <a:p>
                      <a:pPr algn="ctr"/>
                      <a:r>
                        <a:rPr lang="tr-TR" dirty="0" smtClean="0"/>
                        <a:t>AİLE</a:t>
                      </a:r>
                      <a:endParaRPr lang="tr-TR" dirty="0"/>
                    </a:p>
                  </a:txBody>
                  <a:tcPr anchor="ctr"/>
                </a:tc>
                <a:tc>
                  <a:txBody>
                    <a:bodyPr/>
                    <a:lstStyle/>
                    <a:p>
                      <a:pPr algn="ctr"/>
                      <a:r>
                        <a:rPr lang="tr-TR" dirty="0" smtClean="0"/>
                        <a:t>OKUL</a:t>
                      </a:r>
                      <a:endParaRPr lang="tr-TR" dirty="0"/>
                    </a:p>
                  </a:txBody>
                  <a:tcPr anchor="ctr"/>
                </a:tc>
                <a:tc>
                  <a:txBody>
                    <a:bodyPr/>
                    <a:lstStyle/>
                    <a:p>
                      <a:pPr algn="ctr"/>
                      <a:r>
                        <a:rPr lang="tr-TR" dirty="0" smtClean="0"/>
                        <a:t>SPOR KULÜBÜ</a:t>
                      </a:r>
                      <a:endParaRPr lang="tr-TR" dirty="0"/>
                    </a:p>
                  </a:txBody>
                  <a:tcPr anchor="ctr"/>
                </a:tc>
                <a:extLst>
                  <a:ext uri="{0D108BD9-81ED-4DB2-BD59-A6C34878D82A}">
                    <a16:rowId xmlns:a16="http://schemas.microsoft.com/office/drawing/2014/main" val="3338880585"/>
                  </a:ext>
                </a:extLst>
              </a:tr>
              <a:tr h="856467">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806444179"/>
                  </a:ext>
                </a:extLst>
              </a:tr>
              <a:tr h="856467">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73052363"/>
                  </a:ext>
                </a:extLst>
              </a:tr>
            </a:tbl>
          </a:graphicData>
        </a:graphic>
      </p:graphicFrame>
      <p:sp>
        <p:nvSpPr>
          <p:cNvPr id="3" name="Title 1"/>
          <p:cNvSpPr txBox="1">
            <a:spLocks/>
          </p:cNvSpPr>
          <p:nvPr/>
        </p:nvSpPr>
        <p:spPr>
          <a:xfrm>
            <a:off x="114300" y="910988"/>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Verilen hakkın hangi gruba ait olduğunu söyleyiniz.</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7" name="Title 1"/>
          <p:cNvSpPr txBox="1">
            <a:spLocks/>
          </p:cNvSpPr>
          <p:nvPr/>
        </p:nvSpPr>
        <p:spPr>
          <a:xfrm>
            <a:off x="1" y="4736950"/>
            <a:ext cx="3933172"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Sağlıklı bir barınma imkânına sahip </a:t>
            </a:r>
            <a:r>
              <a:rPr lang="tr-TR" sz="2400" dirty="0" smtClean="0">
                <a:solidFill>
                  <a:schemeClr val="tx1"/>
                </a:solidFill>
              </a:rPr>
              <a:t>olmak</a:t>
            </a:r>
          </a:p>
        </p:txBody>
      </p:sp>
      <p:sp>
        <p:nvSpPr>
          <p:cNvPr id="22" name="Yamuk 21"/>
          <p:cNvSpPr/>
          <p:nvPr/>
        </p:nvSpPr>
        <p:spPr>
          <a:xfrm>
            <a:off x="1841499" y="1817026"/>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a:solidFill>
                  <a:schemeClr val="tx1"/>
                </a:solidFill>
              </a:rPr>
              <a:t>Sağlıklı </a:t>
            </a:r>
            <a:r>
              <a:rPr lang="tr-TR" sz="2400" dirty="0" smtClean="0">
                <a:solidFill>
                  <a:schemeClr val="tx1"/>
                </a:solidFill>
              </a:rPr>
              <a:t>bir barınma imkânına sahip olmak</a:t>
            </a:r>
            <a:r>
              <a:rPr lang="tr-TR" sz="3200" dirty="0" smtClean="0">
                <a:solidFill>
                  <a:schemeClr val="tx1"/>
                </a:solidFill>
              </a:rPr>
              <a:t> </a:t>
            </a:r>
            <a:endParaRPr lang="tr-TR" sz="3200" dirty="0">
              <a:solidFill>
                <a:schemeClr val="tx1"/>
              </a:solidFill>
            </a:endParaRPr>
          </a:p>
        </p:txBody>
      </p:sp>
      <p:sp>
        <p:nvSpPr>
          <p:cNvPr id="25" name="Title 1"/>
          <p:cNvSpPr txBox="1">
            <a:spLocks/>
          </p:cNvSpPr>
          <p:nvPr/>
        </p:nvSpPr>
        <p:spPr>
          <a:xfrm>
            <a:off x="3933173" y="4736950"/>
            <a:ext cx="3933172"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Kütüphaneden yararlanabilmek</a:t>
            </a:r>
            <a:endParaRPr lang="tr-TR" dirty="0">
              <a:solidFill>
                <a:schemeClr val="tx1"/>
              </a:solidFill>
            </a:endParaRPr>
          </a:p>
        </p:txBody>
      </p:sp>
      <p:sp>
        <p:nvSpPr>
          <p:cNvPr id="26" name="Yamuk 25"/>
          <p:cNvSpPr/>
          <p:nvPr/>
        </p:nvSpPr>
        <p:spPr>
          <a:xfrm>
            <a:off x="1841499" y="1817026"/>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Kütüphaneden yararlanabilmek</a:t>
            </a:r>
            <a:endParaRPr lang="tr-TR" sz="4000" dirty="0">
              <a:solidFill>
                <a:schemeClr val="tx1"/>
              </a:solidFill>
            </a:endParaRPr>
          </a:p>
        </p:txBody>
      </p:sp>
      <p:sp>
        <p:nvSpPr>
          <p:cNvPr id="29" name="Yamuk 28"/>
          <p:cNvSpPr/>
          <p:nvPr/>
        </p:nvSpPr>
        <p:spPr>
          <a:xfrm>
            <a:off x="1841499" y="1810447"/>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Voleybol sahasından yararlanabilmek</a:t>
            </a:r>
            <a:endParaRPr lang="tr-TR" sz="4000" dirty="0">
              <a:solidFill>
                <a:schemeClr val="tx1"/>
              </a:solidFill>
            </a:endParaRPr>
          </a:p>
        </p:txBody>
      </p:sp>
      <p:sp>
        <p:nvSpPr>
          <p:cNvPr id="30" name="Title 1"/>
          <p:cNvSpPr txBox="1">
            <a:spLocks/>
          </p:cNvSpPr>
          <p:nvPr/>
        </p:nvSpPr>
        <p:spPr>
          <a:xfrm>
            <a:off x="8020050" y="4736950"/>
            <a:ext cx="4171950"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Voleybol sahasından yararlanabilmek</a:t>
            </a:r>
            <a:endParaRPr lang="tr-TR" dirty="0">
              <a:solidFill>
                <a:schemeClr val="tx1"/>
              </a:solidFill>
            </a:endParaRPr>
          </a:p>
        </p:txBody>
      </p:sp>
      <p:sp>
        <p:nvSpPr>
          <p:cNvPr id="31" name="Yamuk 30"/>
          <p:cNvSpPr/>
          <p:nvPr/>
        </p:nvSpPr>
        <p:spPr>
          <a:xfrm>
            <a:off x="1841499" y="1812977"/>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Teneffüse çıkabilmek</a:t>
            </a:r>
            <a:endParaRPr lang="tr-TR" sz="4000" dirty="0">
              <a:solidFill>
                <a:schemeClr val="tx1"/>
              </a:solidFill>
            </a:endParaRPr>
          </a:p>
        </p:txBody>
      </p:sp>
      <p:sp>
        <p:nvSpPr>
          <p:cNvPr id="32" name="Title 1"/>
          <p:cNvSpPr txBox="1">
            <a:spLocks/>
          </p:cNvSpPr>
          <p:nvPr/>
        </p:nvSpPr>
        <p:spPr>
          <a:xfrm>
            <a:off x="3933173" y="5602028"/>
            <a:ext cx="3933172"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Teneffüse çıkabilmek</a:t>
            </a:r>
            <a:endParaRPr lang="tr-TR" dirty="0">
              <a:solidFill>
                <a:schemeClr val="tx1"/>
              </a:solidFill>
            </a:endParaRPr>
          </a:p>
        </p:txBody>
      </p:sp>
      <p:sp>
        <p:nvSpPr>
          <p:cNvPr id="33" name="Yamuk 32"/>
          <p:cNvSpPr/>
          <p:nvPr/>
        </p:nvSpPr>
        <p:spPr>
          <a:xfrm>
            <a:off x="1841499" y="1814133"/>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Kendimize ait odamızın olması</a:t>
            </a:r>
            <a:endParaRPr lang="tr-TR" sz="4000" dirty="0">
              <a:solidFill>
                <a:schemeClr val="tx1"/>
              </a:solidFill>
            </a:endParaRPr>
          </a:p>
        </p:txBody>
      </p:sp>
      <p:sp>
        <p:nvSpPr>
          <p:cNvPr id="34" name="Title 1"/>
          <p:cNvSpPr txBox="1">
            <a:spLocks/>
          </p:cNvSpPr>
          <p:nvPr/>
        </p:nvSpPr>
        <p:spPr>
          <a:xfrm>
            <a:off x="-19211" y="5602028"/>
            <a:ext cx="3933172"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Kendimize ait odamızın olması</a:t>
            </a:r>
          </a:p>
        </p:txBody>
      </p:sp>
      <p:sp>
        <p:nvSpPr>
          <p:cNvPr id="35" name="Yamuk 34"/>
          <p:cNvSpPr/>
          <p:nvPr/>
        </p:nvSpPr>
        <p:spPr>
          <a:xfrm>
            <a:off x="1841499" y="1793345"/>
            <a:ext cx="8915400" cy="811602"/>
          </a:xfrm>
          <a:prstGeom prst="trapezoid">
            <a:avLst>
              <a:gd name="adj" fmla="val 0"/>
            </a:avLst>
          </a:prstGeom>
          <a:solidFill>
            <a:srgbClr val="FFCC00"/>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a:solidFill>
                  <a:schemeClr val="tx1"/>
                </a:solidFill>
              </a:rPr>
              <a:t>Antrenmanlara katılabilmek</a:t>
            </a:r>
          </a:p>
        </p:txBody>
      </p:sp>
      <p:sp>
        <p:nvSpPr>
          <p:cNvPr id="36" name="Title 1"/>
          <p:cNvSpPr txBox="1">
            <a:spLocks/>
          </p:cNvSpPr>
          <p:nvPr/>
        </p:nvSpPr>
        <p:spPr>
          <a:xfrm>
            <a:off x="8020050" y="5608607"/>
            <a:ext cx="4171950" cy="851770"/>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Antrenmanlara katılabilmek</a:t>
            </a:r>
            <a:endParaRPr lang="tr-TR" dirty="0">
              <a:solidFill>
                <a:schemeClr val="tx1"/>
              </a:solidFill>
            </a:endParaRPr>
          </a:p>
        </p:txBody>
      </p:sp>
      <p:sp>
        <p:nvSpPr>
          <p:cNvPr id="19" name="Rectangle: Rounded Corners 111">
            <a:hlinkClick r:id="rId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45384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par>
                                <p:cTn id="17" presetID="53" presetClass="exit" presetSubtype="32" fill="hold" grpId="1" nodeType="withEffect">
                                  <p:stCondLst>
                                    <p:cond delay="0"/>
                                  </p:stCondLst>
                                  <p:childTnLst>
                                    <p:anim calcmode="lin" valueType="num">
                                      <p:cBhvr>
                                        <p:cTn id="18" dur="500"/>
                                        <p:tgtEl>
                                          <p:spTgt spid="22"/>
                                        </p:tgtEl>
                                        <p:attrNameLst>
                                          <p:attrName>ppt_w</p:attrName>
                                        </p:attrNameLst>
                                      </p:cBhvr>
                                      <p:tavLst>
                                        <p:tav tm="0">
                                          <p:val>
                                            <p:strVal val="ppt_w"/>
                                          </p:val>
                                        </p:tav>
                                        <p:tav tm="100000">
                                          <p:val>
                                            <p:fltVal val="0"/>
                                          </p:val>
                                        </p:tav>
                                      </p:tavLst>
                                    </p:anim>
                                    <p:anim calcmode="lin" valueType="num">
                                      <p:cBhvr>
                                        <p:cTn id="19" dur="500"/>
                                        <p:tgtEl>
                                          <p:spTgt spid="22"/>
                                        </p:tgtEl>
                                        <p:attrNameLst>
                                          <p:attrName>ppt_h</p:attrName>
                                        </p:attrNameLst>
                                      </p:cBhvr>
                                      <p:tavLst>
                                        <p:tav tm="0">
                                          <p:val>
                                            <p:strVal val="ppt_h"/>
                                          </p:val>
                                        </p:tav>
                                        <p:tav tm="100000">
                                          <p:val>
                                            <p:fltVal val="0"/>
                                          </p:val>
                                        </p:tav>
                                      </p:tavLst>
                                    </p:anim>
                                    <p:animEffect transition="out" filter="fade">
                                      <p:cBhvr>
                                        <p:cTn id="20" dur="500"/>
                                        <p:tgtEl>
                                          <p:spTgt spid="22"/>
                                        </p:tgtEl>
                                      </p:cBhvr>
                                    </p:animEffect>
                                    <p:set>
                                      <p:cBhvr>
                                        <p:cTn id="21" dur="1" fill="hold">
                                          <p:stCondLst>
                                            <p:cond delay="499"/>
                                          </p:stCondLst>
                                        </p:cTn>
                                        <p:tgtEl>
                                          <p:spTgt spid="2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fltVal val="0"/>
                                          </p:val>
                                        </p:tav>
                                        <p:tav tm="100000">
                                          <p:val>
                                            <p:strVal val="#ppt_w"/>
                                          </p:val>
                                        </p:tav>
                                      </p:tavLst>
                                    </p:anim>
                                    <p:anim calcmode="lin" valueType="num">
                                      <p:cBhvr>
                                        <p:cTn id="34" dur="500" fill="hold"/>
                                        <p:tgtEl>
                                          <p:spTgt spid="25"/>
                                        </p:tgtEl>
                                        <p:attrNameLst>
                                          <p:attrName>ppt_h</p:attrName>
                                        </p:attrNameLst>
                                      </p:cBhvr>
                                      <p:tavLst>
                                        <p:tav tm="0">
                                          <p:val>
                                            <p:fltVal val="0"/>
                                          </p:val>
                                        </p:tav>
                                        <p:tav tm="100000">
                                          <p:val>
                                            <p:strVal val="#ppt_h"/>
                                          </p:val>
                                        </p:tav>
                                      </p:tavLst>
                                    </p:anim>
                                    <p:animEffect transition="in" filter="fade">
                                      <p:cBhvr>
                                        <p:cTn id="35" dur="500"/>
                                        <p:tgtEl>
                                          <p:spTgt spid="25"/>
                                        </p:tgtEl>
                                      </p:cBhvr>
                                    </p:animEffect>
                                  </p:childTnLst>
                                </p:cTn>
                              </p:par>
                              <p:par>
                                <p:cTn id="36" presetID="53" presetClass="exit" presetSubtype="32" fill="hold" grpId="1" nodeType="withEffect">
                                  <p:stCondLst>
                                    <p:cond delay="0"/>
                                  </p:stCondLst>
                                  <p:childTnLst>
                                    <p:anim calcmode="lin" valueType="num">
                                      <p:cBhvr>
                                        <p:cTn id="37" dur="500"/>
                                        <p:tgtEl>
                                          <p:spTgt spid="26"/>
                                        </p:tgtEl>
                                        <p:attrNameLst>
                                          <p:attrName>ppt_w</p:attrName>
                                        </p:attrNameLst>
                                      </p:cBhvr>
                                      <p:tavLst>
                                        <p:tav tm="0">
                                          <p:val>
                                            <p:strVal val="ppt_w"/>
                                          </p:val>
                                        </p:tav>
                                        <p:tav tm="100000">
                                          <p:val>
                                            <p:fltVal val="0"/>
                                          </p:val>
                                        </p:tav>
                                      </p:tavLst>
                                    </p:anim>
                                    <p:anim calcmode="lin" valueType="num">
                                      <p:cBhvr>
                                        <p:cTn id="38" dur="500"/>
                                        <p:tgtEl>
                                          <p:spTgt spid="26"/>
                                        </p:tgtEl>
                                        <p:attrNameLst>
                                          <p:attrName>ppt_h</p:attrName>
                                        </p:attrNameLst>
                                      </p:cBhvr>
                                      <p:tavLst>
                                        <p:tav tm="0">
                                          <p:val>
                                            <p:strVal val="ppt_h"/>
                                          </p:val>
                                        </p:tav>
                                        <p:tav tm="100000">
                                          <p:val>
                                            <p:fltVal val="0"/>
                                          </p:val>
                                        </p:tav>
                                      </p:tavLst>
                                    </p:anim>
                                    <p:animEffect transition="out" filter="fade">
                                      <p:cBhvr>
                                        <p:cTn id="39" dur="500"/>
                                        <p:tgtEl>
                                          <p:spTgt spid="26"/>
                                        </p:tgtEl>
                                      </p:cBhvr>
                                    </p:animEffect>
                                    <p:set>
                                      <p:cBhvr>
                                        <p:cTn id="40" dur="1" fill="hold">
                                          <p:stCondLst>
                                            <p:cond delay="499"/>
                                          </p:stCondLst>
                                        </p:cTn>
                                        <p:tgtEl>
                                          <p:spTgt spid="26"/>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500" fill="hold"/>
                                        <p:tgtEl>
                                          <p:spTgt spid="29"/>
                                        </p:tgtEl>
                                        <p:attrNameLst>
                                          <p:attrName>ppt_w</p:attrName>
                                        </p:attrNameLst>
                                      </p:cBhvr>
                                      <p:tavLst>
                                        <p:tav tm="0">
                                          <p:val>
                                            <p:fltVal val="0"/>
                                          </p:val>
                                        </p:tav>
                                        <p:tav tm="100000">
                                          <p:val>
                                            <p:strVal val="#ppt_w"/>
                                          </p:val>
                                        </p:tav>
                                      </p:tavLst>
                                    </p:anim>
                                    <p:anim calcmode="lin" valueType="num">
                                      <p:cBhvr>
                                        <p:cTn id="46" dur="500" fill="hold"/>
                                        <p:tgtEl>
                                          <p:spTgt spid="29"/>
                                        </p:tgtEl>
                                        <p:attrNameLst>
                                          <p:attrName>ppt_h</p:attrName>
                                        </p:attrNameLst>
                                      </p:cBhvr>
                                      <p:tavLst>
                                        <p:tav tm="0">
                                          <p:val>
                                            <p:fltVal val="0"/>
                                          </p:val>
                                        </p:tav>
                                        <p:tav tm="100000">
                                          <p:val>
                                            <p:strVal val="#ppt_h"/>
                                          </p:val>
                                        </p:tav>
                                      </p:tavLst>
                                    </p:anim>
                                    <p:animEffect transition="in" filter="fade">
                                      <p:cBhvr>
                                        <p:cTn id="47" dur="50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xit" presetSubtype="32" fill="hold" grpId="1" nodeType="withEffect">
                                  <p:stCondLst>
                                    <p:cond delay="0"/>
                                  </p:stCondLst>
                                  <p:childTnLst>
                                    <p:anim calcmode="lin" valueType="num">
                                      <p:cBhvr>
                                        <p:cTn id="56" dur="500"/>
                                        <p:tgtEl>
                                          <p:spTgt spid="29"/>
                                        </p:tgtEl>
                                        <p:attrNameLst>
                                          <p:attrName>ppt_w</p:attrName>
                                        </p:attrNameLst>
                                      </p:cBhvr>
                                      <p:tavLst>
                                        <p:tav tm="0">
                                          <p:val>
                                            <p:strVal val="ppt_w"/>
                                          </p:val>
                                        </p:tav>
                                        <p:tav tm="100000">
                                          <p:val>
                                            <p:fltVal val="0"/>
                                          </p:val>
                                        </p:tav>
                                      </p:tavLst>
                                    </p:anim>
                                    <p:anim calcmode="lin" valueType="num">
                                      <p:cBhvr>
                                        <p:cTn id="57" dur="500"/>
                                        <p:tgtEl>
                                          <p:spTgt spid="29"/>
                                        </p:tgtEl>
                                        <p:attrNameLst>
                                          <p:attrName>ppt_h</p:attrName>
                                        </p:attrNameLst>
                                      </p:cBhvr>
                                      <p:tavLst>
                                        <p:tav tm="0">
                                          <p:val>
                                            <p:strVal val="ppt_h"/>
                                          </p:val>
                                        </p:tav>
                                        <p:tav tm="100000">
                                          <p:val>
                                            <p:fltVal val="0"/>
                                          </p:val>
                                        </p:tav>
                                      </p:tavLst>
                                    </p:anim>
                                    <p:animEffect transition="out" filter="fade">
                                      <p:cBhvr>
                                        <p:cTn id="58" dur="500"/>
                                        <p:tgtEl>
                                          <p:spTgt spid="29"/>
                                        </p:tgtEl>
                                      </p:cBhvr>
                                    </p:animEffect>
                                    <p:set>
                                      <p:cBhvr>
                                        <p:cTn id="59" dur="1" fill="hold">
                                          <p:stCondLst>
                                            <p:cond delay="499"/>
                                          </p:stCondLst>
                                        </p:cTn>
                                        <p:tgtEl>
                                          <p:spTgt spid="29"/>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fltVal val="0"/>
                                          </p:val>
                                        </p:tav>
                                        <p:tav tm="100000">
                                          <p:val>
                                            <p:strVal val="#ppt_h"/>
                                          </p:val>
                                        </p:tav>
                                      </p:tavLst>
                                    </p:anim>
                                    <p:animEffect transition="in" filter="fade">
                                      <p:cBhvr>
                                        <p:cTn id="73" dur="500"/>
                                        <p:tgtEl>
                                          <p:spTgt spid="32"/>
                                        </p:tgtEl>
                                      </p:cBhvr>
                                    </p:animEffect>
                                  </p:childTnLst>
                                </p:cTn>
                              </p:par>
                              <p:par>
                                <p:cTn id="74" presetID="53" presetClass="exit" presetSubtype="32" fill="hold" grpId="1" nodeType="withEffect">
                                  <p:stCondLst>
                                    <p:cond delay="0"/>
                                  </p:stCondLst>
                                  <p:childTnLst>
                                    <p:anim calcmode="lin" valueType="num">
                                      <p:cBhvr>
                                        <p:cTn id="75" dur="500"/>
                                        <p:tgtEl>
                                          <p:spTgt spid="31"/>
                                        </p:tgtEl>
                                        <p:attrNameLst>
                                          <p:attrName>ppt_w</p:attrName>
                                        </p:attrNameLst>
                                      </p:cBhvr>
                                      <p:tavLst>
                                        <p:tav tm="0">
                                          <p:val>
                                            <p:strVal val="ppt_w"/>
                                          </p:val>
                                        </p:tav>
                                        <p:tav tm="100000">
                                          <p:val>
                                            <p:fltVal val="0"/>
                                          </p:val>
                                        </p:tav>
                                      </p:tavLst>
                                    </p:anim>
                                    <p:anim calcmode="lin" valueType="num">
                                      <p:cBhvr>
                                        <p:cTn id="76" dur="500"/>
                                        <p:tgtEl>
                                          <p:spTgt spid="31"/>
                                        </p:tgtEl>
                                        <p:attrNameLst>
                                          <p:attrName>ppt_h</p:attrName>
                                        </p:attrNameLst>
                                      </p:cBhvr>
                                      <p:tavLst>
                                        <p:tav tm="0">
                                          <p:val>
                                            <p:strVal val="ppt_h"/>
                                          </p:val>
                                        </p:tav>
                                        <p:tav tm="100000">
                                          <p:val>
                                            <p:fltVal val="0"/>
                                          </p:val>
                                        </p:tav>
                                      </p:tavLst>
                                    </p:anim>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grpId="0" nodeType="click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p:cTn id="83" dur="500" fill="hold"/>
                                        <p:tgtEl>
                                          <p:spTgt spid="33"/>
                                        </p:tgtEl>
                                        <p:attrNameLst>
                                          <p:attrName>ppt_w</p:attrName>
                                        </p:attrNameLst>
                                      </p:cBhvr>
                                      <p:tavLst>
                                        <p:tav tm="0">
                                          <p:val>
                                            <p:fltVal val="0"/>
                                          </p:val>
                                        </p:tav>
                                        <p:tav tm="100000">
                                          <p:val>
                                            <p:strVal val="#ppt_w"/>
                                          </p:val>
                                        </p:tav>
                                      </p:tavLst>
                                    </p:anim>
                                    <p:anim calcmode="lin" valueType="num">
                                      <p:cBhvr>
                                        <p:cTn id="84" dur="500" fill="hold"/>
                                        <p:tgtEl>
                                          <p:spTgt spid="33"/>
                                        </p:tgtEl>
                                        <p:attrNameLst>
                                          <p:attrName>ppt_h</p:attrName>
                                        </p:attrNameLst>
                                      </p:cBhvr>
                                      <p:tavLst>
                                        <p:tav tm="0">
                                          <p:val>
                                            <p:fltVal val="0"/>
                                          </p:val>
                                        </p:tav>
                                        <p:tav tm="100000">
                                          <p:val>
                                            <p:strVal val="#ppt_h"/>
                                          </p:val>
                                        </p:tav>
                                      </p:tavLst>
                                    </p:anim>
                                    <p:animEffect transition="in" filter="fade">
                                      <p:cBhvr>
                                        <p:cTn id="85" dur="500"/>
                                        <p:tgtEl>
                                          <p:spTgt spid="33"/>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34"/>
                                        </p:tgtEl>
                                        <p:attrNameLst>
                                          <p:attrName>style.visibility</p:attrName>
                                        </p:attrNameLst>
                                      </p:cBhvr>
                                      <p:to>
                                        <p:strVal val="visible"/>
                                      </p:to>
                                    </p:set>
                                    <p:anim calcmode="lin" valueType="num">
                                      <p:cBhvr>
                                        <p:cTn id="90" dur="500" fill="hold"/>
                                        <p:tgtEl>
                                          <p:spTgt spid="34"/>
                                        </p:tgtEl>
                                        <p:attrNameLst>
                                          <p:attrName>ppt_w</p:attrName>
                                        </p:attrNameLst>
                                      </p:cBhvr>
                                      <p:tavLst>
                                        <p:tav tm="0">
                                          <p:val>
                                            <p:fltVal val="0"/>
                                          </p:val>
                                        </p:tav>
                                        <p:tav tm="100000">
                                          <p:val>
                                            <p:strVal val="#ppt_w"/>
                                          </p:val>
                                        </p:tav>
                                      </p:tavLst>
                                    </p:anim>
                                    <p:anim calcmode="lin" valueType="num">
                                      <p:cBhvr>
                                        <p:cTn id="91" dur="500" fill="hold"/>
                                        <p:tgtEl>
                                          <p:spTgt spid="34"/>
                                        </p:tgtEl>
                                        <p:attrNameLst>
                                          <p:attrName>ppt_h</p:attrName>
                                        </p:attrNameLst>
                                      </p:cBhvr>
                                      <p:tavLst>
                                        <p:tav tm="0">
                                          <p:val>
                                            <p:fltVal val="0"/>
                                          </p:val>
                                        </p:tav>
                                        <p:tav tm="100000">
                                          <p:val>
                                            <p:strVal val="#ppt_h"/>
                                          </p:val>
                                        </p:tav>
                                      </p:tavLst>
                                    </p:anim>
                                    <p:animEffect transition="in" filter="fade">
                                      <p:cBhvr>
                                        <p:cTn id="92" dur="500"/>
                                        <p:tgtEl>
                                          <p:spTgt spid="34"/>
                                        </p:tgtEl>
                                      </p:cBhvr>
                                    </p:animEffect>
                                  </p:childTnLst>
                                </p:cTn>
                              </p:par>
                              <p:par>
                                <p:cTn id="93" presetID="53" presetClass="exit" presetSubtype="32" fill="hold" grpId="1" nodeType="withEffect">
                                  <p:stCondLst>
                                    <p:cond delay="0"/>
                                  </p:stCondLst>
                                  <p:childTnLst>
                                    <p:anim calcmode="lin" valueType="num">
                                      <p:cBhvr>
                                        <p:cTn id="94" dur="500"/>
                                        <p:tgtEl>
                                          <p:spTgt spid="33"/>
                                        </p:tgtEl>
                                        <p:attrNameLst>
                                          <p:attrName>ppt_w</p:attrName>
                                        </p:attrNameLst>
                                      </p:cBhvr>
                                      <p:tavLst>
                                        <p:tav tm="0">
                                          <p:val>
                                            <p:strVal val="ppt_w"/>
                                          </p:val>
                                        </p:tav>
                                        <p:tav tm="100000">
                                          <p:val>
                                            <p:fltVal val="0"/>
                                          </p:val>
                                        </p:tav>
                                      </p:tavLst>
                                    </p:anim>
                                    <p:anim calcmode="lin" valueType="num">
                                      <p:cBhvr>
                                        <p:cTn id="95" dur="500"/>
                                        <p:tgtEl>
                                          <p:spTgt spid="33"/>
                                        </p:tgtEl>
                                        <p:attrNameLst>
                                          <p:attrName>ppt_h</p:attrName>
                                        </p:attrNameLst>
                                      </p:cBhvr>
                                      <p:tavLst>
                                        <p:tav tm="0">
                                          <p:val>
                                            <p:strVal val="ppt_h"/>
                                          </p:val>
                                        </p:tav>
                                        <p:tav tm="100000">
                                          <p:val>
                                            <p:fltVal val="0"/>
                                          </p:val>
                                        </p:tav>
                                      </p:tavLst>
                                    </p:anim>
                                    <p:animEffect transition="out" filter="fade">
                                      <p:cBhvr>
                                        <p:cTn id="96" dur="500"/>
                                        <p:tgtEl>
                                          <p:spTgt spid="33"/>
                                        </p:tgtEl>
                                      </p:cBhvr>
                                    </p:animEffect>
                                    <p:set>
                                      <p:cBhvr>
                                        <p:cTn id="97" dur="1" fill="hold">
                                          <p:stCondLst>
                                            <p:cond delay="499"/>
                                          </p:stCondLst>
                                        </p:cTn>
                                        <p:tgtEl>
                                          <p:spTgt spid="33"/>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35"/>
                                        </p:tgtEl>
                                        <p:attrNameLst>
                                          <p:attrName>style.visibility</p:attrName>
                                        </p:attrNameLst>
                                      </p:cBhvr>
                                      <p:to>
                                        <p:strVal val="visible"/>
                                      </p:to>
                                    </p:set>
                                    <p:anim calcmode="lin" valueType="num">
                                      <p:cBhvr>
                                        <p:cTn id="102" dur="500" fill="hold"/>
                                        <p:tgtEl>
                                          <p:spTgt spid="35"/>
                                        </p:tgtEl>
                                        <p:attrNameLst>
                                          <p:attrName>ppt_w</p:attrName>
                                        </p:attrNameLst>
                                      </p:cBhvr>
                                      <p:tavLst>
                                        <p:tav tm="0">
                                          <p:val>
                                            <p:fltVal val="0"/>
                                          </p:val>
                                        </p:tav>
                                        <p:tav tm="100000">
                                          <p:val>
                                            <p:strVal val="#ppt_w"/>
                                          </p:val>
                                        </p:tav>
                                      </p:tavLst>
                                    </p:anim>
                                    <p:anim calcmode="lin" valueType="num">
                                      <p:cBhvr>
                                        <p:cTn id="103" dur="500" fill="hold"/>
                                        <p:tgtEl>
                                          <p:spTgt spid="35"/>
                                        </p:tgtEl>
                                        <p:attrNameLst>
                                          <p:attrName>ppt_h</p:attrName>
                                        </p:attrNameLst>
                                      </p:cBhvr>
                                      <p:tavLst>
                                        <p:tav tm="0">
                                          <p:val>
                                            <p:fltVal val="0"/>
                                          </p:val>
                                        </p:tav>
                                        <p:tav tm="100000">
                                          <p:val>
                                            <p:strVal val="#ppt_h"/>
                                          </p:val>
                                        </p:tav>
                                      </p:tavLst>
                                    </p:anim>
                                    <p:animEffect transition="in" filter="fade">
                                      <p:cBhvr>
                                        <p:cTn id="104" dur="500"/>
                                        <p:tgtEl>
                                          <p:spTgt spid="35"/>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grpId="0" nodeType="clickEffect">
                                  <p:stCondLst>
                                    <p:cond delay="0"/>
                                  </p:stCondLst>
                                  <p:childTnLst>
                                    <p:set>
                                      <p:cBhvr>
                                        <p:cTn id="108" dur="1" fill="hold">
                                          <p:stCondLst>
                                            <p:cond delay="0"/>
                                          </p:stCondLst>
                                        </p:cTn>
                                        <p:tgtEl>
                                          <p:spTgt spid="36"/>
                                        </p:tgtEl>
                                        <p:attrNameLst>
                                          <p:attrName>style.visibility</p:attrName>
                                        </p:attrNameLst>
                                      </p:cBhvr>
                                      <p:to>
                                        <p:strVal val="visible"/>
                                      </p:to>
                                    </p:set>
                                    <p:anim calcmode="lin" valueType="num">
                                      <p:cBhvr>
                                        <p:cTn id="109" dur="500" fill="hold"/>
                                        <p:tgtEl>
                                          <p:spTgt spid="36"/>
                                        </p:tgtEl>
                                        <p:attrNameLst>
                                          <p:attrName>ppt_w</p:attrName>
                                        </p:attrNameLst>
                                      </p:cBhvr>
                                      <p:tavLst>
                                        <p:tav tm="0">
                                          <p:val>
                                            <p:fltVal val="0"/>
                                          </p:val>
                                        </p:tav>
                                        <p:tav tm="100000">
                                          <p:val>
                                            <p:strVal val="#ppt_w"/>
                                          </p:val>
                                        </p:tav>
                                      </p:tavLst>
                                    </p:anim>
                                    <p:anim calcmode="lin" valueType="num">
                                      <p:cBhvr>
                                        <p:cTn id="110" dur="500" fill="hold"/>
                                        <p:tgtEl>
                                          <p:spTgt spid="36"/>
                                        </p:tgtEl>
                                        <p:attrNameLst>
                                          <p:attrName>ppt_h</p:attrName>
                                        </p:attrNameLst>
                                      </p:cBhvr>
                                      <p:tavLst>
                                        <p:tav tm="0">
                                          <p:val>
                                            <p:fltVal val="0"/>
                                          </p:val>
                                        </p:tav>
                                        <p:tav tm="100000">
                                          <p:val>
                                            <p:strVal val="#ppt_h"/>
                                          </p:val>
                                        </p:tav>
                                      </p:tavLst>
                                    </p:anim>
                                    <p:animEffect transition="in" filter="fade">
                                      <p:cBhvr>
                                        <p:cTn id="111" dur="500"/>
                                        <p:tgtEl>
                                          <p:spTgt spid="36"/>
                                        </p:tgtEl>
                                      </p:cBhvr>
                                    </p:animEffect>
                                  </p:childTnLst>
                                </p:cTn>
                              </p:par>
                              <p:par>
                                <p:cTn id="112" presetID="53" presetClass="exit" presetSubtype="32" fill="hold" grpId="1" nodeType="withEffect">
                                  <p:stCondLst>
                                    <p:cond delay="0"/>
                                  </p:stCondLst>
                                  <p:childTnLst>
                                    <p:anim calcmode="lin" valueType="num">
                                      <p:cBhvr>
                                        <p:cTn id="113" dur="500"/>
                                        <p:tgtEl>
                                          <p:spTgt spid="35"/>
                                        </p:tgtEl>
                                        <p:attrNameLst>
                                          <p:attrName>ppt_w</p:attrName>
                                        </p:attrNameLst>
                                      </p:cBhvr>
                                      <p:tavLst>
                                        <p:tav tm="0">
                                          <p:val>
                                            <p:strVal val="ppt_w"/>
                                          </p:val>
                                        </p:tav>
                                        <p:tav tm="100000">
                                          <p:val>
                                            <p:fltVal val="0"/>
                                          </p:val>
                                        </p:tav>
                                      </p:tavLst>
                                    </p:anim>
                                    <p:anim calcmode="lin" valueType="num">
                                      <p:cBhvr>
                                        <p:cTn id="114" dur="500"/>
                                        <p:tgtEl>
                                          <p:spTgt spid="35"/>
                                        </p:tgtEl>
                                        <p:attrNameLst>
                                          <p:attrName>ppt_h</p:attrName>
                                        </p:attrNameLst>
                                      </p:cBhvr>
                                      <p:tavLst>
                                        <p:tav tm="0">
                                          <p:val>
                                            <p:strVal val="ppt_h"/>
                                          </p:val>
                                        </p:tav>
                                        <p:tav tm="100000">
                                          <p:val>
                                            <p:fltVal val="0"/>
                                          </p:val>
                                        </p:tav>
                                      </p:tavLst>
                                    </p:anim>
                                    <p:animEffect transition="out" filter="fade">
                                      <p:cBhvr>
                                        <p:cTn id="115" dur="500"/>
                                        <p:tgtEl>
                                          <p:spTgt spid="35"/>
                                        </p:tgtEl>
                                      </p:cBhvr>
                                    </p:animEffect>
                                    <p:set>
                                      <p:cBhvr>
                                        <p:cTn id="116"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2" grpId="0" animBg="1"/>
      <p:bldP spid="22" grpId="1" animBg="1"/>
      <p:bldP spid="25" grpId="0"/>
      <p:bldP spid="26" grpId="0" animBg="1"/>
      <p:bldP spid="26" grpId="1" animBg="1"/>
      <p:bldP spid="29" grpId="0" animBg="1"/>
      <p:bldP spid="29" grpId="1" animBg="1"/>
      <p:bldP spid="30" grpId="0"/>
      <p:bldP spid="31" grpId="0" animBg="1"/>
      <p:bldP spid="31" grpId="1" animBg="1"/>
      <p:bldP spid="32" grpId="0"/>
      <p:bldP spid="33" grpId="0" animBg="1"/>
      <p:bldP spid="33" grpId="1" animBg="1"/>
      <p:bldP spid="34" grpId="0"/>
      <p:bldP spid="35" grpId="0" animBg="1"/>
      <p:bldP spid="35" grpId="1" animBg="1"/>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smtClean="0"/>
                <a:t>Sahip olduğumuz roller bize bazı sorumluluklar da yüklemektedir.</a:t>
              </a:r>
              <a:endParaRPr lang="tr-TR" sz="2400" dirty="0"/>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3248200" y="846792"/>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71" name="Köşeli Çift Ayraç 70"/>
          <p:cNvSpPr/>
          <p:nvPr/>
        </p:nvSpPr>
        <p:spPr>
          <a:xfrm>
            <a:off x="1023163" y="5960382"/>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Aile içindeki sorumluluklarımız nelerdir? </a:t>
            </a:r>
            <a:endParaRPr lang="tr-TR" sz="2400" dirty="0">
              <a:solidFill>
                <a:schemeClr val="tx1"/>
              </a:solidFill>
            </a:endParaRPr>
          </a:p>
        </p:txBody>
      </p:sp>
      <p:grpSp>
        <p:nvGrpSpPr>
          <p:cNvPr id="72" name="Grup 71"/>
          <p:cNvGrpSpPr/>
          <p:nvPr/>
        </p:nvGrpSpPr>
        <p:grpSpPr>
          <a:xfrm>
            <a:off x="275141" y="5957358"/>
            <a:ext cx="914437" cy="819703"/>
            <a:chOff x="313837" y="4957280"/>
            <a:chExt cx="914437" cy="819703"/>
          </a:xfrm>
        </p:grpSpPr>
        <p:grpSp>
          <p:nvGrpSpPr>
            <p:cNvPr id="73" name="Grup 72"/>
            <p:cNvGrpSpPr/>
            <p:nvPr/>
          </p:nvGrpSpPr>
          <p:grpSpPr>
            <a:xfrm>
              <a:off x="313837" y="4957280"/>
              <a:ext cx="914437" cy="819703"/>
              <a:chOff x="6709431" y="3270742"/>
              <a:chExt cx="1544353" cy="1384361"/>
            </a:xfrm>
            <a:solidFill>
              <a:schemeClr val="tx1">
                <a:lumMod val="65000"/>
                <a:lumOff val="35000"/>
              </a:schemeClr>
            </a:solidFill>
          </p:grpSpPr>
          <p:sp>
            <p:nvSpPr>
              <p:cNvPr id="7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41" name="Google Shape;1548;p26"/>
          <p:cNvGrpSpPr/>
          <p:nvPr/>
        </p:nvGrpSpPr>
        <p:grpSpPr>
          <a:xfrm>
            <a:off x="4013923" y="3883018"/>
            <a:ext cx="663625" cy="663625"/>
            <a:chOff x="3246456" y="3096252"/>
            <a:chExt cx="719923" cy="719923"/>
          </a:xfrm>
        </p:grpSpPr>
        <p:sp>
          <p:nvSpPr>
            <p:cNvPr id="42"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3"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4" name="Google Shape;1592;p27"/>
          <p:cNvSpPr/>
          <p:nvPr/>
        </p:nvSpPr>
        <p:spPr>
          <a:xfrm>
            <a:off x="4779245" y="3781463"/>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Odamızı temiz ve düzenli tutmak</a:t>
            </a:r>
            <a:r>
              <a:rPr lang="tr-TR" sz="3200" dirty="0"/>
              <a:t> </a:t>
            </a:r>
            <a:endParaRPr sz="3200" dirty="0"/>
          </a:p>
        </p:txBody>
      </p:sp>
      <p:grpSp>
        <p:nvGrpSpPr>
          <p:cNvPr id="45" name="Google Shape;1548;p26"/>
          <p:cNvGrpSpPr/>
          <p:nvPr/>
        </p:nvGrpSpPr>
        <p:grpSpPr>
          <a:xfrm>
            <a:off x="3975344" y="4871353"/>
            <a:ext cx="663625" cy="663625"/>
            <a:chOff x="3246456" y="3096252"/>
            <a:chExt cx="719923" cy="719923"/>
          </a:xfrm>
        </p:grpSpPr>
        <p:sp>
          <p:nvSpPr>
            <p:cNvPr id="46"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7"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8" name="Google Shape;1592;p27"/>
          <p:cNvSpPr/>
          <p:nvPr/>
        </p:nvSpPr>
        <p:spPr>
          <a:xfrm>
            <a:off x="4740666" y="4769798"/>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t>Anne ve babamıza basit ev işlerinde yardımcı olmak</a:t>
            </a:r>
            <a:endParaRPr sz="4000" dirty="0"/>
          </a:p>
        </p:txBody>
      </p:sp>
      <p:grpSp>
        <p:nvGrpSpPr>
          <p:cNvPr id="49" name="Google Shape;1548;p26"/>
          <p:cNvGrpSpPr/>
          <p:nvPr/>
        </p:nvGrpSpPr>
        <p:grpSpPr>
          <a:xfrm>
            <a:off x="3975344" y="5885855"/>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2" name="Google Shape;1592;p27"/>
          <p:cNvSpPr/>
          <p:nvPr/>
        </p:nvSpPr>
        <p:spPr>
          <a:xfrm>
            <a:off x="4740666" y="5784300"/>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92D05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smtClean="0"/>
              <a:t>Eve zamanında gelmek</a:t>
            </a:r>
            <a:endParaRPr sz="4000" dirty="0"/>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3899" y="823783"/>
            <a:ext cx="4394785" cy="2934082"/>
          </a:xfrm>
          <a:prstGeom prst="rect">
            <a:avLst/>
          </a:prstGeom>
        </p:spPr>
      </p:pic>
      <p:sp>
        <p:nvSpPr>
          <p:cNvPr id="57" name="Köşeli Çift Ayraç 56"/>
          <p:cNvSpPr/>
          <p:nvPr/>
        </p:nvSpPr>
        <p:spPr>
          <a:xfrm>
            <a:off x="1023163" y="5976244"/>
            <a:ext cx="10932133" cy="811052"/>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Okuldaki sorumluluklarınız nelerdir? </a:t>
            </a:r>
            <a:endParaRPr lang="tr-TR" sz="2400" dirty="0">
              <a:solidFill>
                <a:schemeClr val="tx1"/>
              </a:solidFill>
            </a:endParaRPr>
          </a:p>
        </p:txBody>
      </p:sp>
      <p:grpSp>
        <p:nvGrpSpPr>
          <p:cNvPr id="58" name="Grup 57"/>
          <p:cNvGrpSpPr/>
          <p:nvPr/>
        </p:nvGrpSpPr>
        <p:grpSpPr>
          <a:xfrm>
            <a:off x="275141" y="5973220"/>
            <a:ext cx="914437" cy="819703"/>
            <a:chOff x="313837" y="4957280"/>
            <a:chExt cx="914437" cy="819703"/>
          </a:xfrm>
        </p:grpSpPr>
        <p:grpSp>
          <p:nvGrpSpPr>
            <p:cNvPr id="66" name="Grup 65"/>
            <p:cNvGrpSpPr/>
            <p:nvPr/>
          </p:nvGrpSpPr>
          <p:grpSpPr>
            <a:xfrm>
              <a:off x="313837" y="4957280"/>
              <a:ext cx="914437" cy="819703"/>
              <a:chOff x="6709431" y="3270742"/>
              <a:chExt cx="1544353" cy="1384361"/>
            </a:xfrm>
            <a:solidFill>
              <a:schemeClr val="tx1">
                <a:lumMod val="65000"/>
                <a:lumOff val="35000"/>
              </a:schemeClr>
            </a:solidFill>
          </p:grpSpPr>
          <p:sp>
            <p:nvSpPr>
              <p:cNvPr id="6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8"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9" name="Rectangle: Rounded Corners 111">
            <a:hlinkClick r:id="rId7"/>
            <a:extLst>
              <a:ext uri="{FF2B5EF4-FFF2-40B4-BE49-F238E27FC236}">
                <a16:creationId xmlns:a16="http://schemas.microsoft.com/office/drawing/2014/main" id="{86E3D609-39C5-48AB-BBEB-435EFD8F0C1A}"/>
              </a:ext>
            </a:extLst>
          </p:cNvPr>
          <p:cNvSpPr/>
          <p:nvPr/>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10230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Effect transition="in" filter="fade">
                                      <p:cBhvr>
                                        <p:cTn id="20" dur="500"/>
                                        <p:tgtEl>
                                          <p:spTgt spid="72"/>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wipe(left)">
                                      <p:cBhvr>
                                        <p:cTn id="24" dur="500"/>
                                        <p:tgtEl>
                                          <p:spTgt spid="7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xit" presetSubtype="2" fill="hold" grpId="1" nodeType="clickEffect">
                                  <p:stCondLst>
                                    <p:cond delay="0"/>
                                  </p:stCondLst>
                                  <p:childTnLst>
                                    <p:animEffect transition="out" filter="wipe(right)">
                                      <p:cBhvr>
                                        <p:cTn id="28" dur="500"/>
                                        <p:tgtEl>
                                          <p:spTgt spid="71"/>
                                        </p:tgtEl>
                                      </p:cBhvr>
                                    </p:animEffect>
                                    <p:set>
                                      <p:cBhvr>
                                        <p:cTn id="29" dur="1" fill="hold">
                                          <p:stCondLst>
                                            <p:cond delay="499"/>
                                          </p:stCondLst>
                                        </p:cTn>
                                        <p:tgtEl>
                                          <p:spTgt spid="71"/>
                                        </p:tgtEl>
                                        <p:attrNameLst>
                                          <p:attrName>style.visibility</p:attrName>
                                        </p:attrNameLst>
                                      </p:cBhvr>
                                      <p:to>
                                        <p:strVal val="hidden"/>
                                      </p:to>
                                    </p:set>
                                  </p:childTnLst>
                                </p:cTn>
                              </p:par>
                            </p:childTnLst>
                          </p:cTn>
                        </p:par>
                        <p:par>
                          <p:cTn id="30" fill="hold">
                            <p:stCondLst>
                              <p:cond delay="500"/>
                            </p:stCondLst>
                            <p:childTnLst>
                              <p:par>
                                <p:cTn id="31" presetID="53" presetClass="exit" presetSubtype="32" fill="hold" nodeType="afterEffect">
                                  <p:stCondLst>
                                    <p:cond delay="0"/>
                                  </p:stCondLst>
                                  <p:childTnLst>
                                    <p:anim calcmode="lin" valueType="num">
                                      <p:cBhvr>
                                        <p:cTn id="32" dur="500"/>
                                        <p:tgtEl>
                                          <p:spTgt spid="72"/>
                                        </p:tgtEl>
                                        <p:attrNameLst>
                                          <p:attrName>ppt_w</p:attrName>
                                        </p:attrNameLst>
                                      </p:cBhvr>
                                      <p:tavLst>
                                        <p:tav tm="0">
                                          <p:val>
                                            <p:strVal val="ppt_w"/>
                                          </p:val>
                                        </p:tav>
                                        <p:tav tm="100000">
                                          <p:val>
                                            <p:fltVal val="0"/>
                                          </p:val>
                                        </p:tav>
                                      </p:tavLst>
                                    </p:anim>
                                    <p:anim calcmode="lin" valueType="num">
                                      <p:cBhvr>
                                        <p:cTn id="33" dur="500"/>
                                        <p:tgtEl>
                                          <p:spTgt spid="72"/>
                                        </p:tgtEl>
                                        <p:attrNameLst>
                                          <p:attrName>ppt_h</p:attrName>
                                        </p:attrNameLst>
                                      </p:cBhvr>
                                      <p:tavLst>
                                        <p:tav tm="0">
                                          <p:val>
                                            <p:strVal val="ppt_h"/>
                                          </p:val>
                                        </p:tav>
                                        <p:tav tm="100000">
                                          <p:val>
                                            <p:fltVal val="0"/>
                                          </p:val>
                                        </p:tav>
                                      </p:tavLst>
                                    </p:anim>
                                    <p:animEffect transition="out" filter="fade">
                                      <p:cBhvr>
                                        <p:cTn id="34" dur="500"/>
                                        <p:tgtEl>
                                          <p:spTgt spid="72"/>
                                        </p:tgtEl>
                                      </p:cBhvr>
                                    </p:animEffect>
                                    <p:set>
                                      <p:cBhvr>
                                        <p:cTn id="35" dur="1" fill="hold">
                                          <p:stCondLst>
                                            <p:cond delay="499"/>
                                          </p:stCondLst>
                                        </p:cTn>
                                        <p:tgtEl>
                                          <p:spTgt spid="7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41"/>
                                        </p:tgtEl>
                                        <p:attrNameLst>
                                          <p:attrName>style.visibility</p:attrName>
                                        </p:attrNameLst>
                                      </p:cBhvr>
                                      <p:to>
                                        <p:strVal val="visible"/>
                                      </p:to>
                                    </p:set>
                                    <p:anim calcmode="lin" valueType="num">
                                      <p:cBhvr>
                                        <p:cTn id="40" dur="500" fill="hold"/>
                                        <p:tgtEl>
                                          <p:spTgt spid="41"/>
                                        </p:tgtEl>
                                        <p:attrNameLst>
                                          <p:attrName>ppt_w</p:attrName>
                                        </p:attrNameLst>
                                      </p:cBhvr>
                                      <p:tavLst>
                                        <p:tav tm="0">
                                          <p:val>
                                            <p:fltVal val="0"/>
                                          </p:val>
                                        </p:tav>
                                        <p:tav tm="100000">
                                          <p:val>
                                            <p:strVal val="#ppt_w"/>
                                          </p:val>
                                        </p:tav>
                                      </p:tavLst>
                                    </p:anim>
                                    <p:anim calcmode="lin" valueType="num">
                                      <p:cBhvr>
                                        <p:cTn id="41" dur="500" fill="hold"/>
                                        <p:tgtEl>
                                          <p:spTgt spid="41"/>
                                        </p:tgtEl>
                                        <p:attrNameLst>
                                          <p:attrName>ppt_h</p:attrName>
                                        </p:attrNameLst>
                                      </p:cBhvr>
                                      <p:tavLst>
                                        <p:tav tm="0">
                                          <p:val>
                                            <p:fltVal val="0"/>
                                          </p:val>
                                        </p:tav>
                                        <p:tav tm="100000">
                                          <p:val>
                                            <p:strVal val="#ppt_h"/>
                                          </p:val>
                                        </p:tav>
                                      </p:tavLst>
                                    </p:anim>
                                    <p:animEffect transition="in" filter="fade">
                                      <p:cBhvr>
                                        <p:cTn id="42" dur="500"/>
                                        <p:tgtEl>
                                          <p:spTgt spid="41"/>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left)">
                                      <p:cBhvr>
                                        <p:cTn id="46" dur="500"/>
                                        <p:tgtEl>
                                          <p:spTgt spid="44"/>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500" fill="hold"/>
                                        <p:tgtEl>
                                          <p:spTgt spid="45"/>
                                        </p:tgtEl>
                                        <p:attrNameLst>
                                          <p:attrName>ppt_w</p:attrName>
                                        </p:attrNameLst>
                                      </p:cBhvr>
                                      <p:tavLst>
                                        <p:tav tm="0">
                                          <p:val>
                                            <p:fltVal val="0"/>
                                          </p:val>
                                        </p:tav>
                                        <p:tav tm="100000">
                                          <p:val>
                                            <p:strVal val="#ppt_w"/>
                                          </p:val>
                                        </p:tav>
                                      </p:tavLst>
                                    </p:anim>
                                    <p:anim calcmode="lin" valueType="num">
                                      <p:cBhvr>
                                        <p:cTn id="52" dur="500" fill="hold"/>
                                        <p:tgtEl>
                                          <p:spTgt spid="45"/>
                                        </p:tgtEl>
                                        <p:attrNameLst>
                                          <p:attrName>ppt_h</p:attrName>
                                        </p:attrNameLst>
                                      </p:cBhvr>
                                      <p:tavLst>
                                        <p:tav tm="0">
                                          <p:val>
                                            <p:fltVal val="0"/>
                                          </p:val>
                                        </p:tav>
                                        <p:tav tm="100000">
                                          <p:val>
                                            <p:strVal val="#ppt_h"/>
                                          </p:val>
                                        </p:tav>
                                      </p:tavLst>
                                    </p:anim>
                                    <p:animEffect transition="in" filter="fade">
                                      <p:cBhvr>
                                        <p:cTn id="53" dur="500"/>
                                        <p:tgtEl>
                                          <p:spTgt spid="45"/>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left)">
                                      <p:cBhvr>
                                        <p:cTn id="57" dur="500"/>
                                        <p:tgtEl>
                                          <p:spTgt spid="48"/>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Effect transition="in" filter="fade">
                                      <p:cBhvr>
                                        <p:cTn id="64" dur="500"/>
                                        <p:tgtEl>
                                          <p:spTgt spid="49"/>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Effect transition="in" filter="wipe(left)">
                                      <p:cBhvr>
                                        <p:cTn id="68" dur="500"/>
                                        <p:tgtEl>
                                          <p:spTgt spid="52"/>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58"/>
                                        </p:tgtEl>
                                        <p:attrNameLst>
                                          <p:attrName>style.visibility</p:attrName>
                                        </p:attrNameLst>
                                      </p:cBhvr>
                                      <p:to>
                                        <p:strVal val="visible"/>
                                      </p:to>
                                    </p:set>
                                    <p:anim calcmode="lin" valueType="num">
                                      <p:cBhvr>
                                        <p:cTn id="73" dur="500" fill="hold"/>
                                        <p:tgtEl>
                                          <p:spTgt spid="58"/>
                                        </p:tgtEl>
                                        <p:attrNameLst>
                                          <p:attrName>ppt_w</p:attrName>
                                        </p:attrNameLst>
                                      </p:cBhvr>
                                      <p:tavLst>
                                        <p:tav tm="0">
                                          <p:val>
                                            <p:fltVal val="0"/>
                                          </p:val>
                                        </p:tav>
                                        <p:tav tm="100000">
                                          <p:val>
                                            <p:strVal val="#ppt_w"/>
                                          </p:val>
                                        </p:tav>
                                      </p:tavLst>
                                    </p:anim>
                                    <p:anim calcmode="lin" valueType="num">
                                      <p:cBhvr>
                                        <p:cTn id="74" dur="500" fill="hold"/>
                                        <p:tgtEl>
                                          <p:spTgt spid="58"/>
                                        </p:tgtEl>
                                        <p:attrNameLst>
                                          <p:attrName>ppt_h</p:attrName>
                                        </p:attrNameLst>
                                      </p:cBhvr>
                                      <p:tavLst>
                                        <p:tav tm="0">
                                          <p:val>
                                            <p:fltVal val="0"/>
                                          </p:val>
                                        </p:tav>
                                        <p:tav tm="100000">
                                          <p:val>
                                            <p:strVal val="#ppt_h"/>
                                          </p:val>
                                        </p:tav>
                                      </p:tavLst>
                                    </p:anim>
                                    <p:animEffect transition="in" filter="fade">
                                      <p:cBhvr>
                                        <p:cTn id="75" dur="500"/>
                                        <p:tgtEl>
                                          <p:spTgt spid="58"/>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wipe(left)">
                                      <p:cBhvr>
                                        <p:cTn id="7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1" grpId="0" animBg="1"/>
      <p:bldP spid="71" grpId="1" animBg="1"/>
      <p:bldP spid="44" grpId="0" animBg="1"/>
      <p:bldP spid="48" grpId="0" animBg="1"/>
      <p:bldP spid="52"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Rollerin Özellikleri</a:t>
            </a:r>
            <a:endParaRPr lang="en-US" sz="2800" dirty="0">
              <a:solidFill>
                <a:schemeClr val="bg1"/>
              </a:solidFill>
            </a:endParaRPr>
          </a:p>
        </p:txBody>
      </p:sp>
      <p:grpSp>
        <p:nvGrpSpPr>
          <p:cNvPr id="3" name="Grup 2"/>
          <p:cNvGrpSpPr/>
          <p:nvPr/>
        </p:nvGrpSpPr>
        <p:grpSpPr>
          <a:xfrm>
            <a:off x="184279" y="2104606"/>
            <a:ext cx="3806696" cy="3286544"/>
            <a:chOff x="6543536" y="1448270"/>
            <a:chExt cx="4243064" cy="3999486"/>
          </a:xfrm>
        </p:grpSpPr>
        <p:grpSp>
          <p:nvGrpSpPr>
            <p:cNvPr id="4" name="Google Shape;891;p40"/>
            <p:cNvGrpSpPr/>
            <p:nvPr/>
          </p:nvGrpSpPr>
          <p:grpSpPr>
            <a:xfrm rot="-918591" flipH="1">
              <a:off x="6751619" y="1482199"/>
              <a:ext cx="3759075" cy="3965557"/>
              <a:chOff x="2368761" y="841731"/>
              <a:chExt cx="3148926" cy="3321893"/>
            </a:xfrm>
          </p:grpSpPr>
          <p:sp>
            <p:nvSpPr>
              <p:cNvPr id="10" name="Google Shape;892;p40"/>
              <p:cNvSpPr/>
              <p:nvPr/>
            </p:nvSpPr>
            <p:spPr>
              <a:xfrm rot="-5400000">
                <a:off x="2281268" y="934270"/>
                <a:ext cx="3321893" cy="3136815"/>
              </a:xfrm>
              <a:custGeom>
                <a:avLst/>
                <a:gdLst/>
                <a:ahLst/>
                <a:cxnLst/>
                <a:rect l="l" t="t" r="r" b="b"/>
                <a:pathLst>
                  <a:path w="3321893" h="3136815" extrusionOk="0">
                    <a:moveTo>
                      <a:pt x="15340" y="3136815"/>
                    </a:moveTo>
                    <a:lnTo>
                      <a:pt x="7823" y="3136815"/>
                    </a:lnTo>
                    <a:lnTo>
                      <a:pt x="7246" y="3128385"/>
                    </a:lnTo>
                    <a:cubicBezTo>
                      <a:pt x="6349" y="3090892"/>
                      <a:pt x="7943" y="3056246"/>
                      <a:pt x="7943" y="3056246"/>
                    </a:cubicBezTo>
                    <a:close/>
                    <a:moveTo>
                      <a:pt x="3321893" y="1"/>
                    </a:moveTo>
                    <a:lnTo>
                      <a:pt x="3321893" y="3136815"/>
                    </a:lnTo>
                    <a:lnTo>
                      <a:pt x="17984" y="3136815"/>
                    </a:lnTo>
                    <a:lnTo>
                      <a:pt x="17230" y="3124210"/>
                    </a:lnTo>
                    <a:cubicBezTo>
                      <a:pt x="10841" y="3016343"/>
                      <a:pt x="1548" y="2851636"/>
                      <a:pt x="1548" y="2806198"/>
                    </a:cubicBezTo>
                    <a:cubicBezTo>
                      <a:pt x="1548" y="2736959"/>
                      <a:pt x="16347" y="2543684"/>
                      <a:pt x="16347" y="2543684"/>
                    </a:cubicBezTo>
                    <a:cubicBezTo>
                      <a:pt x="16347" y="2543684"/>
                      <a:pt x="-3275" y="2373088"/>
                      <a:pt x="1253" y="2303722"/>
                    </a:cubicBezTo>
                    <a:cubicBezTo>
                      <a:pt x="5782" y="2234348"/>
                      <a:pt x="45026" y="2187485"/>
                      <a:pt x="45026" y="2187485"/>
                    </a:cubicBezTo>
                    <a:lnTo>
                      <a:pt x="11470" y="2153021"/>
                    </a:lnTo>
                    <a:cubicBezTo>
                      <a:pt x="11470" y="2153021"/>
                      <a:pt x="-12796" y="1873544"/>
                      <a:pt x="9264" y="1796828"/>
                    </a:cubicBezTo>
                    <a:cubicBezTo>
                      <a:pt x="31324" y="1720106"/>
                      <a:pt x="64414" y="1714619"/>
                      <a:pt x="64414" y="1714619"/>
                    </a:cubicBezTo>
                    <a:cubicBezTo>
                      <a:pt x="64414" y="1714619"/>
                      <a:pt x="44560" y="1646127"/>
                      <a:pt x="64414" y="1558439"/>
                    </a:cubicBezTo>
                    <a:cubicBezTo>
                      <a:pt x="84269" y="1470764"/>
                      <a:pt x="84269" y="1435149"/>
                      <a:pt x="84269" y="1435149"/>
                    </a:cubicBezTo>
                    <a:lnTo>
                      <a:pt x="15882" y="1402265"/>
                    </a:lnTo>
                    <a:cubicBezTo>
                      <a:pt x="15882" y="1402265"/>
                      <a:pt x="5737" y="1346056"/>
                      <a:pt x="7945" y="1296678"/>
                    </a:cubicBezTo>
                    <a:cubicBezTo>
                      <a:pt x="10155" y="1247287"/>
                      <a:pt x="-890" y="948244"/>
                      <a:pt x="3528" y="843983"/>
                    </a:cubicBezTo>
                    <a:cubicBezTo>
                      <a:pt x="7945" y="739728"/>
                      <a:pt x="14320" y="614408"/>
                      <a:pt x="20563" y="573690"/>
                    </a:cubicBezTo>
                    <a:cubicBezTo>
                      <a:pt x="26805" y="532993"/>
                      <a:pt x="4957" y="211218"/>
                      <a:pt x="4957" y="211218"/>
                    </a:cubicBezTo>
                    <a:cubicBezTo>
                      <a:pt x="4957" y="211218"/>
                      <a:pt x="100156" y="224786"/>
                      <a:pt x="107958" y="158882"/>
                    </a:cubicBezTo>
                    <a:cubicBezTo>
                      <a:pt x="115762" y="92978"/>
                      <a:pt x="26805" y="77467"/>
                      <a:pt x="26805" y="77467"/>
                    </a:cubicBezTo>
                    <a:lnTo>
                      <a:pt x="22320" y="0"/>
                    </a:lnTo>
                    <a:close/>
                  </a:path>
                </a:pathLst>
              </a:custGeom>
              <a:solidFill>
                <a:srgbClr val="FFFFFF"/>
              </a:solidFill>
              <a:ln>
                <a:noFill/>
              </a:ln>
              <a:effectLst>
                <a:outerShdw blurRad="57150" dist="19050" dir="5400000" algn="bl" rotWithShape="0">
                  <a:srgbClr val="000000">
                    <a:alpha val="298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893;p40"/>
              <p:cNvSpPr/>
              <p:nvPr/>
            </p:nvSpPr>
            <p:spPr>
              <a:xfrm rot="-5400000">
                <a:off x="2321639" y="901972"/>
                <a:ext cx="3243170" cy="3148926"/>
              </a:xfrm>
              <a:custGeom>
                <a:avLst/>
                <a:gdLst/>
                <a:ahLst/>
                <a:cxnLst/>
                <a:rect l="l" t="t" r="r" b="b"/>
                <a:pathLst>
                  <a:path w="3243170" h="3148926" extrusionOk="0">
                    <a:moveTo>
                      <a:pt x="20529" y="3148926"/>
                    </a:moveTo>
                    <a:lnTo>
                      <a:pt x="13055" y="3148926"/>
                    </a:lnTo>
                    <a:lnTo>
                      <a:pt x="10969" y="3138376"/>
                    </a:lnTo>
                    <a:cubicBezTo>
                      <a:pt x="4356" y="3089791"/>
                      <a:pt x="7943" y="3011837"/>
                      <a:pt x="7943" y="3011837"/>
                    </a:cubicBezTo>
                    <a:close/>
                    <a:moveTo>
                      <a:pt x="3243170" y="0"/>
                    </a:moveTo>
                    <a:lnTo>
                      <a:pt x="3243170" y="3148926"/>
                    </a:lnTo>
                    <a:lnTo>
                      <a:pt x="21390" y="3148926"/>
                    </a:lnTo>
                    <a:lnTo>
                      <a:pt x="20126" y="3128183"/>
                    </a:lnTo>
                    <a:cubicBezTo>
                      <a:pt x="14197" y="3030150"/>
                      <a:pt x="1548" y="2814800"/>
                      <a:pt x="1548" y="2761789"/>
                    </a:cubicBezTo>
                    <a:cubicBezTo>
                      <a:pt x="1548" y="2692550"/>
                      <a:pt x="16347" y="2499275"/>
                      <a:pt x="16347" y="2499275"/>
                    </a:cubicBezTo>
                    <a:cubicBezTo>
                      <a:pt x="16347" y="2499275"/>
                      <a:pt x="-3275" y="2328679"/>
                      <a:pt x="1253" y="2259313"/>
                    </a:cubicBezTo>
                    <a:cubicBezTo>
                      <a:pt x="5782" y="2189939"/>
                      <a:pt x="45026" y="2143076"/>
                      <a:pt x="45026" y="2143076"/>
                    </a:cubicBezTo>
                    <a:lnTo>
                      <a:pt x="11470" y="2108612"/>
                    </a:lnTo>
                    <a:cubicBezTo>
                      <a:pt x="11470" y="2108612"/>
                      <a:pt x="-12796" y="1829135"/>
                      <a:pt x="9264" y="1752419"/>
                    </a:cubicBezTo>
                    <a:cubicBezTo>
                      <a:pt x="31324" y="1675697"/>
                      <a:pt x="64414" y="1670210"/>
                      <a:pt x="64414" y="1670210"/>
                    </a:cubicBezTo>
                    <a:cubicBezTo>
                      <a:pt x="64414" y="1670210"/>
                      <a:pt x="44560" y="1601718"/>
                      <a:pt x="64414" y="1514030"/>
                    </a:cubicBezTo>
                    <a:cubicBezTo>
                      <a:pt x="84269" y="1426355"/>
                      <a:pt x="84269" y="1390740"/>
                      <a:pt x="84269" y="1390740"/>
                    </a:cubicBezTo>
                    <a:lnTo>
                      <a:pt x="15882" y="1357856"/>
                    </a:lnTo>
                    <a:cubicBezTo>
                      <a:pt x="15882" y="1357856"/>
                      <a:pt x="5737" y="1301647"/>
                      <a:pt x="7945" y="1252269"/>
                    </a:cubicBezTo>
                    <a:cubicBezTo>
                      <a:pt x="10155" y="1202878"/>
                      <a:pt x="-890" y="903835"/>
                      <a:pt x="3528" y="799574"/>
                    </a:cubicBezTo>
                    <a:cubicBezTo>
                      <a:pt x="7945" y="695319"/>
                      <a:pt x="14320" y="569999"/>
                      <a:pt x="20563" y="529281"/>
                    </a:cubicBezTo>
                    <a:cubicBezTo>
                      <a:pt x="26805" y="488584"/>
                      <a:pt x="4957" y="166809"/>
                      <a:pt x="4957" y="166809"/>
                    </a:cubicBezTo>
                    <a:cubicBezTo>
                      <a:pt x="4957" y="166809"/>
                      <a:pt x="100156" y="180377"/>
                      <a:pt x="107958" y="114473"/>
                    </a:cubicBezTo>
                    <a:cubicBezTo>
                      <a:pt x="115762" y="48569"/>
                      <a:pt x="26805" y="33058"/>
                      <a:pt x="26805" y="33058"/>
                    </a:cubicBezTo>
                    <a:lnTo>
                      <a:pt x="24891" y="0"/>
                    </a:lnTo>
                    <a:close/>
                  </a:path>
                </a:pathLst>
              </a:custGeom>
              <a:solidFill>
                <a:schemeClr val="accent5">
                  <a:lumMod val="20000"/>
                  <a:lumOff val="80000"/>
                </a:scheme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grpSp>
        <p:grpSp>
          <p:nvGrpSpPr>
            <p:cNvPr id="5" name="Google Shape;894;p40"/>
            <p:cNvGrpSpPr/>
            <p:nvPr/>
          </p:nvGrpSpPr>
          <p:grpSpPr>
            <a:xfrm>
              <a:off x="6543536" y="1448270"/>
              <a:ext cx="3652167" cy="3646200"/>
              <a:chOff x="6543536" y="1448270"/>
              <a:chExt cx="3652167" cy="3646200"/>
            </a:xfrm>
          </p:grpSpPr>
          <p:sp>
            <p:nvSpPr>
              <p:cNvPr id="8" name="Google Shape;895;p40"/>
              <p:cNvSpPr/>
              <p:nvPr/>
            </p:nvSpPr>
            <p:spPr>
              <a:xfrm flipH="1">
                <a:off x="6543536" y="1448270"/>
                <a:ext cx="3646200" cy="3646200"/>
              </a:xfrm>
              <a:prstGeom prst="rect">
                <a:avLst/>
              </a:prstGeom>
              <a:solidFill>
                <a:schemeClr val="accent4"/>
              </a:solidFill>
              <a:ln>
                <a:noFill/>
              </a:ln>
              <a:effectLst>
                <a:outerShdw blurRad="50800" dist="38100" dir="5400000" algn="t"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9" name="Google Shape;896;p40"/>
              <p:cNvSpPr/>
              <p:nvPr/>
            </p:nvSpPr>
            <p:spPr>
              <a:xfrm flipH="1">
                <a:off x="6549503" y="1453679"/>
                <a:ext cx="3646200" cy="729000"/>
              </a:xfrm>
              <a:prstGeom prst="rect">
                <a:avLst/>
              </a:prstGeom>
              <a:solidFill>
                <a:srgbClr val="000000">
                  <a:alpha val="431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6" name="Google Shape;897;p40"/>
            <p:cNvSpPr/>
            <p:nvPr/>
          </p:nvSpPr>
          <p:spPr>
            <a:xfrm rot="1936539" flipH="1">
              <a:off x="8635059" y="1513949"/>
              <a:ext cx="2151541" cy="608441"/>
            </a:xfrm>
            <a:custGeom>
              <a:avLst/>
              <a:gdLst/>
              <a:ahLst/>
              <a:cxnLst/>
              <a:rect l="l" t="t" r="r" b="b"/>
              <a:pathLst>
                <a:path w="7659384" h="1673412" extrusionOk="0">
                  <a:moveTo>
                    <a:pt x="197437" y="0"/>
                  </a:moveTo>
                  <a:lnTo>
                    <a:pt x="7604587" y="0"/>
                  </a:lnTo>
                  <a:lnTo>
                    <a:pt x="7349060" y="196414"/>
                  </a:lnTo>
                  <a:lnTo>
                    <a:pt x="7659384" y="434947"/>
                  </a:lnTo>
                  <a:lnTo>
                    <a:pt x="7659384" y="462083"/>
                  </a:lnTo>
                  <a:lnTo>
                    <a:pt x="7349061" y="700616"/>
                  </a:lnTo>
                  <a:lnTo>
                    <a:pt x="7658358" y="938359"/>
                  </a:lnTo>
                  <a:lnTo>
                    <a:pt x="7349060" y="1176104"/>
                  </a:lnTo>
                  <a:lnTo>
                    <a:pt x="7659384" y="1414637"/>
                  </a:lnTo>
                  <a:lnTo>
                    <a:pt x="7659384" y="1441774"/>
                  </a:lnTo>
                  <a:lnTo>
                    <a:pt x="7358029" y="1673412"/>
                  </a:lnTo>
                  <a:lnTo>
                    <a:pt x="211955" y="1673412"/>
                  </a:lnTo>
                  <a:lnTo>
                    <a:pt x="327976" y="1584232"/>
                  </a:lnTo>
                  <a:lnTo>
                    <a:pt x="0" y="1332130"/>
                  </a:lnTo>
                  <a:lnTo>
                    <a:pt x="327975" y="1080030"/>
                  </a:lnTo>
                  <a:lnTo>
                    <a:pt x="18678" y="842286"/>
                  </a:lnTo>
                  <a:lnTo>
                    <a:pt x="327976" y="604542"/>
                  </a:lnTo>
                  <a:lnTo>
                    <a:pt x="0" y="352440"/>
                  </a:lnTo>
                  <a:lnTo>
                    <a:pt x="327975" y="100340"/>
                  </a:lnTo>
                  <a:close/>
                </a:path>
              </a:pathLst>
            </a:custGeom>
            <a:solidFill>
              <a:schemeClr val="lt1">
                <a:alpha val="50980"/>
              </a:schemeClr>
            </a:solidFill>
            <a:ln>
              <a:noFill/>
            </a:ln>
          </p:spPr>
          <p:txBody>
            <a:bodyPr spcFirstLastPara="1" wrap="square" lIns="245700" tIns="122825" rIns="245700" bIns="1228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 name="Google Shape;898;p40"/>
            <p:cNvSpPr txBox="1">
              <a:spLocks/>
            </p:cNvSpPr>
            <p:nvPr/>
          </p:nvSpPr>
          <p:spPr>
            <a:xfrm>
              <a:off x="6549503" y="2196050"/>
              <a:ext cx="3515150" cy="2898418"/>
            </a:xfrm>
            <a:prstGeom prst="rect">
              <a:avLst/>
            </a:prstGeom>
            <a:noFill/>
            <a:ln>
              <a:noFill/>
            </a:ln>
          </p:spPr>
          <p:txBody>
            <a:bodyPr spcFirstLastPara="1" wrap="square" lIns="121900" tIns="121900" rIns="121900" bIns="121900" anchor="t"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lnSpc>
                  <a:spcPct val="100000"/>
                </a:lnSpc>
                <a:spcBef>
                  <a:spcPts val="0"/>
                </a:spcBef>
                <a:buSzPts val="4000"/>
              </a:pPr>
              <a:r>
                <a:rPr lang="tr-TR" sz="2400" dirty="0"/>
                <a:t>Sahip olduğumuz roller bize bazı sorumluluklar da yüklemektedir.</a:t>
              </a:r>
            </a:p>
          </p:txBody>
        </p:sp>
      </p:grpSp>
      <p:sp>
        <p:nvSpPr>
          <p:cNvPr id="12" name="Freeform 298">
            <a:extLst>
              <a:ext uri="{FF2B5EF4-FFF2-40B4-BE49-F238E27FC236}">
                <a16:creationId xmlns:a16="http://schemas.microsoft.com/office/drawing/2014/main" id="{C0673D98-F0AA-4629-BEDD-2DC0A3AED5A5}"/>
              </a:ext>
            </a:extLst>
          </p:cNvPr>
          <p:cNvSpPr>
            <a:spLocks/>
          </p:cNvSpPr>
          <p:nvPr/>
        </p:nvSpPr>
        <p:spPr bwMode="auto">
          <a:xfrm rot="17445937">
            <a:off x="3248200" y="846792"/>
            <a:ext cx="1146220" cy="1416828"/>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nvGrpSpPr>
          <p:cNvPr id="41" name="Google Shape;1548;p26"/>
          <p:cNvGrpSpPr/>
          <p:nvPr/>
        </p:nvGrpSpPr>
        <p:grpSpPr>
          <a:xfrm>
            <a:off x="4013923" y="3883018"/>
            <a:ext cx="663625" cy="663625"/>
            <a:chOff x="3246456" y="3096252"/>
            <a:chExt cx="719923" cy="719923"/>
          </a:xfrm>
        </p:grpSpPr>
        <p:sp>
          <p:nvSpPr>
            <p:cNvPr id="42"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3"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4" name="Google Shape;1592;p27"/>
          <p:cNvSpPr/>
          <p:nvPr/>
        </p:nvSpPr>
        <p:spPr>
          <a:xfrm>
            <a:off x="4779245" y="3781463"/>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t>Söz hakkı isteyerek konuşmak</a:t>
            </a:r>
            <a:r>
              <a:rPr lang="tr-TR" sz="3200" dirty="0" smtClean="0"/>
              <a:t> </a:t>
            </a:r>
            <a:endParaRPr sz="4000" dirty="0"/>
          </a:p>
        </p:txBody>
      </p:sp>
      <p:grpSp>
        <p:nvGrpSpPr>
          <p:cNvPr id="45" name="Google Shape;1548;p26"/>
          <p:cNvGrpSpPr/>
          <p:nvPr/>
        </p:nvGrpSpPr>
        <p:grpSpPr>
          <a:xfrm>
            <a:off x="3975344" y="4871353"/>
            <a:ext cx="663625" cy="663625"/>
            <a:chOff x="3246456" y="3096252"/>
            <a:chExt cx="719923" cy="719923"/>
          </a:xfrm>
        </p:grpSpPr>
        <p:sp>
          <p:nvSpPr>
            <p:cNvPr id="46"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7"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48" name="Google Shape;1592;p27"/>
          <p:cNvSpPr/>
          <p:nvPr/>
        </p:nvSpPr>
        <p:spPr>
          <a:xfrm>
            <a:off x="4740666" y="4769798"/>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a:t>Okul eşyalarına zarar </a:t>
            </a:r>
            <a:r>
              <a:rPr lang="tr-TR" sz="2400" dirty="0" smtClean="0"/>
              <a:t>vermemek</a:t>
            </a:r>
            <a:endParaRPr sz="4800" dirty="0"/>
          </a:p>
        </p:txBody>
      </p:sp>
      <p:grpSp>
        <p:nvGrpSpPr>
          <p:cNvPr id="49" name="Google Shape;1548;p26"/>
          <p:cNvGrpSpPr/>
          <p:nvPr/>
        </p:nvGrpSpPr>
        <p:grpSpPr>
          <a:xfrm>
            <a:off x="3975344" y="5885855"/>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2" name="Google Shape;1592;p27"/>
          <p:cNvSpPr/>
          <p:nvPr/>
        </p:nvSpPr>
        <p:spPr>
          <a:xfrm>
            <a:off x="4740666" y="5784300"/>
            <a:ext cx="7176051" cy="866737"/>
          </a:xfrm>
          <a:custGeom>
            <a:avLst/>
            <a:gdLst/>
            <a:ahLst/>
            <a:cxnLst/>
            <a:rect l="l" t="t" r="r" b="b"/>
            <a:pathLst>
              <a:path w="520636" h="118491" extrusionOk="0">
                <a:moveTo>
                  <a:pt x="339" y="-13"/>
                </a:moveTo>
                <a:cubicBezTo>
                  <a:pt x="339" y="4178"/>
                  <a:pt x="520975" y="-13"/>
                  <a:pt x="520975" y="-13"/>
                </a:cubicBezTo>
                <a:lnTo>
                  <a:pt x="466016" y="59232"/>
                </a:lnTo>
                <a:lnTo>
                  <a:pt x="520975" y="118478"/>
                </a:lnTo>
                <a:lnTo>
                  <a:pt x="339" y="118478"/>
                </a:lnTo>
                <a:close/>
              </a:path>
            </a:pathLst>
          </a:custGeom>
          <a:solidFill>
            <a:srgbClr val="6CCAF4"/>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t>Ödevlerimizi zamanında ve tam yapmak</a:t>
            </a:r>
            <a:endParaRPr sz="4800" dirty="0"/>
          </a:p>
        </p:txBody>
      </p:sp>
      <p:pic>
        <p:nvPicPr>
          <p:cNvPr id="2" name="Resi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87983" y="805611"/>
            <a:ext cx="4434442" cy="2955921"/>
          </a:xfrm>
          <a:prstGeom prst="rect">
            <a:avLst/>
          </a:prstGeom>
        </p:spPr>
      </p:pic>
      <p:sp>
        <p:nvSpPr>
          <p:cNvPr id="26"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4" name="Rectangle: Rounded Corners 111">
            <a:hlinkClick r:id="rId6"/>
            <a:extLst>
              <a:ext uri="{FF2B5EF4-FFF2-40B4-BE49-F238E27FC236}">
                <a16:creationId xmlns:a16="http://schemas.microsoft.com/office/drawing/2014/main" id="{86E3D609-39C5-48AB-BBEB-435EFD8F0C1A}"/>
              </a:ext>
            </a:extLst>
          </p:cNvPr>
          <p:cNvSpPr/>
          <p:nvPr/>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5" name="Grup 34"/>
          <p:cNvGrpSpPr/>
          <p:nvPr/>
        </p:nvGrpSpPr>
        <p:grpSpPr>
          <a:xfrm>
            <a:off x="9169400" y="19456"/>
            <a:ext cx="655025" cy="587166"/>
            <a:chOff x="6709431" y="3270742"/>
            <a:chExt cx="1544353" cy="1384361"/>
          </a:xfrm>
        </p:grpSpPr>
        <p:sp>
          <p:nvSpPr>
            <p:cNvPr id="3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pic>
          <p:nvPicPr>
            <p:cNvPr id="38" name="Graphic 19" descr="Bullseye"/>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7024407" y="3503010"/>
              <a:ext cx="914400" cy="914400"/>
            </a:xfrm>
            <a:prstGeom prst="rect">
              <a:avLst/>
            </a:prstGeom>
          </p:spPr>
        </p:pic>
      </p:grpSp>
      <p:grpSp>
        <p:nvGrpSpPr>
          <p:cNvPr id="39" name="Grup 38"/>
          <p:cNvGrpSpPr/>
          <p:nvPr/>
        </p:nvGrpSpPr>
        <p:grpSpPr>
          <a:xfrm>
            <a:off x="3138573" y="149560"/>
            <a:ext cx="6515100" cy="2557001"/>
            <a:chOff x="3369055" y="181589"/>
            <a:chExt cx="6515100" cy="2557001"/>
          </a:xfrm>
        </p:grpSpPr>
        <p:pic>
          <p:nvPicPr>
            <p:cNvPr id="40" name="Resim 3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800000">
              <a:off x="3369055" y="181589"/>
              <a:ext cx="6515100" cy="2557001"/>
            </a:xfrm>
            <a:prstGeom prst="rect">
              <a:avLst/>
            </a:prstGeom>
          </p:spPr>
        </p:pic>
        <p:sp>
          <p:nvSpPr>
            <p:cNvPr id="53" name="Dikdörtgen 52"/>
            <p:cNvSpPr/>
            <p:nvPr/>
          </p:nvSpPr>
          <p:spPr>
            <a:xfrm>
              <a:off x="3737528" y="1342157"/>
              <a:ext cx="4834972" cy="923330"/>
            </a:xfrm>
            <a:prstGeom prst="rect">
              <a:avLst/>
            </a:prstGeom>
            <a:solidFill>
              <a:srgbClr val="FCCA03"/>
            </a:solidFill>
          </p:spPr>
          <p:txBody>
            <a:bodyPr wrap="square">
              <a:spAutoFit/>
            </a:bodyPr>
            <a:lstStyle/>
            <a:p>
              <a:pPr lvl="0" algn="ctr"/>
              <a:r>
                <a:rPr lang="tr-TR" dirty="0">
                  <a:latin typeface="Fira Sans Extra Condensed"/>
                  <a:ea typeface="Fira Sans Extra Condensed"/>
                  <a:cs typeface="Fira Sans Extra Condensed"/>
                  <a:sym typeface="Fira Sans Extra Condensed"/>
                </a:rPr>
                <a:t>Bu konuda daha fazla konu anlatımı için </a:t>
              </a:r>
            </a:p>
            <a:p>
              <a:pPr lvl="0" algn="ctr"/>
              <a:r>
                <a:rPr lang="tr-TR" dirty="0">
                  <a:latin typeface="Fira Sans Extra Condensed"/>
                  <a:ea typeface="Fira Sans Extra Condensed"/>
                  <a:cs typeface="Fira Sans Extra Condensed"/>
                  <a:sym typeface="Fira Sans Extra Condensed"/>
                </a:rPr>
                <a:t>5. Sınıf Sosyal Bilgiler Defterim</a:t>
              </a:r>
            </a:p>
            <a:p>
              <a:pPr lvl="0" algn="ctr"/>
              <a:r>
                <a:rPr lang="tr-TR" dirty="0">
                  <a:latin typeface="Fira Sans Extra Condensed"/>
                  <a:ea typeface="Fira Sans Extra Condensed"/>
                  <a:cs typeface="Fira Sans Extra Condensed"/>
                  <a:sym typeface="Fira Sans Extra Condensed"/>
                </a:rPr>
                <a:t>7. 8. 9. ve 10. sayfalara göz atınız</a:t>
              </a:r>
              <a:endParaRPr lang="tr-TR" dirty="0"/>
            </a:p>
          </p:txBody>
        </p:sp>
      </p:grpSp>
    </p:spTree>
    <p:custDataLst>
      <p:tags r:id="rId1"/>
    </p:custDataLst>
    <p:extLst>
      <p:ext uri="{BB962C8B-B14F-4D97-AF65-F5344CB8AC3E}">
        <p14:creationId xmlns:p14="http://schemas.microsoft.com/office/powerpoint/2010/main" val="84098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p:cTn id="18" dur="500" fill="hold"/>
                                        <p:tgtEl>
                                          <p:spTgt spid="45"/>
                                        </p:tgtEl>
                                        <p:attrNameLst>
                                          <p:attrName>ppt_w</p:attrName>
                                        </p:attrNameLst>
                                      </p:cBhvr>
                                      <p:tavLst>
                                        <p:tav tm="0">
                                          <p:val>
                                            <p:fltVal val="0"/>
                                          </p:val>
                                        </p:tav>
                                        <p:tav tm="100000">
                                          <p:val>
                                            <p:strVal val="#ppt_w"/>
                                          </p:val>
                                        </p:tav>
                                      </p:tavLst>
                                    </p:anim>
                                    <p:anim calcmode="lin" valueType="num">
                                      <p:cBhvr>
                                        <p:cTn id="19" dur="500" fill="hold"/>
                                        <p:tgtEl>
                                          <p:spTgt spid="45"/>
                                        </p:tgtEl>
                                        <p:attrNameLst>
                                          <p:attrName>ppt_h</p:attrName>
                                        </p:attrNameLst>
                                      </p:cBhvr>
                                      <p:tavLst>
                                        <p:tav tm="0">
                                          <p:val>
                                            <p:fltVal val="0"/>
                                          </p:val>
                                        </p:tav>
                                        <p:tav tm="100000">
                                          <p:val>
                                            <p:strVal val="#ppt_h"/>
                                          </p:val>
                                        </p:tav>
                                      </p:tavLst>
                                    </p:anim>
                                    <p:animEffect transition="in" filter="fade">
                                      <p:cBhvr>
                                        <p:cTn id="20" dur="500"/>
                                        <p:tgtEl>
                                          <p:spTgt spid="45"/>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wipe(left)">
                                      <p:cBhvr>
                                        <p:cTn id="24" dur="500"/>
                                        <p:tgtEl>
                                          <p:spTgt spid="48"/>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left)">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35"/>
                    </p:tgtEl>
                  </p:cond>
                </p:stCondLst>
                <p:endSync evt="end" delay="0">
                  <p:rtn val="all"/>
                </p:endSync>
                <p:childTnLst>
                  <p:par>
                    <p:cTn id="37" fill="hold">
                      <p:stCondLst>
                        <p:cond delay="0"/>
                      </p:stCondLst>
                      <p:childTnLst>
                        <p:par>
                          <p:cTn id="38" fill="hold">
                            <p:stCondLst>
                              <p:cond delay="0"/>
                            </p:stCondLst>
                            <p:childTnLst>
                              <p:par>
                                <p:cTn id="39" presetID="22" presetClass="entr" presetSubtype="2" fill="hold"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right)">
                                      <p:cBhvr>
                                        <p:cTn id="41" dur="500"/>
                                        <p:tgtEl>
                                          <p:spTgt spid="39"/>
                                        </p:tgtEl>
                                      </p:cBhvr>
                                    </p:animEffect>
                                  </p:childTnLst>
                                </p:cTn>
                              </p:par>
                            </p:childTnLst>
                          </p:cTn>
                        </p:par>
                        <p:par>
                          <p:cTn id="42" fill="hold">
                            <p:stCondLst>
                              <p:cond delay="500"/>
                            </p:stCondLst>
                            <p:childTnLst>
                              <p:par>
                                <p:cTn id="43" presetID="10" presetClass="exit" presetSubtype="0" fill="hold" nodeType="afterEffect">
                                  <p:stCondLst>
                                    <p:cond delay="2500"/>
                                  </p:stCondLst>
                                  <p:childTnLst>
                                    <p:animEffect transition="out" filter="fade">
                                      <p:cBhvr>
                                        <p:cTn id="44" dur="2000"/>
                                        <p:tgtEl>
                                          <p:spTgt spid="39"/>
                                        </p:tgtEl>
                                      </p:cBhvr>
                                    </p:animEffect>
                                    <p:set>
                                      <p:cBhvr>
                                        <p:cTn id="45" dur="1" fill="hold">
                                          <p:stCondLst>
                                            <p:cond delay="19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44" grpId="0" animBg="1"/>
      <p:bldP spid="48"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956328974"/>
              </p:ext>
            </p:extLst>
          </p:nvPr>
        </p:nvGraphicFramePr>
        <p:xfrm>
          <a:off x="1" y="1666876"/>
          <a:ext cx="12192000" cy="5191124"/>
        </p:xfrm>
        <a:graphic>
          <a:graphicData uri="http://schemas.openxmlformats.org/drawingml/2006/table">
            <a:tbl>
              <a:tblPr firstRow="1" bandRow="1">
                <a:tableStyleId>{073A0DAA-6AF3-43AB-8588-CEC1D06C72B9}</a:tableStyleId>
              </a:tblPr>
              <a:tblGrid>
                <a:gridCol w="8501236">
                  <a:extLst>
                    <a:ext uri="{9D8B030D-6E8A-4147-A177-3AD203B41FA5}">
                      <a16:colId xmlns:a16="http://schemas.microsoft.com/office/drawing/2014/main" val="2088508982"/>
                    </a:ext>
                  </a:extLst>
                </a:gridCol>
                <a:gridCol w="1253831">
                  <a:extLst>
                    <a:ext uri="{9D8B030D-6E8A-4147-A177-3AD203B41FA5}">
                      <a16:colId xmlns:a16="http://schemas.microsoft.com/office/drawing/2014/main" val="1321632765"/>
                    </a:ext>
                  </a:extLst>
                </a:gridCol>
                <a:gridCol w="1186317">
                  <a:extLst>
                    <a:ext uri="{9D8B030D-6E8A-4147-A177-3AD203B41FA5}">
                      <a16:colId xmlns:a16="http://schemas.microsoft.com/office/drawing/2014/main" val="2193459352"/>
                    </a:ext>
                  </a:extLst>
                </a:gridCol>
                <a:gridCol w="1250616">
                  <a:extLst>
                    <a:ext uri="{9D8B030D-6E8A-4147-A177-3AD203B41FA5}">
                      <a16:colId xmlns:a16="http://schemas.microsoft.com/office/drawing/2014/main" val="679382273"/>
                    </a:ext>
                  </a:extLst>
                </a:gridCol>
              </a:tblGrid>
              <a:tr h="714834">
                <a:tc>
                  <a:txBody>
                    <a:bodyPr/>
                    <a:lstStyle/>
                    <a:p>
                      <a:pPr algn="ctr"/>
                      <a:endParaRPr lang="tr-TR" dirty="0"/>
                    </a:p>
                  </a:txBody>
                  <a:tcPr anchor="ctr"/>
                </a:tc>
                <a:tc>
                  <a:txBody>
                    <a:bodyPr/>
                    <a:lstStyle/>
                    <a:p>
                      <a:pPr algn="ctr"/>
                      <a:r>
                        <a:rPr lang="tr-TR" dirty="0" smtClean="0"/>
                        <a:t>AİLE</a:t>
                      </a:r>
                      <a:endParaRPr lang="tr-TR" dirty="0"/>
                    </a:p>
                  </a:txBody>
                  <a:tcPr anchor="ctr"/>
                </a:tc>
                <a:tc>
                  <a:txBody>
                    <a:bodyPr/>
                    <a:lstStyle/>
                    <a:p>
                      <a:pPr algn="ctr"/>
                      <a:r>
                        <a:rPr lang="tr-TR" dirty="0" smtClean="0"/>
                        <a:t>SINIF</a:t>
                      </a:r>
                      <a:endParaRPr lang="tr-TR" dirty="0"/>
                    </a:p>
                  </a:txBody>
                  <a:tcPr anchor="ctr"/>
                </a:tc>
                <a:tc>
                  <a:txBody>
                    <a:bodyPr/>
                    <a:lstStyle/>
                    <a:p>
                      <a:pPr algn="ctr"/>
                      <a:r>
                        <a:rPr lang="tr-TR" dirty="0" smtClean="0"/>
                        <a:t>SPOR KULÜBÜ</a:t>
                      </a:r>
                      <a:endParaRPr lang="tr-TR" dirty="0"/>
                    </a:p>
                  </a:txBody>
                  <a:tcPr anchor="ctr"/>
                </a:tc>
                <a:extLst>
                  <a:ext uri="{0D108BD9-81ED-4DB2-BD59-A6C34878D82A}">
                    <a16:rowId xmlns:a16="http://schemas.microsoft.com/office/drawing/2014/main" val="3338880585"/>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806444179"/>
                  </a:ext>
                </a:extLst>
              </a:tr>
              <a:tr h="639470">
                <a:tc>
                  <a:txBody>
                    <a:bodyPr/>
                    <a:lstStyle/>
                    <a:p>
                      <a:r>
                        <a:rPr lang="tr-TR" dirty="0" smtClean="0"/>
                        <a:t> </a:t>
                      </a:r>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73052363"/>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815596756"/>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336937677"/>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643416649"/>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8330047"/>
                  </a:ext>
                </a:extLst>
              </a:tr>
              <a:tr h="639470">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553064728"/>
                  </a:ext>
                </a:extLst>
              </a:tr>
            </a:tbl>
          </a:graphicData>
        </a:graphic>
      </p:graphicFrame>
      <p:sp>
        <p:nvSpPr>
          <p:cNvPr id="3" name="Title 1"/>
          <p:cNvSpPr txBox="1">
            <a:spLocks/>
          </p:cNvSpPr>
          <p:nvPr/>
        </p:nvSpPr>
        <p:spPr>
          <a:xfrm>
            <a:off x="0" y="814737"/>
            <a:ext cx="12192001"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Verilen sorumluluğun hangi gruba ait olduğunu söyleyiniz.</a:t>
            </a:r>
          </a:p>
        </p:txBody>
      </p:sp>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0" y="2381250"/>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a:t>Ev </a:t>
            </a:r>
            <a:r>
              <a:rPr lang="tr-TR" sz="2400" dirty="0" smtClean="0"/>
              <a:t>işlerinde anne ve babamıza yardım etmek</a:t>
            </a:r>
            <a:endParaRPr lang="tr-TR" sz="1400" dirty="0" smtClean="0">
              <a:solidFill>
                <a:schemeClr val="tx1"/>
              </a:solidFill>
            </a:endParaRPr>
          </a:p>
        </p:txBody>
      </p:sp>
      <p:grpSp>
        <p:nvGrpSpPr>
          <p:cNvPr id="21" name="Group 16"/>
          <p:cNvGrpSpPr/>
          <p:nvPr/>
        </p:nvGrpSpPr>
        <p:grpSpPr>
          <a:xfrm>
            <a:off x="8869127" y="2417462"/>
            <a:ext cx="536811" cy="569554"/>
            <a:chOff x="4244586" y="2081690"/>
            <a:chExt cx="517668" cy="517668"/>
          </a:xfrm>
        </p:grpSpPr>
        <p:sp>
          <p:nvSpPr>
            <p:cNvPr id="23" name="Oval 22"/>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24"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7" name="Title 1"/>
          <p:cNvSpPr txBox="1">
            <a:spLocks/>
          </p:cNvSpPr>
          <p:nvPr/>
        </p:nvSpPr>
        <p:spPr>
          <a:xfrm>
            <a:off x="0" y="3032029"/>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Antrenmanlara zamanında katılmak</a:t>
            </a:r>
            <a:endParaRPr lang="tr-TR" sz="1400" dirty="0" smtClean="0">
              <a:solidFill>
                <a:schemeClr val="tx1"/>
              </a:solidFill>
            </a:endParaRPr>
          </a:p>
        </p:txBody>
      </p:sp>
      <p:grpSp>
        <p:nvGrpSpPr>
          <p:cNvPr id="28" name="Group 16"/>
          <p:cNvGrpSpPr/>
          <p:nvPr/>
        </p:nvGrpSpPr>
        <p:grpSpPr>
          <a:xfrm>
            <a:off x="11294827" y="3068241"/>
            <a:ext cx="536811" cy="569554"/>
            <a:chOff x="4244586" y="2081690"/>
            <a:chExt cx="517668" cy="517668"/>
          </a:xfrm>
        </p:grpSpPr>
        <p:sp>
          <p:nvSpPr>
            <p:cNvPr id="37" name="Oval 36"/>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38"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39" name="Title 1"/>
          <p:cNvSpPr txBox="1">
            <a:spLocks/>
          </p:cNvSpPr>
          <p:nvPr/>
        </p:nvSpPr>
        <p:spPr>
          <a:xfrm>
            <a:off x="0" y="3668220"/>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Söz hakkı verilmeden konuşmamak</a:t>
            </a:r>
            <a:endParaRPr lang="tr-TR" sz="1400" dirty="0" smtClean="0">
              <a:solidFill>
                <a:schemeClr val="tx1"/>
              </a:solidFill>
            </a:endParaRPr>
          </a:p>
        </p:txBody>
      </p:sp>
      <p:grpSp>
        <p:nvGrpSpPr>
          <p:cNvPr id="40" name="Group 16"/>
          <p:cNvGrpSpPr/>
          <p:nvPr/>
        </p:nvGrpSpPr>
        <p:grpSpPr>
          <a:xfrm>
            <a:off x="10070982" y="3704432"/>
            <a:ext cx="536811" cy="569554"/>
            <a:chOff x="4244586" y="2081690"/>
            <a:chExt cx="517668" cy="517668"/>
          </a:xfrm>
        </p:grpSpPr>
        <p:sp>
          <p:nvSpPr>
            <p:cNvPr id="41" name="Oval 40"/>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2"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43" name="Title 1"/>
          <p:cNvSpPr txBox="1">
            <a:spLocks/>
          </p:cNvSpPr>
          <p:nvPr/>
        </p:nvSpPr>
        <p:spPr>
          <a:xfrm>
            <a:off x="0" y="4309571"/>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Sofrayı hazırlarken yardımcı olmak</a:t>
            </a:r>
            <a:endParaRPr lang="tr-TR" sz="1400" dirty="0" smtClean="0">
              <a:solidFill>
                <a:schemeClr val="tx1"/>
              </a:solidFill>
            </a:endParaRPr>
          </a:p>
        </p:txBody>
      </p:sp>
      <p:grpSp>
        <p:nvGrpSpPr>
          <p:cNvPr id="44" name="Group 16"/>
          <p:cNvGrpSpPr/>
          <p:nvPr/>
        </p:nvGrpSpPr>
        <p:grpSpPr>
          <a:xfrm>
            <a:off x="8869127" y="4345783"/>
            <a:ext cx="536811" cy="569554"/>
            <a:chOff x="4244586" y="2081690"/>
            <a:chExt cx="517668" cy="517668"/>
          </a:xfrm>
        </p:grpSpPr>
        <p:sp>
          <p:nvSpPr>
            <p:cNvPr id="45" name="Oval 44"/>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6"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47" name="Title 1"/>
          <p:cNvSpPr txBox="1">
            <a:spLocks/>
          </p:cNvSpPr>
          <p:nvPr/>
        </p:nvSpPr>
        <p:spPr>
          <a:xfrm>
            <a:off x="0" y="4950922"/>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Yatağımızı toplamak</a:t>
            </a:r>
            <a:endParaRPr lang="tr-TR" sz="1400" dirty="0" smtClean="0">
              <a:solidFill>
                <a:schemeClr val="tx1"/>
              </a:solidFill>
            </a:endParaRPr>
          </a:p>
        </p:txBody>
      </p:sp>
      <p:grpSp>
        <p:nvGrpSpPr>
          <p:cNvPr id="48" name="Group 16"/>
          <p:cNvGrpSpPr/>
          <p:nvPr/>
        </p:nvGrpSpPr>
        <p:grpSpPr>
          <a:xfrm>
            <a:off x="8869127" y="4987134"/>
            <a:ext cx="536811" cy="569554"/>
            <a:chOff x="4244586" y="2081690"/>
            <a:chExt cx="517668" cy="517668"/>
          </a:xfrm>
        </p:grpSpPr>
        <p:sp>
          <p:nvSpPr>
            <p:cNvPr id="49" name="Oval 48"/>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50"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51" name="Title 1"/>
          <p:cNvSpPr txBox="1">
            <a:spLocks/>
          </p:cNvSpPr>
          <p:nvPr/>
        </p:nvSpPr>
        <p:spPr>
          <a:xfrm>
            <a:off x="0" y="5592273"/>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Derslere zamanında girmek </a:t>
            </a:r>
            <a:endParaRPr lang="tr-TR" sz="1400" dirty="0" smtClean="0">
              <a:solidFill>
                <a:schemeClr val="tx1"/>
              </a:solidFill>
            </a:endParaRPr>
          </a:p>
        </p:txBody>
      </p:sp>
      <p:grpSp>
        <p:nvGrpSpPr>
          <p:cNvPr id="52" name="Group 16"/>
          <p:cNvGrpSpPr/>
          <p:nvPr/>
        </p:nvGrpSpPr>
        <p:grpSpPr>
          <a:xfrm>
            <a:off x="10070981" y="5628485"/>
            <a:ext cx="536811" cy="569554"/>
            <a:chOff x="4244586" y="2081690"/>
            <a:chExt cx="517668" cy="517668"/>
          </a:xfrm>
        </p:grpSpPr>
        <p:sp>
          <p:nvSpPr>
            <p:cNvPr id="53" name="Oval 52"/>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54"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55" name="Title 1"/>
          <p:cNvSpPr txBox="1">
            <a:spLocks/>
          </p:cNvSpPr>
          <p:nvPr/>
        </p:nvSpPr>
        <p:spPr>
          <a:xfrm>
            <a:off x="11113" y="6219786"/>
            <a:ext cx="8486775" cy="62865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smtClean="0"/>
              <a:t>Antrenmanlara uygun kıyafetle gitmek</a:t>
            </a:r>
            <a:endParaRPr lang="tr-TR" sz="1400" dirty="0" smtClean="0">
              <a:solidFill>
                <a:schemeClr val="tx1"/>
              </a:solidFill>
            </a:endParaRPr>
          </a:p>
        </p:txBody>
      </p:sp>
      <p:grpSp>
        <p:nvGrpSpPr>
          <p:cNvPr id="56" name="Group 16"/>
          <p:cNvGrpSpPr/>
          <p:nvPr/>
        </p:nvGrpSpPr>
        <p:grpSpPr>
          <a:xfrm>
            <a:off x="11294827" y="6249334"/>
            <a:ext cx="536811" cy="569554"/>
            <a:chOff x="4244586" y="2081690"/>
            <a:chExt cx="517668" cy="517668"/>
          </a:xfrm>
        </p:grpSpPr>
        <p:sp>
          <p:nvSpPr>
            <p:cNvPr id="57" name="Oval 56"/>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58"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pic>
        <p:nvPicPr>
          <p:cNvPr id="33" name="Resim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34" name="Rectangle: Rounded Corners 111">
            <a:hlinkClick r:id="rId7"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5" name="Rectangle: Rounded Corners 111">
            <a:hlinkClick r:id="rId8"/>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86" name="Grup 85"/>
          <p:cNvGrpSpPr/>
          <p:nvPr/>
        </p:nvGrpSpPr>
        <p:grpSpPr>
          <a:xfrm>
            <a:off x="9169400" y="6930"/>
            <a:ext cx="655025" cy="587166"/>
            <a:chOff x="6709431" y="3241209"/>
            <a:chExt cx="1544353" cy="1384361"/>
          </a:xfrm>
        </p:grpSpPr>
        <p:sp>
          <p:nvSpPr>
            <p:cNvPr id="87" name="Freeform: Shape 25">
              <a:extLst>
                <a:ext uri="{FF2B5EF4-FFF2-40B4-BE49-F238E27FC236}">
                  <a16:creationId xmlns:a16="http://schemas.microsoft.com/office/drawing/2014/main" id="{D8997A1C-4D91-4899-B440-37E9D934681B}"/>
                </a:ext>
              </a:extLst>
            </p:cNvPr>
            <p:cNvSpPr/>
            <p:nvPr/>
          </p:nvSpPr>
          <p:spPr>
            <a:xfrm>
              <a:off x="6709431" y="3241209"/>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solidFill>
              <a:schemeClr val="accent4">
                <a:lumMod val="5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pic>
          <p:nvPicPr>
            <p:cNvPr id="89" name="Graphic 19" descr="Bullseye"/>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7024407" y="3503010"/>
              <a:ext cx="914400" cy="914400"/>
            </a:xfrm>
            <a:prstGeom prst="rect">
              <a:avLst/>
            </a:prstGeom>
          </p:spPr>
        </p:pic>
      </p:grpSp>
      <p:grpSp>
        <p:nvGrpSpPr>
          <p:cNvPr id="90" name="Grup 89"/>
          <p:cNvGrpSpPr/>
          <p:nvPr/>
        </p:nvGrpSpPr>
        <p:grpSpPr>
          <a:xfrm>
            <a:off x="3135080" y="162944"/>
            <a:ext cx="6515100" cy="2557001"/>
            <a:chOff x="3369055" y="181589"/>
            <a:chExt cx="6515100" cy="2557001"/>
          </a:xfrm>
        </p:grpSpPr>
        <p:pic>
          <p:nvPicPr>
            <p:cNvPr id="91" name="Resim 9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0800000">
              <a:off x="3369055" y="181589"/>
              <a:ext cx="6515100" cy="2557001"/>
            </a:xfrm>
            <a:prstGeom prst="rect">
              <a:avLst/>
            </a:prstGeom>
          </p:spPr>
        </p:pic>
        <p:sp>
          <p:nvSpPr>
            <p:cNvPr id="92" name="Dikdörtgen 91"/>
            <p:cNvSpPr/>
            <p:nvPr/>
          </p:nvSpPr>
          <p:spPr>
            <a:xfrm>
              <a:off x="3737528" y="1342157"/>
              <a:ext cx="4834972" cy="923330"/>
            </a:xfrm>
            <a:prstGeom prst="rect">
              <a:avLst/>
            </a:prstGeom>
            <a:solidFill>
              <a:srgbClr val="FCCA03"/>
            </a:solidFill>
          </p:spPr>
          <p:txBody>
            <a:bodyPr wrap="square">
              <a:spAutoFit/>
            </a:bodyPr>
            <a:lstStyle/>
            <a:p>
              <a:pPr lvl="0" algn="ctr"/>
              <a:r>
                <a:rPr lang="tr-TR" dirty="0">
                  <a:latin typeface="Fira Sans Extra Condensed"/>
                  <a:ea typeface="Fira Sans Extra Condensed"/>
                  <a:cs typeface="Fira Sans Extra Condensed"/>
                  <a:sym typeface="Fira Sans Extra Condensed"/>
                </a:rPr>
                <a:t>Bu konuda daha fazla etkinlik için </a:t>
              </a:r>
            </a:p>
            <a:p>
              <a:pPr lvl="0" algn="ctr"/>
              <a:r>
                <a:rPr lang="tr-TR" dirty="0">
                  <a:latin typeface="Fira Sans Extra Condensed"/>
                  <a:ea typeface="Fira Sans Extra Condensed"/>
                  <a:cs typeface="Fira Sans Extra Condensed"/>
                  <a:sym typeface="Fira Sans Extra Condensed"/>
                </a:rPr>
                <a:t>5. Sınıf Sosyal Bilgiler Atölyem</a:t>
              </a:r>
            </a:p>
            <a:p>
              <a:pPr lvl="0" algn="ctr"/>
              <a:r>
                <a:rPr lang="tr-TR" dirty="0">
                  <a:latin typeface="Fira Sans Extra Condensed"/>
                  <a:ea typeface="Fira Sans Extra Condensed"/>
                  <a:cs typeface="Fira Sans Extra Condensed"/>
                  <a:sym typeface="Fira Sans Extra Condensed"/>
                </a:rPr>
                <a:t>7. 8. 9. ve 10. sayfalara göz atınız</a:t>
              </a:r>
              <a:endParaRPr lang="tr-TR" dirty="0"/>
            </a:p>
          </p:txBody>
        </p:sp>
      </p:grpSp>
    </p:spTree>
    <p:custDataLst>
      <p:tags r:id="rId1"/>
    </p:custDataLst>
    <p:extLst>
      <p:ext uri="{BB962C8B-B14F-4D97-AF65-F5344CB8AC3E}">
        <p14:creationId xmlns:p14="http://schemas.microsoft.com/office/powerpoint/2010/main" val="17839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heel(1)">
                                      <p:cBhvr>
                                        <p:cTn id="14" dur="1000"/>
                                        <p:tgtEl>
                                          <p:spTgt spid="21"/>
                                        </p:tgtEl>
                                      </p:cBhvr>
                                    </p:animEffect>
                                  </p:childTnLst>
                                  <p:subTnLst>
                                    <p:audio>
                                      <p:cMediaNode>
                                        <p:cTn display="0" masterRel="sameClick">
                                          <p:stCondLst>
                                            <p:cond evt="begin" delay="0">
                                              <p:tn val="12"/>
                                            </p:cond>
                                          </p:stCondLst>
                                          <p:endCondLst>
                                            <p:cond evt="onStopAudio" delay="0">
                                              <p:tgtEl>
                                                <p:sldTgt/>
                                              </p:tgtEl>
                                            </p:cond>
                                          </p:endCondLst>
                                        </p:cTn>
                                        <p:tgtEl>
                                          <p:sndTgt r:embed="rId4" name="projctor.wav"/>
                                        </p:tgtEl>
                                      </p:cMediaNode>
                                    </p:audio>
                                  </p:sub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heel(1)">
                                      <p:cBhvr>
                                        <p:cTn id="26" dur="1000"/>
                                        <p:tgtEl>
                                          <p:spTgt spid="28"/>
                                        </p:tgtEl>
                                      </p:cBhvr>
                                    </p:animEffect>
                                  </p:childTnLst>
                                  <p:subTnLst>
                                    <p:audio>
                                      <p:cMediaNode>
                                        <p:cTn display="0" masterRel="sameClick">
                                          <p:stCondLst>
                                            <p:cond evt="begin" delay="0">
                                              <p:tn val="24"/>
                                            </p:cond>
                                          </p:stCondLst>
                                          <p:endCondLst>
                                            <p:cond evt="onStopAudio" delay="0">
                                              <p:tgtEl>
                                                <p:sldTgt/>
                                              </p:tgtEl>
                                            </p:cond>
                                          </p:endCondLst>
                                        </p:cTn>
                                        <p:tgtEl>
                                          <p:sndTgt r:embed="rId4" name="projctor.wav"/>
                                        </p:tgtEl>
                                      </p:cMediaNode>
                                    </p:audio>
                                  </p:sub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heel(1)">
                                      <p:cBhvr>
                                        <p:cTn id="38" dur="1000"/>
                                        <p:tgtEl>
                                          <p:spTgt spid="40"/>
                                        </p:tgtEl>
                                      </p:cBhvr>
                                    </p:animEffect>
                                  </p:childTnLst>
                                  <p:subTnLst>
                                    <p:audio>
                                      <p:cMediaNode>
                                        <p:cTn display="0" masterRel="sameClick">
                                          <p:stCondLst>
                                            <p:cond evt="begin" delay="0">
                                              <p:tn val="36"/>
                                            </p:cond>
                                          </p:stCondLst>
                                          <p:endCondLst>
                                            <p:cond evt="onStopAudio" delay="0">
                                              <p:tgtEl>
                                                <p:sldTgt/>
                                              </p:tgtEl>
                                            </p:cond>
                                          </p:endCondLst>
                                        </p:cTn>
                                        <p:tgtEl>
                                          <p:sndTgt r:embed="rId4" name="projctor.wav"/>
                                        </p:tgtEl>
                                      </p:cMediaNode>
                                    </p:audio>
                                  </p:sub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p:cTn id="43" dur="500" fill="hold"/>
                                        <p:tgtEl>
                                          <p:spTgt spid="43"/>
                                        </p:tgtEl>
                                        <p:attrNameLst>
                                          <p:attrName>ppt_w</p:attrName>
                                        </p:attrNameLst>
                                      </p:cBhvr>
                                      <p:tavLst>
                                        <p:tav tm="0">
                                          <p:val>
                                            <p:fltVal val="0"/>
                                          </p:val>
                                        </p:tav>
                                        <p:tav tm="100000">
                                          <p:val>
                                            <p:strVal val="#ppt_w"/>
                                          </p:val>
                                        </p:tav>
                                      </p:tavLst>
                                    </p:anim>
                                    <p:anim calcmode="lin" valueType="num">
                                      <p:cBhvr>
                                        <p:cTn id="44" dur="500" fill="hold"/>
                                        <p:tgtEl>
                                          <p:spTgt spid="43"/>
                                        </p:tgtEl>
                                        <p:attrNameLst>
                                          <p:attrName>ppt_h</p:attrName>
                                        </p:attrNameLst>
                                      </p:cBhvr>
                                      <p:tavLst>
                                        <p:tav tm="0">
                                          <p:val>
                                            <p:fltVal val="0"/>
                                          </p:val>
                                        </p:tav>
                                        <p:tav tm="100000">
                                          <p:val>
                                            <p:strVal val="#ppt_h"/>
                                          </p:val>
                                        </p:tav>
                                      </p:tavLst>
                                    </p:anim>
                                    <p:animEffect transition="in" filter="fade">
                                      <p:cBhvr>
                                        <p:cTn id="45" dur="500"/>
                                        <p:tgtEl>
                                          <p:spTgt spid="43"/>
                                        </p:tgtEl>
                                      </p:cBhvr>
                                    </p:animEffect>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nodeType="click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wheel(1)">
                                      <p:cBhvr>
                                        <p:cTn id="50" dur="1000"/>
                                        <p:tgtEl>
                                          <p:spTgt spid="44"/>
                                        </p:tgtEl>
                                      </p:cBhvr>
                                    </p:animEffect>
                                  </p:childTnLst>
                                  <p:subTnLst>
                                    <p:audio>
                                      <p:cMediaNode>
                                        <p:cTn display="0" masterRel="sameClick">
                                          <p:stCondLst>
                                            <p:cond evt="begin" delay="0">
                                              <p:tn val="48"/>
                                            </p:cond>
                                          </p:stCondLst>
                                          <p:endCondLst>
                                            <p:cond evt="onStopAudio" delay="0">
                                              <p:tgtEl>
                                                <p:sldTgt/>
                                              </p:tgtEl>
                                            </p:cond>
                                          </p:endCondLst>
                                        </p:cTn>
                                        <p:tgtEl>
                                          <p:sndTgt r:embed="rId4" name="projctor.wav"/>
                                        </p:tgtEl>
                                      </p:cMediaNode>
                                    </p:audio>
                                  </p:sub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childTnLst>
                    </p:cTn>
                  </p:par>
                  <p:par>
                    <p:cTn id="58" fill="hold">
                      <p:stCondLst>
                        <p:cond delay="indefinite"/>
                      </p:stCondLst>
                      <p:childTnLst>
                        <p:par>
                          <p:cTn id="59" fill="hold">
                            <p:stCondLst>
                              <p:cond delay="0"/>
                            </p:stCondLst>
                            <p:childTnLst>
                              <p:par>
                                <p:cTn id="60" presetID="21" presetClass="entr" presetSubtype="1"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heel(1)">
                                      <p:cBhvr>
                                        <p:cTn id="62" dur="1000"/>
                                        <p:tgtEl>
                                          <p:spTgt spid="48"/>
                                        </p:tgtEl>
                                      </p:cBhvr>
                                    </p:animEffect>
                                  </p:childTnLst>
                                  <p:subTnLst>
                                    <p:audio>
                                      <p:cMediaNode>
                                        <p:cTn display="0" masterRel="sameClick">
                                          <p:stCondLst>
                                            <p:cond evt="begin" delay="0">
                                              <p:tn val="60"/>
                                            </p:cond>
                                          </p:stCondLst>
                                          <p:endCondLst>
                                            <p:cond evt="onStopAudio" delay="0">
                                              <p:tgtEl>
                                                <p:sldTgt/>
                                              </p:tgtEl>
                                            </p:cond>
                                          </p:endCondLst>
                                        </p:cTn>
                                        <p:tgtEl>
                                          <p:sndTgt r:embed="rId4" name="projctor.wav"/>
                                        </p:tgtEl>
                                      </p:cMediaNode>
                                    </p:audio>
                                  </p:sub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childTnLst>
                          </p:cTn>
                        </p:par>
                      </p:childTnLst>
                    </p:cTn>
                  </p:par>
                  <p:par>
                    <p:cTn id="70" fill="hold">
                      <p:stCondLst>
                        <p:cond delay="indefinite"/>
                      </p:stCondLst>
                      <p:childTnLst>
                        <p:par>
                          <p:cTn id="71" fill="hold">
                            <p:stCondLst>
                              <p:cond delay="0"/>
                            </p:stCondLst>
                            <p:childTnLst>
                              <p:par>
                                <p:cTn id="72" presetID="21" presetClass="entr" presetSubtype="1" fill="hold" nodeType="click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wheel(1)">
                                      <p:cBhvr>
                                        <p:cTn id="74" dur="1000"/>
                                        <p:tgtEl>
                                          <p:spTgt spid="52"/>
                                        </p:tgtEl>
                                      </p:cBhvr>
                                    </p:animEffect>
                                  </p:childTnLst>
                                  <p:subTnLst>
                                    <p:audio>
                                      <p:cMediaNode>
                                        <p:cTn display="0" masterRel="sameClick">
                                          <p:stCondLst>
                                            <p:cond evt="begin" delay="0">
                                              <p:tn val="72"/>
                                            </p:cond>
                                          </p:stCondLst>
                                          <p:endCondLst>
                                            <p:cond evt="onStopAudio" delay="0">
                                              <p:tgtEl>
                                                <p:sldTgt/>
                                              </p:tgtEl>
                                            </p:cond>
                                          </p:endCondLst>
                                        </p:cTn>
                                        <p:tgtEl>
                                          <p:sndTgt r:embed="rId4" name="projctor.wav"/>
                                        </p:tgtEl>
                                      </p:cMediaNode>
                                    </p:audio>
                                  </p:sub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55"/>
                                        </p:tgtEl>
                                        <p:attrNameLst>
                                          <p:attrName>style.visibility</p:attrName>
                                        </p:attrNameLst>
                                      </p:cBhvr>
                                      <p:to>
                                        <p:strVal val="visible"/>
                                      </p:to>
                                    </p:set>
                                    <p:anim calcmode="lin" valueType="num">
                                      <p:cBhvr>
                                        <p:cTn id="79" dur="500" fill="hold"/>
                                        <p:tgtEl>
                                          <p:spTgt spid="55"/>
                                        </p:tgtEl>
                                        <p:attrNameLst>
                                          <p:attrName>ppt_w</p:attrName>
                                        </p:attrNameLst>
                                      </p:cBhvr>
                                      <p:tavLst>
                                        <p:tav tm="0">
                                          <p:val>
                                            <p:fltVal val="0"/>
                                          </p:val>
                                        </p:tav>
                                        <p:tav tm="100000">
                                          <p:val>
                                            <p:strVal val="#ppt_w"/>
                                          </p:val>
                                        </p:tav>
                                      </p:tavLst>
                                    </p:anim>
                                    <p:anim calcmode="lin" valueType="num">
                                      <p:cBhvr>
                                        <p:cTn id="80" dur="500" fill="hold"/>
                                        <p:tgtEl>
                                          <p:spTgt spid="55"/>
                                        </p:tgtEl>
                                        <p:attrNameLst>
                                          <p:attrName>ppt_h</p:attrName>
                                        </p:attrNameLst>
                                      </p:cBhvr>
                                      <p:tavLst>
                                        <p:tav tm="0">
                                          <p:val>
                                            <p:fltVal val="0"/>
                                          </p:val>
                                        </p:tav>
                                        <p:tav tm="100000">
                                          <p:val>
                                            <p:strVal val="#ppt_h"/>
                                          </p:val>
                                        </p:tav>
                                      </p:tavLst>
                                    </p:anim>
                                    <p:animEffect transition="in" filter="fade">
                                      <p:cBhvr>
                                        <p:cTn id="81" dur="500"/>
                                        <p:tgtEl>
                                          <p:spTgt spid="55"/>
                                        </p:tgtEl>
                                      </p:cBhvr>
                                    </p:animEffect>
                                  </p:childTnLst>
                                </p:cTn>
                              </p:par>
                            </p:childTnLst>
                          </p:cTn>
                        </p:par>
                      </p:childTnLst>
                    </p:cTn>
                  </p:par>
                  <p:par>
                    <p:cTn id="82" fill="hold">
                      <p:stCondLst>
                        <p:cond delay="indefinite"/>
                      </p:stCondLst>
                      <p:childTnLst>
                        <p:par>
                          <p:cTn id="83" fill="hold">
                            <p:stCondLst>
                              <p:cond delay="0"/>
                            </p:stCondLst>
                            <p:childTnLst>
                              <p:par>
                                <p:cTn id="84" presetID="21" presetClass="entr" presetSubtype="1" fill="hold" nodeType="clickEffect">
                                  <p:stCondLst>
                                    <p:cond delay="0"/>
                                  </p:stCondLst>
                                  <p:childTnLst>
                                    <p:set>
                                      <p:cBhvr>
                                        <p:cTn id="85" dur="1" fill="hold">
                                          <p:stCondLst>
                                            <p:cond delay="0"/>
                                          </p:stCondLst>
                                        </p:cTn>
                                        <p:tgtEl>
                                          <p:spTgt spid="56"/>
                                        </p:tgtEl>
                                        <p:attrNameLst>
                                          <p:attrName>style.visibility</p:attrName>
                                        </p:attrNameLst>
                                      </p:cBhvr>
                                      <p:to>
                                        <p:strVal val="visible"/>
                                      </p:to>
                                    </p:set>
                                    <p:animEffect transition="in" filter="wheel(1)">
                                      <p:cBhvr>
                                        <p:cTn id="86" dur="1000"/>
                                        <p:tgtEl>
                                          <p:spTgt spid="56"/>
                                        </p:tgtEl>
                                      </p:cBhvr>
                                    </p:animEffect>
                                  </p:childTnLst>
                                  <p:subTnLst>
                                    <p:audio>
                                      <p:cMediaNode>
                                        <p:cTn display="0" masterRel="sameClick">
                                          <p:stCondLst>
                                            <p:cond evt="begin" delay="0">
                                              <p:tn val="84"/>
                                            </p:cond>
                                          </p:stCondLst>
                                          <p:endCondLst>
                                            <p:cond evt="onStopAudio" delay="0">
                                              <p:tgtEl>
                                                <p:sldTgt/>
                                              </p:tgtEl>
                                            </p:cond>
                                          </p:endCondLst>
                                        </p:cTn>
                                        <p:tgtEl>
                                          <p:sndTgt r:embed="rId4"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87" restart="whenNotActive" fill="hold" evtFilter="cancelBubble" nodeType="interactiveSeq">
                <p:stCondLst>
                  <p:cond evt="onClick" delay="0">
                    <p:tgtEl>
                      <p:spTgt spid="86"/>
                    </p:tgtEl>
                  </p:cond>
                </p:stCondLst>
                <p:endSync evt="end" delay="0">
                  <p:rtn val="all"/>
                </p:endSync>
                <p:childTnLst>
                  <p:par>
                    <p:cTn id="88" fill="hold">
                      <p:stCondLst>
                        <p:cond delay="0"/>
                      </p:stCondLst>
                      <p:childTnLst>
                        <p:par>
                          <p:cTn id="89" fill="hold">
                            <p:stCondLst>
                              <p:cond delay="0"/>
                            </p:stCondLst>
                            <p:childTnLst>
                              <p:par>
                                <p:cTn id="90" presetID="22" presetClass="entr" presetSubtype="2" fill="hold" nodeType="clickEffect">
                                  <p:stCondLst>
                                    <p:cond delay="0"/>
                                  </p:stCondLst>
                                  <p:childTnLst>
                                    <p:set>
                                      <p:cBhvr>
                                        <p:cTn id="91" dur="1" fill="hold">
                                          <p:stCondLst>
                                            <p:cond delay="0"/>
                                          </p:stCondLst>
                                        </p:cTn>
                                        <p:tgtEl>
                                          <p:spTgt spid="90"/>
                                        </p:tgtEl>
                                        <p:attrNameLst>
                                          <p:attrName>style.visibility</p:attrName>
                                        </p:attrNameLst>
                                      </p:cBhvr>
                                      <p:to>
                                        <p:strVal val="visible"/>
                                      </p:to>
                                    </p:set>
                                    <p:animEffect transition="in" filter="wipe(right)">
                                      <p:cBhvr>
                                        <p:cTn id="92" dur="500"/>
                                        <p:tgtEl>
                                          <p:spTgt spid="90"/>
                                        </p:tgtEl>
                                      </p:cBhvr>
                                    </p:animEffect>
                                  </p:childTnLst>
                                </p:cTn>
                              </p:par>
                            </p:childTnLst>
                          </p:cTn>
                        </p:par>
                        <p:par>
                          <p:cTn id="93" fill="hold">
                            <p:stCondLst>
                              <p:cond delay="500"/>
                            </p:stCondLst>
                            <p:childTnLst>
                              <p:par>
                                <p:cTn id="94" presetID="10" presetClass="exit" presetSubtype="0" fill="hold" nodeType="afterEffect">
                                  <p:stCondLst>
                                    <p:cond delay="2500"/>
                                  </p:stCondLst>
                                  <p:childTnLst>
                                    <p:animEffect transition="out" filter="fade">
                                      <p:cBhvr>
                                        <p:cTn id="95" dur="2000"/>
                                        <p:tgtEl>
                                          <p:spTgt spid="90"/>
                                        </p:tgtEl>
                                      </p:cBhvr>
                                    </p:animEffect>
                                    <p:set>
                                      <p:cBhvr>
                                        <p:cTn id="96" dur="1" fill="hold">
                                          <p:stCondLst>
                                            <p:cond delay="1999"/>
                                          </p:stCondLst>
                                        </p:cTn>
                                        <p:tgtEl>
                                          <p:spTgt spid="90"/>
                                        </p:tgtEl>
                                        <p:attrNameLst>
                                          <p:attrName>style.visibility</p:attrName>
                                        </p:attrNameLst>
                                      </p:cBhvr>
                                      <p:to>
                                        <p:strVal val="hidden"/>
                                      </p:to>
                                    </p:set>
                                  </p:childTnLst>
                                </p:cTn>
                              </p:par>
                            </p:childTnLst>
                          </p:cTn>
                        </p:par>
                      </p:childTnLst>
                    </p:cTn>
                  </p:par>
                </p:childTnLst>
              </p:cTn>
              <p:nextCondLst>
                <p:cond evt="onClick" delay="0">
                  <p:tgtEl>
                    <p:spTgt spid="86"/>
                  </p:tgtEl>
                </p:cond>
              </p:nextCondLst>
            </p:seq>
          </p:childTnLst>
        </p:cTn>
      </p:par>
    </p:tnLst>
    <p:bldLst>
      <p:bldP spid="17" grpId="0"/>
      <p:bldP spid="27" grpId="0"/>
      <p:bldP spid="39" grpId="0"/>
      <p:bldP spid="43" grpId="0"/>
      <p:bldP spid="47" grpId="0"/>
      <p:bldP spid="51" grpId="0"/>
      <p:bldP spid="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rgbClr val="FF0000"/>
                </a:solidFill>
              </a:rPr>
              <a:t>UYGULANIŞI</a:t>
            </a:r>
          </a:p>
          <a:p>
            <a:pPr marL="342900" indent="-342900">
              <a:buFont typeface="Arial" panose="020B0604020202020204" pitchFamily="34" charset="0"/>
              <a:buChar char="•"/>
            </a:pPr>
            <a:r>
              <a:rPr lang="tr-TR" sz="2400" dirty="0" smtClean="0">
                <a:solidFill>
                  <a:schemeClr val="tx1"/>
                </a:solidFill>
              </a:rPr>
              <a:t>Bu etkinlikte iki öğrenci tahtaya çıkarılır.</a:t>
            </a:r>
          </a:p>
          <a:p>
            <a:pPr marL="342900" indent="-342900">
              <a:buFont typeface="Arial" panose="020B0604020202020204" pitchFamily="34" charset="0"/>
              <a:buChar char="•"/>
            </a:pPr>
            <a:r>
              <a:rPr lang="tr-TR" sz="2400" dirty="0" smtClean="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smtClean="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smtClean="0">
                <a:solidFill>
                  <a:schemeClr val="tx1"/>
                </a:solidFill>
              </a:rPr>
              <a:t>Kaybeden öğrencinin yerine başka bir öğrenci gelir.</a:t>
            </a:r>
          </a:p>
          <a:p>
            <a:pPr marL="342900" indent="-342900">
              <a:buFont typeface="Arial" panose="020B0604020202020204" pitchFamily="34" charset="0"/>
              <a:buChar char="•"/>
            </a:pPr>
            <a:r>
              <a:rPr lang="tr-TR" sz="2400" dirty="0" smtClean="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smtClean="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4784940" y="5968745"/>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83014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Grup, ortak bir hedefe sahip bireylerin bir araya gelmesiyle oluşur.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Bireyler aynı anda tek bir role sahip olabilirler.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Gruplar değiştiğinde rollerimiz de değişebilir.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Ödevlerimizi yapmak aile grubuna ait bir sorumluluğumuzdur.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Sahip olduğumuz roller değişmez.</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Öğretmene saygılı davranmak okuldaki sorumluluklarımızdandır.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Torun olmak doğuştan kazandığımız rollerimizdendir.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Rollerimizin hepsi doğuştan kazanılır.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Koridorda koşmamak okuldaki haklarımızdan biridir.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Grubun başarılı olabilmesi için sorumluluklarımızı yerine getirmeliyiz.</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a:t>
            </a:r>
            <a:r>
              <a:rPr lang="tr-TR" sz="2400" dirty="0" smtClean="0">
                <a:solidFill>
                  <a:schemeClr val="tx1"/>
                </a:solidFill>
              </a:rPr>
              <a:t>grubunun </a:t>
            </a:r>
            <a:r>
              <a:rPr lang="tr-TR" sz="2400" dirty="0">
                <a:solidFill>
                  <a:schemeClr val="tx1"/>
                </a:solidFill>
              </a:rPr>
              <a:t>1. öğrencisi tahtaya çıkar.</a:t>
            </a:r>
          </a:p>
          <a:p>
            <a:pPr marL="342900" indent="-342900">
              <a:buFont typeface="Arial" panose="020B0604020202020204" pitchFamily="34" charset="0"/>
              <a:buChar char="•"/>
            </a:pPr>
            <a:r>
              <a:rPr lang="tr-TR" sz="2400" dirty="0">
                <a:solidFill>
                  <a:schemeClr val="tx1"/>
                </a:solidFill>
              </a:rPr>
              <a:t>A grubunun öğrencileri A </a:t>
            </a:r>
            <a:r>
              <a:rPr lang="tr-TR" sz="2400" dirty="0" smtClean="0">
                <a:solidFill>
                  <a:schemeClr val="tx1"/>
                </a:solidFill>
              </a:rPr>
              <a:t>harfine, </a:t>
            </a:r>
            <a:r>
              <a:rPr lang="tr-TR" sz="2400" dirty="0">
                <a:solidFill>
                  <a:schemeClr val="tx1"/>
                </a:solidFill>
              </a:rPr>
              <a:t>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a:t>
            </a:r>
            <a:r>
              <a:rPr lang="tr-TR" sz="2400" dirty="0" smtClean="0">
                <a:solidFill>
                  <a:schemeClr val="tx1"/>
                </a:solidFill>
              </a:rPr>
              <a:t>olacak, </a:t>
            </a:r>
            <a:r>
              <a:rPr lang="tr-TR" sz="2400" dirty="0">
                <a:solidFill>
                  <a:schemeClr val="tx1"/>
                </a:solidFill>
              </a:rPr>
              <a:t>B grubunun harfi olmayacaktır. B grubu önce bastıysa B grubunun harfi </a:t>
            </a:r>
            <a:r>
              <a:rPr lang="tr-TR" sz="2400" dirty="0" smtClean="0">
                <a:solidFill>
                  <a:schemeClr val="tx1"/>
                </a:solidFill>
              </a:rPr>
              <a:t>olacak, </a:t>
            </a:r>
            <a:r>
              <a:rPr lang="tr-TR" sz="2400" dirty="0">
                <a:solidFill>
                  <a:schemeClr val="tx1"/>
                </a:solidFill>
              </a:rPr>
              <a:t>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a:t>
            </a:r>
            <a:r>
              <a:rPr lang="tr-TR" sz="2400" dirty="0" smtClean="0">
                <a:solidFill>
                  <a:schemeClr val="tx1"/>
                </a:solidFill>
              </a:rPr>
              <a:t>cevaplaması </a:t>
            </a:r>
            <a:r>
              <a:rPr lang="tr-TR" sz="2400" dirty="0">
                <a:solidFill>
                  <a:schemeClr val="tx1"/>
                </a:solidFill>
              </a:rPr>
              <a:t>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5218577" y="5967389"/>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027741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tr-TR" sz="2400" b="1" dirty="0"/>
              <a:t>Görüşleri, amaçları, çıkarları bir olan kişiler </a:t>
            </a:r>
            <a:r>
              <a:rPr lang="tr-TR" altLang="tr-TR" sz="2400" b="1" dirty="0" smtClean="0"/>
              <a:t>bütününe ne denir?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Grup</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4" name="Grup 3"/>
          <p:cNvGrpSpPr/>
          <p:nvPr/>
        </p:nvGrpSpPr>
        <p:grpSpPr>
          <a:xfrm>
            <a:off x="4184799" y="5864283"/>
            <a:ext cx="1886927" cy="818356"/>
            <a:chOff x="4044500" y="5864283"/>
            <a:chExt cx="1886927" cy="818356"/>
          </a:xfrm>
        </p:grpSpPr>
        <p:sp>
          <p:nvSpPr>
            <p:cNvPr id="29"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Grup</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84799" y="5864283"/>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İnsanların yer aldıkları gruplarda üstlendikleri </a:t>
            </a:r>
            <a:r>
              <a:rPr lang="tr-TR" sz="2400" b="1" dirty="0" smtClean="0"/>
              <a:t>görevlere ne denir?</a:t>
            </a:r>
            <a:endParaRPr lang="ko-KR" altLang="en-US" sz="2400" dirty="0"/>
          </a:p>
        </p:txBody>
      </p:sp>
      <p:grpSp>
        <p:nvGrpSpPr>
          <p:cNvPr id="72" name="Grup 71"/>
          <p:cNvGrpSpPr/>
          <p:nvPr/>
        </p:nvGrpSpPr>
        <p:grpSpPr>
          <a:xfrm>
            <a:off x="5167493"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Rol</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9" name="Grup 28"/>
          <p:cNvGrpSpPr/>
          <p:nvPr/>
        </p:nvGrpSpPr>
        <p:grpSpPr>
          <a:xfrm>
            <a:off x="4196210" y="5840174"/>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 name="Resim 1">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6" grpId="0"/>
      <p:bldP spid="27" grpId="0"/>
      <p:bldP spid="28"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Rol</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4196210" y="5847450"/>
            <a:ext cx="1886927" cy="818356"/>
            <a:chOff x="4044500" y="5864283"/>
            <a:chExt cx="1886927" cy="818356"/>
          </a:xfrm>
        </p:grpSpPr>
        <p:sp>
          <p:nvSpPr>
            <p:cNvPr id="25"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8" name="Resim 27">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Abla rolü hangi grup ile ilgilidir?</a:t>
            </a:r>
            <a:endParaRPr lang="ko-KR" altLang="en-US" sz="2400" b="1" dirty="0"/>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Aile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37219"/>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Aile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37219"/>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‘‘Söz hakkı verilmeden konuşmamak’’ hangi gruptaki sorumluluktur?</a:t>
            </a:r>
            <a:endParaRPr lang="ko-KR" altLang="en-US" sz="2400" b="1" dirty="0"/>
          </a:p>
        </p:txBody>
      </p:sp>
      <p:grpSp>
        <p:nvGrpSpPr>
          <p:cNvPr id="75" name="Grup 74"/>
          <p:cNvGrpSpPr/>
          <p:nvPr/>
        </p:nvGrpSpPr>
        <p:grpSpPr>
          <a:xfrm>
            <a:off x="5167493" y="5977820"/>
            <a:ext cx="1871362" cy="818356"/>
            <a:chOff x="4784941" y="5969932"/>
            <a:chExt cx="1871362" cy="818356"/>
          </a:xfrm>
        </p:grpSpPr>
        <p:sp>
          <p:nvSpPr>
            <p:cNvPr id="76"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8" name="Resim 77">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Sınıf</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Sınıf</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Pivot hangi gruptaki bir roldür?</a:t>
            </a:r>
            <a:endParaRPr lang="ko-KR" altLang="en-US" sz="2400" b="1" dirty="0"/>
          </a:p>
        </p:txBody>
      </p:sp>
      <p:grpSp>
        <p:nvGrpSpPr>
          <p:cNvPr id="72" name="Grup 71"/>
          <p:cNvGrpSpPr/>
          <p:nvPr/>
        </p:nvGrpSpPr>
        <p:grpSpPr>
          <a:xfrm>
            <a:off x="5230900"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Basketbol</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Basketbol</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Doğuştan kazanılan rollerimize bir örnek veriniz.</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Abi, abla, kardeş, çocuk, evlat, yeğen, kuzen, kardeş</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Abi, abla, kardeş, çocuk, evlat, yeğen, kuzen, kardeş</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Solist hangi gruptaki bir roldür?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Müzik kulübü</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Müzik kulübü</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Odamızı temiz tutmak hangi gruptaki sorumluluklarımızdandır?</a:t>
            </a:r>
            <a:endParaRPr lang="ko-KR" altLang="en-US" sz="2400" b="1" dirty="0"/>
          </a:p>
        </p:txBody>
      </p:sp>
      <p:grpSp>
        <p:nvGrpSpPr>
          <p:cNvPr id="72" name="Grup 71"/>
          <p:cNvGrpSpPr/>
          <p:nvPr/>
        </p:nvGrpSpPr>
        <p:grpSpPr>
          <a:xfrm>
            <a:off x="5230900" y="5903257"/>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Aile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Aile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Amcamızın çocuğu hangi role sahiptir?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Kuzen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69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Kuzen</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69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Grup olması için en az kaç kişi olması gerekir?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İki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2"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4"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İki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4"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2"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36407219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I. Okulda eğitim öğretim alabilmek</a:t>
            </a:r>
            <a:br>
              <a:rPr lang="tr-TR" sz="2400" dirty="0"/>
            </a:br>
            <a:r>
              <a:rPr lang="tr-TR" sz="2400" dirty="0"/>
              <a:t>II. Çevreyi temiz tutmak</a:t>
            </a:r>
            <a:br>
              <a:rPr lang="tr-TR" sz="2400" dirty="0"/>
            </a:br>
            <a:r>
              <a:rPr lang="tr-TR" sz="2400" dirty="0"/>
              <a:t>III. Sınıfın hangi renge boyanacağı konusunda kendi fikrini söylemek</a:t>
            </a:r>
            <a:br>
              <a:rPr lang="tr-TR" sz="2400" dirty="0"/>
            </a:br>
            <a:endParaRPr lang="tr-TR" sz="2400" dirty="0" smtClean="0"/>
          </a:p>
          <a:p>
            <a:pPr>
              <a:spcBef>
                <a:spcPct val="0"/>
              </a:spcBef>
            </a:pPr>
            <a:r>
              <a:rPr lang="tr-TR" sz="2400" b="1" dirty="0" smtClean="0"/>
              <a:t>Numaralanmış </a:t>
            </a:r>
            <a:r>
              <a:rPr lang="tr-TR" sz="2400" b="1" dirty="0"/>
              <a:t>ifadelerin hak, özgürlük </a:t>
            </a:r>
            <a:r>
              <a:rPr lang="tr-TR" sz="2400" b="1" dirty="0" smtClean="0"/>
              <a:t>ve sorumluluk </a:t>
            </a:r>
            <a:r>
              <a:rPr lang="tr-TR" sz="2400" b="1" dirty="0"/>
              <a:t>kavramlarıyla </a:t>
            </a:r>
            <a:r>
              <a:rPr lang="tr-TR" sz="2400" b="1" dirty="0" smtClean="0"/>
              <a:t>eşleştirilmesi aşağıdakilerden </a:t>
            </a:r>
            <a:r>
              <a:rPr lang="tr-TR" sz="2400" b="1" dirty="0"/>
              <a:t>hangisinde doğru verilmiştir?</a:t>
            </a:r>
            <a:br>
              <a:rPr lang="tr-TR" sz="2400" b="1" dirty="0"/>
            </a:br>
            <a:endParaRPr lang="tr-TR" sz="2400" b="1" dirty="0" smtClean="0"/>
          </a:p>
          <a:p>
            <a:pPr>
              <a:spcBef>
                <a:spcPct val="0"/>
              </a:spcBef>
            </a:pPr>
            <a:endParaRPr lang="tr-TR" sz="2400" dirty="0" smtClean="0"/>
          </a:p>
          <a:p>
            <a:pPr>
              <a:spcBef>
                <a:spcPct val="0"/>
              </a:spcBef>
            </a:pPr>
            <a:endParaRPr lang="tr-TR" sz="2400" dirty="0"/>
          </a:p>
          <a:p>
            <a:pPr>
              <a:spcBef>
                <a:spcPct val="0"/>
              </a:spcBef>
            </a:pPr>
            <a:endParaRPr lang="tr-TR" sz="2400" dirty="0" smtClean="0"/>
          </a:p>
          <a:p>
            <a:pPr>
              <a:spcBef>
                <a:spcPct val="0"/>
              </a:spcBef>
            </a:pPr>
            <a:r>
              <a:rPr lang="tr-TR" sz="2400" dirty="0"/>
              <a:t> </a:t>
            </a:r>
            <a:r>
              <a:rPr lang="tr-TR" sz="2400" dirty="0" smtClean="0"/>
              <a:t>           I 		        II		              </a:t>
            </a:r>
            <a:r>
              <a:rPr lang="tr-TR" sz="2400" dirty="0"/>
              <a:t>III</a:t>
            </a:r>
            <a:br>
              <a:rPr lang="tr-TR" sz="2400" dirty="0"/>
            </a:br>
            <a:r>
              <a:rPr lang="tr-TR" sz="2400" dirty="0"/>
              <a:t> </a:t>
            </a:r>
            <a:r>
              <a:rPr lang="tr-TR" sz="2400" dirty="0" smtClean="0"/>
              <a:t>    </a:t>
            </a:r>
            <a:r>
              <a:rPr lang="tr-TR" sz="2400" dirty="0"/>
              <a:t>Sorumluluk </a:t>
            </a:r>
            <a:r>
              <a:rPr lang="tr-TR" sz="2400" dirty="0" smtClean="0"/>
              <a:t>	Özgürlük 		Hak</a:t>
            </a:r>
            <a:r>
              <a:rPr lang="tr-TR" sz="2400" dirty="0"/>
              <a:t/>
            </a:r>
            <a:br>
              <a:rPr lang="tr-TR" sz="2400" dirty="0"/>
            </a:br>
            <a:r>
              <a:rPr lang="tr-TR" sz="2400" dirty="0"/>
              <a:t> </a:t>
            </a:r>
            <a:r>
              <a:rPr lang="tr-TR" sz="2400" dirty="0" smtClean="0"/>
              <a:t>    </a:t>
            </a:r>
            <a:r>
              <a:rPr lang="tr-TR" sz="2400" dirty="0" err="1"/>
              <a:t>Hak</a:t>
            </a:r>
            <a:r>
              <a:rPr lang="tr-TR" sz="2400" dirty="0"/>
              <a:t> </a:t>
            </a:r>
            <a:r>
              <a:rPr lang="tr-TR" sz="2400" dirty="0" smtClean="0"/>
              <a:t>		Sorumluluk 		Özgürlük</a:t>
            </a:r>
            <a:r>
              <a:rPr lang="tr-TR" sz="2400" dirty="0"/>
              <a:t/>
            </a:r>
            <a:br>
              <a:rPr lang="tr-TR" sz="2400" dirty="0"/>
            </a:br>
            <a:r>
              <a:rPr lang="tr-TR" sz="2400" dirty="0"/>
              <a:t> </a:t>
            </a:r>
            <a:r>
              <a:rPr lang="tr-TR" sz="2400" dirty="0" smtClean="0"/>
              <a:t>    </a:t>
            </a:r>
            <a:r>
              <a:rPr lang="tr-TR" sz="2400" dirty="0"/>
              <a:t>Özgürlük </a:t>
            </a:r>
            <a:r>
              <a:rPr lang="tr-TR" sz="2400" dirty="0" smtClean="0"/>
              <a:t>		Hak 			Sorumluluk</a:t>
            </a:r>
            <a:r>
              <a:rPr lang="tr-TR" sz="2400" dirty="0"/>
              <a:t/>
            </a:r>
            <a:br>
              <a:rPr lang="tr-TR" sz="2400" dirty="0"/>
            </a:br>
            <a:r>
              <a:rPr lang="tr-TR" sz="2400" dirty="0"/>
              <a:t> </a:t>
            </a:r>
            <a:r>
              <a:rPr lang="tr-TR" sz="2400" dirty="0" smtClean="0"/>
              <a:t>    </a:t>
            </a:r>
            <a:r>
              <a:rPr lang="tr-TR" sz="2400" dirty="0"/>
              <a:t>Hak </a:t>
            </a:r>
            <a:r>
              <a:rPr lang="tr-TR" sz="2400" dirty="0" smtClean="0"/>
              <a:t>		Özgürlük 		Sorumluluk </a:t>
            </a:r>
            <a:r>
              <a:rPr lang="tr-TR" sz="2400" dirty="0"/>
              <a:t/>
            </a:r>
            <a:br>
              <a:rPr lang="tr-TR" sz="2400" dirty="0"/>
            </a:b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961751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Toplum içerisinde ortak hedef ve </a:t>
            </a:r>
            <a:r>
              <a:rPr lang="tr-TR" sz="2400" dirty="0" smtClean="0"/>
              <a:t>değerlere sahip </a:t>
            </a:r>
            <a:r>
              <a:rPr lang="tr-TR" sz="2400" dirty="0"/>
              <a:t>olan insanlar, grupları meydana getirir</a:t>
            </a:r>
            <a:r>
              <a:rPr lang="tr-TR" sz="2400" dirty="0" smtClean="0"/>
              <a:t>. Bu </a:t>
            </a:r>
            <a:r>
              <a:rPr lang="tr-TR" sz="2400" dirty="0"/>
              <a:t>grupların içerisinde, insanların </a:t>
            </a:r>
            <a:r>
              <a:rPr lang="tr-TR" sz="2400" dirty="0" smtClean="0"/>
              <a:t>üzerine düşen </a:t>
            </a:r>
            <a:r>
              <a:rPr lang="tr-TR" sz="2400" dirty="0"/>
              <a:t>görevlere ise rol denir.</a:t>
            </a:r>
            <a:br>
              <a:rPr lang="tr-TR" sz="2400" dirty="0"/>
            </a:br>
            <a:endParaRPr lang="tr-TR" sz="2400" dirty="0" smtClean="0"/>
          </a:p>
          <a:p>
            <a:pPr>
              <a:spcBef>
                <a:spcPct val="0"/>
              </a:spcBef>
            </a:pPr>
            <a:r>
              <a:rPr lang="tr-TR" sz="2400" b="1" dirty="0" smtClean="0"/>
              <a:t>Buna </a:t>
            </a:r>
            <a:r>
              <a:rPr lang="tr-TR" sz="2400" b="1" dirty="0"/>
              <a:t>göre, aşağıdaki grup ve rol eşleştirmelerinden hangisi doğrudur?</a:t>
            </a:r>
            <a:br>
              <a:rPr lang="tr-TR" sz="2400" b="1" dirty="0"/>
            </a:b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dirty="0" smtClean="0"/>
              <a:t>     Grup 	Rol</a:t>
            </a:r>
            <a:r>
              <a:rPr lang="tr-TR" sz="2400" dirty="0"/>
              <a:t/>
            </a:r>
            <a:br>
              <a:rPr lang="tr-TR" sz="2400" dirty="0"/>
            </a:br>
            <a:r>
              <a:rPr lang="tr-TR" sz="2400" dirty="0"/>
              <a:t> </a:t>
            </a:r>
            <a:r>
              <a:rPr lang="tr-TR" sz="2400" dirty="0" smtClean="0"/>
              <a:t>    </a:t>
            </a:r>
            <a:r>
              <a:rPr lang="tr-TR" sz="2400" dirty="0"/>
              <a:t>Aile </a:t>
            </a:r>
            <a:r>
              <a:rPr lang="tr-TR" sz="2400" dirty="0" smtClean="0"/>
              <a:t>	Polis</a:t>
            </a:r>
            <a:r>
              <a:rPr lang="tr-TR" sz="2400" dirty="0"/>
              <a:t/>
            </a:r>
            <a:br>
              <a:rPr lang="tr-TR" sz="2400" dirty="0"/>
            </a:br>
            <a:r>
              <a:rPr lang="tr-TR" sz="2400" dirty="0"/>
              <a:t> </a:t>
            </a:r>
            <a:r>
              <a:rPr lang="tr-TR" sz="2400" dirty="0" smtClean="0"/>
              <a:t>    </a:t>
            </a:r>
            <a:r>
              <a:rPr lang="tr-TR" sz="2400" dirty="0"/>
              <a:t>Okul </a:t>
            </a:r>
            <a:r>
              <a:rPr lang="tr-TR" sz="2400" dirty="0" smtClean="0"/>
              <a:t>	Öğrenci</a:t>
            </a:r>
            <a:r>
              <a:rPr lang="tr-TR" sz="2400" dirty="0"/>
              <a:t/>
            </a:r>
            <a:br>
              <a:rPr lang="tr-TR" sz="2400" dirty="0"/>
            </a:br>
            <a:r>
              <a:rPr lang="tr-TR" sz="2400" dirty="0"/>
              <a:t> </a:t>
            </a:r>
            <a:r>
              <a:rPr lang="tr-TR" sz="2400" dirty="0" smtClean="0"/>
              <a:t>    </a:t>
            </a:r>
            <a:r>
              <a:rPr lang="tr-TR" sz="2400" dirty="0"/>
              <a:t>Hastane </a:t>
            </a:r>
            <a:r>
              <a:rPr lang="tr-TR" sz="2400" dirty="0" smtClean="0"/>
              <a:t>	Asker</a:t>
            </a:r>
            <a:r>
              <a:rPr lang="tr-TR" sz="2400" dirty="0"/>
              <a:t/>
            </a:r>
            <a:br>
              <a:rPr lang="tr-TR" sz="2400" dirty="0"/>
            </a:br>
            <a:r>
              <a:rPr lang="tr-TR" sz="2400" dirty="0"/>
              <a:t> </a:t>
            </a:r>
            <a:r>
              <a:rPr lang="tr-TR" sz="2400" dirty="0" smtClean="0"/>
              <a:t>    </a:t>
            </a:r>
            <a:r>
              <a:rPr lang="tr-TR" sz="2400" dirty="0"/>
              <a:t>Adliye </a:t>
            </a:r>
            <a:r>
              <a:rPr lang="tr-TR" sz="2400" dirty="0" smtClean="0"/>
              <a:t>	Hemşire </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40955017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En az iki kişiden oluşan, ortak bir </a:t>
            </a:r>
            <a:r>
              <a:rPr lang="tr-TR" sz="2400" dirty="0" smtClean="0"/>
              <a:t>amaçları olan </a:t>
            </a:r>
            <a:r>
              <a:rPr lang="tr-TR" sz="2400" dirty="0"/>
              <a:t>aralarında dayanışma ve iş birliği bulunan topluluğa “grup” denir</a:t>
            </a:r>
            <a:r>
              <a:rPr lang="tr-TR" sz="2400" dirty="0" smtClean="0"/>
              <a:t>.</a:t>
            </a:r>
          </a:p>
          <a:p>
            <a:pPr>
              <a:spcBef>
                <a:spcPct val="0"/>
              </a:spcBef>
            </a:pPr>
            <a:r>
              <a:rPr lang="tr-TR" sz="2400" dirty="0"/>
              <a:t/>
            </a:r>
            <a:br>
              <a:rPr lang="tr-TR" sz="2400" dirty="0"/>
            </a:br>
            <a:r>
              <a:rPr lang="tr-TR" sz="2400" b="1" dirty="0"/>
              <a:t>Buna göre, aşağıdakilerden </a:t>
            </a:r>
            <a:r>
              <a:rPr lang="tr-TR" sz="2400" b="1" dirty="0" smtClean="0"/>
              <a:t>hangisinin grup </a:t>
            </a:r>
            <a:r>
              <a:rPr lang="tr-TR" sz="2400" b="1" dirty="0"/>
              <a:t>olduğu </a:t>
            </a:r>
            <a:r>
              <a:rPr lang="tr-TR" sz="2400" b="1" u="sng" dirty="0"/>
              <a:t>söylenemez</a:t>
            </a:r>
            <a:r>
              <a:rPr lang="tr-TR" sz="2400" b="1" dirty="0" smtClean="0"/>
              <a:t>?</a:t>
            </a:r>
          </a:p>
          <a:p>
            <a:pPr>
              <a:spcBef>
                <a:spcPct val="0"/>
              </a:spcBef>
            </a:pP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r>
              <a:rPr lang="tr-TR" sz="2400" b="1" dirty="0"/>
              <a:t> </a:t>
            </a:r>
            <a:r>
              <a:rPr lang="tr-TR" sz="2400" b="1" dirty="0" smtClean="0"/>
              <a:t>   </a:t>
            </a:r>
            <a:r>
              <a:rPr lang="tr-TR" sz="2400" dirty="0" smtClean="0"/>
              <a:t>Markette </a:t>
            </a:r>
            <a:r>
              <a:rPr lang="tr-TR" sz="2400" dirty="0"/>
              <a:t>alışveriş yapan </a:t>
            </a:r>
            <a:r>
              <a:rPr lang="tr-TR" sz="2400" dirty="0" smtClean="0"/>
              <a:t>insanlar</a:t>
            </a:r>
            <a:endParaRPr lang="tr-TR" sz="2400" dirty="0"/>
          </a:p>
          <a:p>
            <a:pPr>
              <a:spcBef>
                <a:spcPct val="0"/>
              </a:spcBef>
            </a:pPr>
            <a:r>
              <a:rPr lang="tr-TR" sz="2400" dirty="0"/>
              <a:t> </a:t>
            </a:r>
            <a:r>
              <a:rPr lang="tr-TR" sz="2400" dirty="0" smtClean="0"/>
              <a:t>   </a:t>
            </a:r>
            <a:r>
              <a:rPr lang="tr-TR" sz="2400" dirty="0"/>
              <a:t>Spor kulübündeki öğrenciler</a:t>
            </a:r>
            <a:br>
              <a:rPr lang="tr-TR" sz="2400" dirty="0"/>
            </a:br>
            <a:r>
              <a:rPr lang="tr-TR" sz="2400" dirty="0"/>
              <a:t> </a:t>
            </a:r>
            <a:r>
              <a:rPr lang="tr-TR" sz="2400" dirty="0" smtClean="0"/>
              <a:t>   </a:t>
            </a:r>
            <a:r>
              <a:rPr lang="tr-TR" sz="2400" dirty="0"/>
              <a:t>Fabrikada çalışan işçiler</a:t>
            </a:r>
            <a:br>
              <a:rPr lang="tr-TR" sz="2400" dirty="0"/>
            </a:br>
            <a:r>
              <a:rPr lang="tr-TR" sz="2400" dirty="0"/>
              <a:t> </a:t>
            </a:r>
            <a:r>
              <a:rPr lang="tr-TR" sz="2400" dirty="0" smtClean="0"/>
              <a:t>   </a:t>
            </a:r>
            <a:r>
              <a:rPr lang="tr-TR" sz="2400" dirty="0"/>
              <a:t>Koroda şarkı söyleyen </a:t>
            </a:r>
            <a:r>
              <a:rPr lang="tr-TR" sz="2400" dirty="0" smtClean="0"/>
              <a:t>gençler</a:t>
            </a:r>
            <a:endParaRPr lang="tr-TR" sz="6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912927" y="153085"/>
            <a:ext cx="1662547"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2023</a:t>
            </a:r>
            <a:endParaRPr lang="tr-TR" sz="2400" dirty="0" smtClean="0"/>
          </a:p>
        </p:txBody>
      </p:sp>
      <p:sp>
        <p:nvSpPr>
          <p:cNvPr id="13" name="Yuvarlatılmış Dikdörtgen 12"/>
          <p:cNvSpPr/>
          <p:nvPr/>
        </p:nvSpPr>
        <p:spPr>
          <a:xfrm>
            <a:off x="293269" y="52253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93268"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5" name="Yuvarlatılmış Dikdörtgen 14"/>
          <p:cNvSpPr/>
          <p:nvPr/>
        </p:nvSpPr>
        <p:spPr>
          <a:xfrm>
            <a:off x="293092"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3269" y="485718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20" name="Resim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3092" y="4821487"/>
            <a:ext cx="323673" cy="322350"/>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185533"/>
            <a:ext cx="323674"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540244"/>
            <a:ext cx="323674" cy="329278"/>
          </a:xfrm>
          <a:prstGeom prst="rect">
            <a:avLst/>
          </a:prstGeom>
        </p:spPr>
      </p:pic>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910594"/>
            <a:ext cx="323674" cy="329278"/>
          </a:xfrm>
          <a:prstGeom prst="rect">
            <a:avLst/>
          </a:prstGeom>
        </p:spPr>
      </p:pic>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17" name="Resim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8"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9"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219771842"/>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6"/>
                  </p:tgtEl>
                </p:cond>
              </p:nextCondLst>
            </p:seq>
            <p:seq concurrent="1" nextAc="seek">
              <p:cTn id="15" restart="whenNotActive" fill="hold" evtFilter="cancelBubble" nodeType="interactiveSeq">
                <p:stCondLst>
                  <p:cond evt="onClick" delay="0">
                    <p:tgtEl>
                      <p:spTgt spid="13"/>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seq concurrent="1" nextAc="seek">
              <p:cTn id="23" restart="whenNotActive" fill="hold" evtFilter="cancelBubble" nodeType="interactiveSeq">
                <p:stCondLst>
                  <p:cond evt="onClick" delay="0">
                    <p:tgtEl>
                      <p:spTgt spid="14"/>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4"/>
                  </p:tgtEl>
                </p:cond>
              </p:nextCondLst>
            </p:seq>
            <p:seq concurrent="1" nextAc="seek">
              <p:cTn id="31" restart="whenNotActive" fill="hold" evtFilter="cancelBubble" nodeType="interactiveSeq">
                <p:stCondLst>
                  <p:cond evt="onClick" delay="0">
                    <p:tgtEl>
                      <p:spTgt spid="15"/>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childTnLst>
        </p:cTn>
      </p:par>
    </p:tnLst>
    <p:bldLst>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Kocaman bir gemide küçücük bir çivi varmış. Bu çivi, gemi tahtalarını birbirine bağlayan çivilerden biriymiş. Kendi kendine “Ben küçücüğüm, bu gemide hiçbir işe yaramıyorum. Bari çıkıp gideyim.” demiş. Onun bu sözünü diğer çiviler duymuş. “Sakın ha! Yerinden ayrılma, biz de düşeriz.” demişler. Bu konuşmayı levhalar, tahtalar ve lastikler de duymuşlar. Hep bir ağızdan: “Aman dur! Gemi paramparça</a:t>
            </a:r>
            <a:br>
              <a:rPr lang="tr-TR" sz="2400" dirty="0"/>
            </a:br>
            <a:r>
              <a:rPr lang="tr-TR" sz="2400" dirty="0"/>
              <a:t>olur. Denizde kayboluruz.” demişler. İşte o zaman küçük çivi ne kadar önemli olduğunu anlamış. Gemidekilere yerinden ayrılmayacağına söz vermiş.</a:t>
            </a:r>
            <a:br>
              <a:rPr lang="tr-TR" sz="2400" dirty="0"/>
            </a:br>
            <a:endParaRPr lang="tr-TR" sz="2400" dirty="0"/>
          </a:p>
          <a:p>
            <a:pPr>
              <a:spcBef>
                <a:spcPct val="0"/>
              </a:spcBef>
            </a:pPr>
            <a:r>
              <a:rPr lang="tr-TR" sz="2400" b="1" dirty="0"/>
              <a:t>Buna göre, küçük çiviyle ilgili aşağıdakilerden hangisi </a:t>
            </a:r>
            <a:r>
              <a:rPr lang="tr-TR" sz="2400" b="1" u="sng" dirty="0"/>
              <a:t>söylenemez</a:t>
            </a:r>
            <a:r>
              <a:rPr lang="tr-TR" sz="2400" b="1" dirty="0"/>
              <a:t>?</a:t>
            </a:r>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Grup </a:t>
            </a:r>
            <a:r>
              <a:rPr lang="tr-TR" sz="2400" dirty="0"/>
              <a:t>içinde bir görevinin </a:t>
            </a:r>
            <a:r>
              <a:rPr lang="tr-TR" sz="2400" dirty="0" smtClean="0"/>
              <a:t>olduğu</a:t>
            </a:r>
            <a:endParaRPr lang="tr-TR" sz="2400" dirty="0"/>
          </a:p>
          <a:p>
            <a:pPr>
              <a:spcBef>
                <a:spcPct val="0"/>
              </a:spcBef>
            </a:pPr>
            <a:r>
              <a:rPr lang="tr-TR" sz="2400" dirty="0"/>
              <a:t> </a:t>
            </a:r>
            <a:r>
              <a:rPr lang="tr-TR" sz="2400" dirty="0" smtClean="0"/>
              <a:t>    Sorumluluğunu </a:t>
            </a:r>
            <a:r>
              <a:rPr lang="tr-TR" sz="2400" dirty="0"/>
              <a:t>yerine getirmenin önemini kavradığı</a:t>
            </a:r>
            <a:br>
              <a:rPr lang="tr-TR" sz="2400" dirty="0"/>
            </a:br>
            <a:r>
              <a:rPr lang="tr-TR" sz="2400" dirty="0"/>
              <a:t> </a:t>
            </a:r>
            <a:r>
              <a:rPr lang="tr-TR" sz="2400" dirty="0" smtClean="0"/>
              <a:t>    Sahip </a:t>
            </a:r>
            <a:r>
              <a:rPr lang="tr-TR" sz="2400" dirty="0"/>
              <a:t>olduğu hakları öğrendiği</a:t>
            </a:r>
            <a:br>
              <a:rPr lang="tr-TR" sz="2400" dirty="0"/>
            </a:br>
            <a:r>
              <a:rPr lang="tr-TR" sz="2400" dirty="0"/>
              <a:t> </a:t>
            </a:r>
            <a:r>
              <a:rPr lang="tr-TR" sz="2400" dirty="0" smtClean="0"/>
              <a:t>    Grup </a:t>
            </a:r>
            <a:r>
              <a:rPr lang="tr-TR" sz="2400" dirty="0"/>
              <a:t>üyeleriyle iş birliği yaptığı</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2023</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6505434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Doğa dostu bir grup öğrenci, yakınlarında yer alan ormanlık alanın büyük bir bölümünü kısa sürede pırıl </a:t>
            </a:r>
            <a:r>
              <a:rPr lang="tr-TR" sz="2400" dirty="0" err="1"/>
              <a:t>pırıl</a:t>
            </a:r>
            <a:r>
              <a:rPr lang="tr-TR" sz="2400" dirty="0"/>
              <a:t> yaptı. Doğayı temizlemek için adeta birbirleriyle yarışan öğrenciler kilolarca atık topladı.</a:t>
            </a:r>
            <a:br>
              <a:rPr lang="tr-TR" sz="2400" dirty="0"/>
            </a:br>
            <a:r>
              <a:rPr lang="tr-TR" sz="2400" b="1" dirty="0"/>
              <a:t>Öğrencilerin bu davranışı, aşağıdakilerden hangisine örnektir?</a:t>
            </a:r>
            <a:br>
              <a:rPr lang="tr-TR" sz="2400" b="1" dirty="0"/>
            </a:b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dirty="0"/>
              <a:t> </a:t>
            </a:r>
            <a:r>
              <a:rPr lang="tr-TR" sz="2400" dirty="0" smtClean="0"/>
              <a:t>    Tüketici </a:t>
            </a:r>
            <a:r>
              <a:rPr lang="tr-TR" sz="2400" dirty="0"/>
              <a:t>hakkına</a:t>
            </a:r>
            <a:br>
              <a:rPr lang="tr-TR" sz="2400" dirty="0"/>
            </a:br>
            <a:r>
              <a:rPr lang="tr-TR" sz="2400" dirty="0"/>
              <a:t> </a:t>
            </a:r>
            <a:r>
              <a:rPr lang="tr-TR" sz="2400" dirty="0" smtClean="0"/>
              <a:t>    Empatiye</a:t>
            </a:r>
            <a:r>
              <a:rPr lang="tr-TR" sz="2400" dirty="0"/>
              <a:t/>
            </a:r>
            <a:br>
              <a:rPr lang="tr-TR" sz="2400" dirty="0"/>
            </a:br>
            <a:r>
              <a:rPr lang="tr-TR" sz="2400" dirty="0"/>
              <a:t> </a:t>
            </a:r>
            <a:r>
              <a:rPr lang="tr-TR" sz="2400" dirty="0" smtClean="0"/>
              <a:t>    Sorumluluğa</a:t>
            </a:r>
            <a:r>
              <a:rPr lang="tr-TR" sz="2400" dirty="0"/>
              <a:t/>
            </a:r>
            <a:br>
              <a:rPr lang="tr-TR" sz="2400" dirty="0"/>
            </a:br>
            <a:r>
              <a:rPr lang="tr-TR" sz="2400" dirty="0"/>
              <a:t> </a:t>
            </a:r>
            <a:r>
              <a:rPr lang="tr-TR" sz="2400" dirty="0" smtClean="0"/>
              <a:t>    Teknolojiyi </a:t>
            </a:r>
            <a:r>
              <a:rPr lang="tr-TR" sz="2400" dirty="0"/>
              <a:t>doğru kullanmaya</a:t>
            </a:r>
            <a:endParaRPr lang="tr-TR" sz="4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2022</a:t>
            </a:r>
            <a:endParaRPr lang="tr-TR" sz="2400" dirty="0" smtClean="0"/>
          </a:p>
        </p:txBody>
      </p:sp>
      <p:sp>
        <p:nvSpPr>
          <p:cNvPr id="11" name="Yuvarlatılmış Dikdörtgen 10"/>
          <p:cNvSpPr/>
          <p:nvPr/>
        </p:nvSpPr>
        <p:spPr>
          <a:xfrm>
            <a:off x="312319" y="5422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5064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6147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784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08" y="57488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3828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0287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61079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58202508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b="1" dirty="0"/>
              <a:t>Aşağıdakilerden hangisi okuldaki haklarımızdan biridir?</a:t>
            </a:r>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b="1" dirty="0"/>
              <a:t/>
            </a:r>
            <a:br>
              <a:rPr lang="tr-TR" sz="2400" b="1" dirty="0"/>
            </a:br>
            <a:r>
              <a:rPr lang="tr-TR" sz="2400" dirty="0"/>
              <a:t> </a:t>
            </a:r>
            <a:r>
              <a:rPr lang="tr-TR" sz="2400" dirty="0" smtClean="0"/>
              <a:t>    </a:t>
            </a:r>
            <a:r>
              <a:rPr lang="tr-TR" sz="2400" dirty="0"/>
              <a:t>Ödevlerimizi zamanında yapmak</a:t>
            </a:r>
            <a:br>
              <a:rPr lang="tr-TR" sz="2400" dirty="0"/>
            </a:br>
            <a:r>
              <a:rPr lang="tr-TR" sz="2400" dirty="0"/>
              <a:t> </a:t>
            </a:r>
            <a:r>
              <a:rPr lang="tr-TR" sz="2400" dirty="0" smtClean="0"/>
              <a:t>    </a:t>
            </a:r>
            <a:r>
              <a:rPr lang="tr-TR" sz="2400" dirty="0"/>
              <a:t>Sosyal ve kültürel faaliyetlerden yararlanmak</a:t>
            </a:r>
            <a:br>
              <a:rPr lang="tr-TR" sz="2400" dirty="0"/>
            </a:br>
            <a:r>
              <a:rPr lang="tr-TR" sz="2400" dirty="0"/>
              <a:t> </a:t>
            </a:r>
            <a:r>
              <a:rPr lang="tr-TR" sz="2400" dirty="0" smtClean="0"/>
              <a:t>    </a:t>
            </a:r>
            <a:r>
              <a:rPr lang="tr-TR" sz="2400" dirty="0"/>
              <a:t>Sınıf arkadaşlarımıza saygı göstermek</a:t>
            </a:r>
            <a:br>
              <a:rPr lang="tr-TR" sz="2400" dirty="0"/>
            </a:br>
            <a:r>
              <a:rPr lang="tr-TR" sz="2400" dirty="0"/>
              <a:t> </a:t>
            </a:r>
            <a:r>
              <a:rPr lang="tr-TR" sz="2400" dirty="0" smtClean="0"/>
              <a:t>    </a:t>
            </a:r>
            <a:r>
              <a:rPr lang="tr-TR" sz="2400" dirty="0"/>
              <a:t>Okul kaynaklarını özenli kullanmak</a:t>
            </a:r>
            <a:endParaRPr lang="tr-TR" sz="32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2022</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8152549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b="1" dirty="0"/>
              <a:t>• </a:t>
            </a:r>
            <a:r>
              <a:rPr lang="tr-TR" sz="2400" dirty="0"/>
              <a:t>Sınıf kurallarına uymak</a:t>
            </a:r>
            <a:br>
              <a:rPr lang="tr-TR" sz="2400" dirty="0"/>
            </a:br>
            <a:r>
              <a:rPr lang="tr-TR" sz="2400" b="1" dirty="0"/>
              <a:t>• </a:t>
            </a:r>
            <a:r>
              <a:rPr lang="tr-TR" sz="2400" dirty="0"/>
              <a:t>Çalışma odamızı temiz tutmak</a:t>
            </a:r>
            <a:br>
              <a:rPr lang="tr-TR" sz="2400" dirty="0"/>
            </a:br>
            <a:endParaRPr lang="tr-TR" sz="2400" dirty="0"/>
          </a:p>
          <a:p>
            <a:pPr>
              <a:spcBef>
                <a:spcPct val="0"/>
              </a:spcBef>
            </a:pPr>
            <a:r>
              <a:rPr lang="tr-TR" sz="2400" b="1" dirty="0"/>
              <a:t>Verilen davranışlar hangi kavrama örnek olabilir?</a:t>
            </a:r>
            <a:br>
              <a:rPr lang="tr-TR" sz="2400" b="1" dirty="0"/>
            </a:b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r>
              <a:rPr lang="tr-TR" sz="2400" dirty="0"/>
              <a:t> </a:t>
            </a:r>
            <a:r>
              <a:rPr lang="tr-TR" sz="2400" dirty="0" smtClean="0"/>
              <a:t>    </a:t>
            </a:r>
            <a:r>
              <a:rPr lang="tr-TR" sz="2400" dirty="0"/>
              <a:t>Hak </a:t>
            </a:r>
          </a:p>
          <a:p>
            <a:pPr>
              <a:spcBef>
                <a:spcPct val="0"/>
              </a:spcBef>
            </a:pPr>
            <a:r>
              <a:rPr lang="tr-TR" sz="2400" dirty="0"/>
              <a:t> </a:t>
            </a:r>
            <a:r>
              <a:rPr lang="tr-TR" sz="2400" dirty="0" smtClean="0"/>
              <a:t>    </a:t>
            </a:r>
            <a:r>
              <a:rPr lang="tr-TR" sz="2400" dirty="0"/>
              <a:t>Sorumluluk</a:t>
            </a:r>
            <a:br>
              <a:rPr lang="tr-TR" sz="2400" dirty="0"/>
            </a:br>
            <a:r>
              <a:rPr lang="tr-TR" sz="2400" dirty="0"/>
              <a:t> </a:t>
            </a:r>
            <a:r>
              <a:rPr lang="tr-TR" sz="2400" dirty="0" smtClean="0"/>
              <a:t>    </a:t>
            </a:r>
            <a:r>
              <a:rPr lang="tr-TR" sz="2400" dirty="0"/>
              <a:t>Grup </a:t>
            </a:r>
          </a:p>
          <a:p>
            <a:pPr>
              <a:spcBef>
                <a:spcPct val="0"/>
              </a:spcBef>
            </a:pPr>
            <a:r>
              <a:rPr lang="tr-TR" sz="2400" dirty="0"/>
              <a:t> </a:t>
            </a:r>
            <a:r>
              <a:rPr lang="tr-TR" sz="2400" dirty="0" smtClean="0"/>
              <a:t>    </a:t>
            </a:r>
            <a:r>
              <a:rPr lang="tr-TR" sz="2400" dirty="0"/>
              <a:t>Dayanışma </a:t>
            </a: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2021</a:t>
            </a:r>
            <a:endParaRPr lang="tr-TR" sz="2400" dirty="0" smtClean="0"/>
          </a:p>
        </p:txBody>
      </p:sp>
      <p:sp>
        <p:nvSpPr>
          <p:cNvPr id="11" name="Yuvarlatılmış Dikdörtgen 10"/>
          <p:cNvSpPr/>
          <p:nvPr/>
        </p:nvSpPr>
        <p:spPr>
          <a:xfrm>
            <a:off x="294296" y="5071384"/>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291210" y="5797999"/>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291034" y="616619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91546" y="543543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9400" y="540836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0071" y="5038019"/>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5355" y="5756152"/>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5355" y="6126502"/>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63658713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“Vatanını en çok seven, görevini en iyi yapandır.”</a:t>
            </a:r>
          </a:p>
          <a:p>
            <a:pPr>
              <a:spcBef>
                <a:spcPct val="0"/>
              </a:spcBef>
            </a:pPr>
            <a:r>
              <a:rPr lang="tr-TR" sz="2400" dirty="0"/>
              <a:t/>
            </a:r>
            <a:br>
              <a:rPr lang="tr-TR" sz="2400" dirty="0"/>
            </a:br>
            <a:r>
              <a:rPr lang="tr-TR" sz="2400" b="1" dirty="0"/>
              <a:t>Atatürk bu sözü ile aşağıdakilerden hangisinin önemini vurgulamıştır?</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a:t>
            </a:r>
            <a:r>
              <a:rPr lang="tr-TR" sz="2400" dirty="0"/>
              <a:t>Dayanışmanın </a:t>
            </a:r>
          </a:p>
          <a:p>
            <a:pPr>
              <a:spcBef>
                <a:spcPct val="0"/>
              </a:spcBef>
            </a:pPr>
            <a:r>
              <a:rPr lang="tr-TR" sz="2400" dirty="0"/>
              <a:t> </a:t>
            </a:r>
            <a:r>
              <a:rPr lang="tr-TR" sz="2400" dirty="0" smtClean="0"/>
              <a:t>    </a:t>
            </a:r>
            <a:r>
              <a:rPr lang="tr-TR" sz="2400" dirty="0"/>
              <a:t>Hoşgörünün</a:t>
            </a:r>
            <a:br>
              <a:rPr lang="tr-TR" sz="2400" dirty="0"/>
            </a:br>
            <a:r>
              <a:rPr lang="tr-TR" sz="2400" dirty="0"/>
              <a:t> </a:t>
            </a:r>
            <a:r>
              <a:rPr lang="tr-TR" sz="2400" dirty="0" smtClean="0"/>
              <a:t>    </a:t>
            </a:r>
            <a:r>
              <a:rPr lang="tr-TR" sz="2400" dirty="0"/>
              <a:t>Bağımsızlığın </a:t>
            </a:r>
            <a:r>
              <a:rPr lang="tr-TR" sz="2400" dirty="0" smtClean="0"/>
              <a:t> </a:t>
            </a:r>
          </a:p>
          <a:p>
            <a:pPr>
              <a:spcBef>
                <a:spcPct val="0"/>
              </a:spcBef>
            </a:pPr>
            <a:r>
              <a:rPr lang="tr-TR" sz="2400" dirty="0"/>
              <a:t> </a:t>
            </a:r>
            <a:r>
              <a:rPr lang="tr-TR" sz="2400" dirty="0" smtClean="0"/>
              <a:t>    </a:t>
            </a:r>
            <a:r>
              <a:rPr lang="tr-TR" sz="2400" dirty="0"/>
              <a:t>Sorumluluğun </a:t>
            </a:r>
            <a:endParaRPr lang="tr-TR" sz="32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2020</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22042377"/>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Tabloda grup ve gruba ait rol eşleştirmesi verilmiştir:</a:t>
            </a:r>
          </a:p>
          <a:p>
            <a:endParaRPr lang="tr-TR" sz="2400" dirty="0" smtClean="0"/>
          </a:p>
          <a:p>
            <a:endParaRPr lang="tr-TR" sz="2400" b="1" dirty="0"/>
          </a:p>
          <a:p>
            <a:endParaRPr lang="tr-TR" sz="2400" b="1" dirty="0"/>
          </a:p>
          <a:p>
            <a:endParaRPr lang="tr-TR" sz="2400" dirty="0"/>
          </a:p>
          <a:p>
            <a:endParaRPr lang="tr-TR" sz="2400" b="1" dirty="0"/>
          </a:p>
          <a:p>
            <a:endParaRPr lang="tr-TR" sz="2400" b="1" dirty="0"/>
          </a:p>
          <a:p>
            <a:endParaRPr lang="tr-TR" sz="2400" b="1" dirty="0"/>
          </a:p>
          <a:p>
            <a:r>
              <a:rPr lang="tr-TR" sz="2400" b="1" dirty="0"/>
              <a:t>Bu eşleştirmelerden kaç tanesi doğrudur?</a:t>
            </a:r>
          </a:p>
          <a:p>
            <a:endParaRPr lang="tr-TR" sz="2400" b="1" dirty="0" smtClean="0"/>
          </a:p>
          <a:p>
            <a:endParaRPr lang="tr-TR" sz="2400" b="1" dirty="0"/>
          </a:p>
          <a:p>
            <a:endParaRPr lang="tr-TR" sz="2400" b="1" dirty="0"/>
          </a:p>
          <a:p>
            <a:endParaRPr lang="tr-TR" sz="2400" b="1" dirty="0" smtClean="0"/>
          </a:p>
          <a:p>
            <a:endParaRPr lang="tr-TR" sz="2400" b="1" dirty="0"/>
          </a:p>
          <a:p>
            <a:r>
              <a:rPr lang="tr-TR" sz="2400" dirty="0"/>
              <a:t> </a:t>
            </a:r>
            <a:r>
              <a:rPr lang="tr-TR" sz="2400" dirty="0" smtClean="0"/>
              <a:t>  </a:t>
            </a:r>
            <a:r>
              <a:rPr lang="pt-BR" sz="2400" dirty="0" smtClean="0"/>
              <a:t> </a:t>
            </a:r>
            <a:r>
              <a:rPr lang="pt-BR" sz="2400" dirty="0"/>
              <a:t>1 </a:t>
            </a:r>
            <a:r>
              <a:rPr lang="tr-TR" sz="2400" dirty="0"/>
              <a:t>          </a:t>
            </a:r>
            <a:r>
              <a:rPr lang="tr-TR" sz="2400" dirty="0" smtClean="0"/>
              <a:t>   </a:t>
            </a:r>
            <a:r>
              <a:rPr lang="pt-BR" sz="2400" dirty="0" smtClean="0"/>
              <a:t> </a:t>
            </a:r>
            <a:r>
              <a:rPr lang="pt-BR" sz="2400" dirty="0"/>
              <a:t>2 </a:t>
            </a:r>
            <a:r>
              <a:rPr lang="tr-TR" sz="2400" dirty="0"/>
              <a:t>              </a:t>
            </a:r>
            <a:r>
              <a:rPr lang="tr-TR" sz="2400" dirty="0" smtClean="0"/>
              <a:t>   </a:t>
            </a:r>
            <a:r>
              <a:rPr lang="pt-BR" sz="2400" dirty="0" smtClean="0"/>
              <a:t> </a:t>
            </a:r>
            <a:r>
              <a:rPr lang="pt-BR" sz="2400" dirty="0"/>
              <a:t>3 </a:t>
            </a:r>
            <a:r>
              <a:rPr lang="tr-TR" sz="2400" dirty="0"/>
              <a:t>                  </a:t>
            </a:r>
            <a:r>
              <a:rPr lang="tr-TR" sz="2400" dirty="0" smtClean="0"/>
              <a:t>     </a:t>
            </a:r>
            <a:r>
              <a:rPr lang="pt-BR" sz="2400" dirty="0" smtClean="0"/>
              <a:t> </a:t>
            </a:r>
            <a:r>
              <a:rPr lang="pt-BR" sz="2400" dirty="0"/>
              <a:t>4</a:t>
            </a:r>
            <a:endParaRPr lang="tr-TR" altLang="tr-TR" sz="3200" b="1" dirty="0">
              <a:latin typeface="Arial" panose="020B0604020202020204" pitchFamily="34" charset="0"/>
              <a:cs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2019</a:t>
            </a:r>
            <a:endParaRPr lang="tr-TR" sz="2400" dirty="0" smtClean="0"/>
          </a:p>
        </p:txBody>
      </p:sp>
      <p:graphicFrame>
        <p:nvGraphicFramePr>
          <p:cNvPr id="8" name="Tablo 7"/>
          <p:cNvGraphicFramePr>
            <a:graphicFrameLocks noGrp="1"/>
          </p:cNvGraphicFramePr>
          <p:nvPr>
            <p:extLst>
              <p:ext uri="{D42A27DB-BD31-4B8C-83A1-F6EECF244321}">
                <p14:modId xmlns:p14="http://schemas.microsoft.com/office/powerpoint/2010/main" val="1652797951"/>
              </p:ext>
            </p:extLst>
          </p:nvPr>
        </p:nvGraphicFramePr>
        <p:xfrm>
          <a:off x="3240402" y="1524889"/>
          <a:ext cx="5472773" cy="2286000"/>
        </p:xfrm>
        <a:graphic>
          <a:graphicData uri="http://schemas.openxmlformats.org/drawingml/2006/table">
            <a:tbl>
              <a:tblPr firstRow="1" bandRow="1">
                <a:tableStyleId>{073A0DAA-6AF3-43AB-8588-CEC1D06C72B9}</a:tableStyleId>
              </a:tblPr>
              <a:tblGrid>
                <a:gridCol w="806726">
                  <a:extLst>
                    <a:ext uri="{9D8B030D-6E8A-4147-A177-3AD203B41FA5}">
                      <a16:colId xmlns:a16="http://schemas.microsoft.com/office/drawing/2014/main" val="2586151714"/>
                    </a:ext>
                  </a:extLst>
                </a:gridCol>
                <a:gridCol w="2024663">
                  <a:extLst>
                    <a:ext uri="{9D8B030D-6E8A-4147-A177-3AD203B41FA5}">
                      <a16:colId xmlns:a16="http://schemas.microsoft.com/office/drawing/2014/main" val="2717933776"/>
                    </a:ext>
                  </a:extLst>
                </a:gridCol>
                <a:gridCol w="2641384">
                  <a:extLst>
                    <a:ext uri="{9D8B030D-6E8A-4147-A177-3AD203B41FA5}">
                      <a16:colId xmlns:a16="http://schemas.microsoft.com/office/drawing/2014/main" val="103633004"/>
                    </a:ext>
                  </a:extLst>
                </a:gridCol>
              </a:tblGrid>
              <a:tr h="439895">
                <a:tc>
                  <a:txBody>
                    <a:bodyPr/>
                    <a:lstStyle/>
                    <a:p>
                      <a:endParaRPr lang="tr-TR" sz="2400" dirty="0"/>
                    </a:p>
                  </a:txBody>
                  <a:tcPr/>
                </a:tc>
                <a:tc>
                  <a:txBody>
                    <a:bodyPr/>
                    <a:lstStyle/>
                    <a:p>
                      <a:r>
                        <a:rPr lang="tr-TR" sz="2400" dirty="0" smtClean="0"/>
                        <a:t>Grup</a:t>
                      </a:r>
                      <a:endParaRPr lang="tr-TR" sz="2400" dirty="0"/>
                    </a:p>
                  </a:txBody>
                  <a:tcPr/>
                </a:tc>
                <a:tc>
                  <a:txBody>
                    <a:bodyPr/>
                    <a:lstStyle/>
                    <a:p>
                      <a:r>
                        <a:rPr lang="tr-TR" sz="2400" dirty="0" smtClean="0"/>
                        <a:t>Rol</a:t>
                      </a:r>
                      <a:endParaRPr lang="tr-TR" sz="2400" dirty="0"/>
                    </a:p>
                  </a:txBody>
                  <a:tcPr/>
                </a:tc>
                <a:extLst>
                  <a:ext uri="{0D108BD9-81ED-4DB2-BD59-A6C34878D82A}">
                    <a16:rowId xmlns:a16="http://schemas.microsoft.com/office/drawing/2014/main" val="661636473"/>
                  </a:ext>
                </a:extLst>
              </a:tr>
              <a:tr h="439895">
                <a:tc>
                  <a:txBody>
                    <a:bodyPr/>
                    <a:lstStyle/>
                    <a:p>
                      <a:r>
                        <a:rPr lang="tr-TR" sz="2400" dirty="0" smtClean="0"/>
                        <a:t>I</a:t>
                      </a:r>
                      <a:endParaRPr lang="tr-TR" sz="2400" dirty="0"/>
                    </a:p>
                  </a:txBody>
                  <a:tcPr/>
                </a:tc>
                <a:tc>
                  <a:txBody>
                    <a:bodyPr/>
                    <a:lstStyle/>
                    <a:p>
                      <a:r>
                        <a:rPr lang="tr-TR" sz="2400" dirty="0" smtClean="0"/>
                        <a:t>Futbol takımı</a:t>
                      </a:r>
                      <a:endParaRPr lang="tr-TR" sz="2400" dirty="0"/>
                    </a:p>
                  </a:txBody>
                  <a:tcPr/>
                </a:tc>
                <a:tc>
                  <a:txBody>
                    <a:bodyPr/>
                    <a:lstStyle/>
                    <a:p>
                      <a:r>
                        <a:rPr lang="tr-TR" sz="2400" dirty="0" smtClean="0"/>
                        <a:t>Futbolcu</a:t>
                      </a:r>
                      <a:endParaRPr lang="tr-TR" sz="2400" dirty="0"/>
                    </a:p>
                  </a:txBody>
                  <a:tcPr/>
                </a:tc>
                <a:extLst>
                  <a:ext uri="{0D108BD9-81ED-4DB2-BD59-A6C34878D82A}">
                    <a16:rowId xmlns:a16="http://schemas.microsoft.com/office/drawing/2014/main" val="1701885982"/>
                  </a:ext>
                </a:extLst>
              </a:tr>
              <a:tr h="439895">
                <a:tc>
                  <a:txBody>
                    <a:bodyPr/>
                    <a:lstStyle/>
                    <a:p>
                      <a:r>
                        <a:rPr lang="tr-TR" sz="2400" dirty="0" smtClean="0"/>
                        <a:t>II</a:t>
                      </a:r>
                      <a:endParaRPr lang="tr-TR" sz="2400" dirty="0"/>
                    </a:p>
                  </a:txBody>
                  <a:tcPr/>
                </a:tc>
                <a:tc>
                  <a:txBody>
                    <a:bodyPr/>
                    <a:lstStyle/>
                    <a:p>
                      <a:r>
                        <a:rPr lang="tr-TR" sz="2400" dirty="0" smtClean="0"/>
                        <a:t>Aile</a:t>
                      </a:r>
                      <a:endParaRPr lang="tr-TR" sz="2400" dirty="0"/>
                    </a:p>
                  </a:txBody>
                  <a:tcPr/>
                </a:tc>
                <a:tc>
                  <a:txBody>
                    <a:bodyPr/>
                    <a:lstStyle/>
                    <a:p>
                      <a:r>
                        <a:rPr lang="tr-TR" sz="2400" dirty="0" smtClean="0"/>
                        <a:t>Kardeş</a:t>
                      </a:r>
                      <a:endParaRPr lang="tr-TR" sz="2400" dirty="0"/>
                    </a:p>
                  </a:txBody>
                  <a:tcPr/>
                </a:tc>
                <a:extLst>
                  <a:ext uri="{0D108BD9-81ED-4DB2-BD59-A6C34878D82A}">
                    <a16:rowId xmlns:a16="http://schemas.microsoft.com/office/drawing/2014/main" val="1367179159"/>
                  </a:ext>
                </a:extLst>
              </a:tr>
              <a:tr h="439895">
                <a:tc>
                  <a:txBody>
                    <a:bodyPr/>
                    <a:lstStyle/>
                    <a:p>
                      <a:r>
                        <a:rPr lang="tr-TR" sz="2400" dirty="0" smtClean="0"/>
                        <a:t>III</a:t>
                      </a:r>
                      <a:endParaRPr lang="tr-TR" sz="2400" dirty="0"/>
                    </a:p>
                  </a:txBody>
                  <a:tcPr/>
                </a:tc>
                <a:tc>
                  <a:txBody>
                    <a:bodyPr/>
                    <a:lstStyle/>
                    <a:p>
                      <a:r>
                        <a:rPr lang="tr-TR" sz="2400" dirty="0" smtClean="0"/>
                        <a:t>Akraba</a:t>
                      </a:r>
                      <a:endParaRPr lang="tr-TR" sz="2400" dirty="0"/>
                    </a:p>
                  </a:txBody>
                  <a:tcPr/>
                </a:tc>
                <a:tc>
                  <a:txBody>
                    <a:bodyPr/>
                    <a:lstStyle/>
                    <a:p>
                      <a:r>
                        <a:rPr lang="tr-TR" sz="2400" dirty="0" smtClean="0"/>
                        <a:t>Yeğen</a:t>
                      </a:r>
                      <a:endParaRPr lang="tr-TR" sz="2400" dirty="0"/>
                    </a:p>
                  </a:txBody>
                  <a:tcPr/>
                </a:tc>
                <a:extLst>
                  <a:ext uri="{0D108BD9-81ED-4DB2-BD59-A6C34878D82A}">
                    <a16:rowId xmlns:a16="http://schemas.microsoft.com/office/drawing/2014/main" val="1015898357"/>
                  </a:ext>
                </a:extLst>
              </a:tr>
              <a:tr h="439895">
                <a:tc>
                  <a:txBody>
                    <a:bodyPr/>
                    <a:lstStyle/>
                    <a:p>
                      <a:r>
                        <a:rPr lang="tr-TR" sz="2400" dirty="0" smtClean="0"/>
                        <a:t>IV</a:t>
                      </a:r>
                      <a:endParaRPr lang="tr-TR" sz="2400" dirty="0"/>
                    </a:p>
                  </a:txBody>
                  <a:tcPr/>
                </a:tc>
                <a:tc>
                  <a:txBody>
                    <a:bodyPr/>
                    <a:lstStyle/>
                    <a:p>
                      <a:r>
                        <a:rPr lang="tr-TR" sz="2400" dirty="0" smtClean="0"/>
                        <a:t>Arkadaş</a:t>
                      </a:r>
                      <a:endParaRPr lang="tr-TR" sz="2400" dirty="0"/>
                    </a:p>
                  </a:txBody>
                  <a:tcPr/>
                </a:tc>
                <a:tc>
                  <a:txBody>
                    <a:bodyPr/>
                    <a:lstStyle/>
                    <a:p>
                      <a:r>
                        <a:rPr lang="tr-TR" sz="2400" dirty="0" smtClean="0"/>
                        <a:t>Amca</a:t>
                      </a:r>
                      <a:endParaRPr lang="tr-TR" sz="2400" dirty="0"/>
                    </a:p>
                  </a:txBody>
                  <a:tcPr/>
                </a:tc>
                <a:extLst>
                  <a:ext uri="{0D108BD9-81ED-4DB2-BD59-A6C34878D82A}">
                    <a16:rowId xmlns:a16="http://schemas.microsoft.com/office/drawing/2014/main" val="3486424353"/>
                  </a:ext>
                </a:extLst>
              </a:tr>
            </a:tbl>
          </a:graphicData>
        </a:graphic>
      </p:graphicFrame>
      <p:sp>
        <p:nvSpPr>
          <p:cNvPr id="12" name="Yuvarlatılmış Dikdörtgen 11"/>
          <p:cNvSpPr/>
          <p:nvPr/>
        </p:nvSpPr>
        <p:spPr>
          <a:xfrm>
            <a:off x="1688353" y="61428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266761" y="614752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5741403" y="615035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5" name="Yuvarlatılmış Dikdörtgen 14"/>
          <p:cNvSpPr/>
          <p:nvPr/>
        </p:nvSpPr>
        <p:spPr>
          <a:xfrm>
            <a:off x="3497822" y="61428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6" name="Resim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84081" y="6125029"/>
            <a:ext cx="345083" cy="322350"/>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71788" y="610025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5463" y="6129045"/>
            <a:ext cx="344412" cy="329278"/>
          </a:xfrm>
          <a:prstGeom prst="rect">
            <a:avLst/>
          </a:prstGeom>
        </p:spPr>
      </p:pic>
      <p:pic>
        <p:nvPicPr>
          <p:cNvPr id="19" name="Resim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30105" y="6118101"/>
            <a:ext cx="344412" cy="329278"/>
          </a:xfrm>
          <a:prstGeom prst="rect">
            <a:avLst/>
          </a:prstGeom>
        </p:spPr>
      </p:pic>
      <p:pic>
        <p:nvPicPr>
          <p:cNvPr id="20" name="Resim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1"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2"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3" name="Grup 22"/>
          <p:cNvGrpSpPr/>
          <p:nvPr/>
        </p:nvGrpSpPr>
        <p:grpSpPr>
          <a:xfrm>
            <a:off x="10167416" y="5920791"/>
            <a:ext cx="1871362" cy="818356"/>
            <a:chOff x="4784941" y="5969932"/>
            <a:chExt cx="1871362" cy="818356"/>
          </a:xfrm>
        </p:grpSpPr>
        <p:sp>
          <p:nvSpPr>
            <p:cNvPr id="24"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880983307"/>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5"/>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5"/>
                  </p:tgtEl>
                </p:cond>
              </p:nextCondLst>
            </p:seq>
            <p:seq concurrent="1" nextAc="seek">
              <p:cTn id="15" restart="whenNotActive" fill="hold" evtFilter="cancelBubble" nodeType="interactiveSeq">
                <p:stCondLst>
                  <p:cond evt="onClick" delay="0">
                    <p:tgtEl>
                      <p:spTgt spid="12"/>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seq concurrent="1" nextAc="seek">
              <p:cTn id="31" restart="whenNotActive" fill="hold" evtFilter="cancelBubble" nodeType="interactiveSeq">
                <p:stCondLst>
                  <p:cond evt="onClick" delay="0">
                    <p:tgtEl>
                      <p:spTgt spid="14"/>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4"/>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Bir grupta rol alarak bazı haklar elde ederiz. Yer aldığımız gruplardaki rollerimizin gereklerini yerine getirmemiz ise sorumluluklarımızı oluşturur.</a:t>
            </a:r>
          </a:p>
          <a:p>
            <a:r>
              <a:rPr lang="tr-TR" sz="2400" b="1" dirty="0"/>
              <a:t>Buna göre;</a:t>
            </a:r>
          </a:p>
          <a:p>
            <a:r>
              <a:rPr lang="tr-TR" sz="2400" dirty="0"/>
              <a:t>I.   Aile içi kararlarda düşüncelerimizi söylemek</a:t>
            </a:r>
          </a:p>
          <a:p>
            <a:r>
              <a:rPr lang="tr-TR" sz="2400" dirty="0"/>
              <a:t>II.  Derslerimizde başarılı olmak için gerekenleri yapmak</a:t>
            </a:r>
          </a:p>
          <a:p>
            <a:r>
              <a:rPr lang="tr-TR" sz="2400" dirty="0"/>
              <a:t>III. Odamızı temiz ve düzenli tutmak</a:t>
            </a:r>
          </a:p>
          <a:p>
            <a:r>
              <a:rPr lang="tr-TR" sz="2400" b="1" dirty="0"/>
              <a:t>maddelerinden hangileri sorumluluklarımız arasında yer alır?</a:t>
            </a:r>
          </a:p>
          <a:p>
            <a:endParaRPr lang="tr-TR" sz="2400" b="1" dirty="0"/>
          </a:p>
          <a:p>
            <a:endParaRPr lang="tr-TR" sz="2400" b="1" dirty="0" smtClean="0"/>
          </a:p>
          <a:p>
            <a:endParaRPr lang="tr-TR" sz="2400" b="1" dirty="0"/>
          </a:p>
          <a:p>
            <a:endParaRPr lang="tr-TR" sz="2400" b="1" dirty="0"/>
          </a:p>
          <a:p>
            <a:r>
              <a:rPr lang="tr-TR" sz="2400" dirty="0"/>
              <a:t> </a:t>
            </a:r>
            <a:r>
              <a:rPr lang="tr-TR" sz="2400" dirty="0" smtClean="0"/>
              <a:t>    </a:t>
            </a:r>
            <a:r>
              <a:rPr lang="tr-TR" sz="2400" dirty="0"/>
              <a:t>Yalnız I.</a:t>
            </a:r>
          </a:p>
          <a:p>
            <a:r>
              <a:rPr lang="tr-TR" sz="2400" dirty="0"/>
              <a:t> </a:t>
            </a:r>
            <a:r>
              <a:rPr lang="tr-TR" sz="2400" dirty="0" smtClean="0"/>
              <a:t>    </a:t>
            </a:r>
            <a:r>
              <a:rPr lang="tr-TR" sz="2400" dirty="0"/>
              <a:t>Yalnız II.</a:t>
            </a:r>
          </a:p>
          <a:p>
            <a:r>
              <a:rPr lang="tr-TR" sz="2400" dirty="0"/>
              <a:t> </a:t>
            </a:r>
            <a:r>
              <a:rPr lang="tr-TR" sz="2400" dirty="0" smtClean="0"/>
              <a:t>   </a:t>
            </a:r>
            <a:r>
              <a:rPr lang="es-ES" sz="2400" dirty="0" smtClean="0"/>
              <a:t> </a:t>
            </a:r>
            <a:r>
              <a:rPr lang="es-ES" sz="2400" dirty="0"/>
              <a:t>I ve II. </a:t>
            </a:r>
            <a:endParaRPr lang="tr-TR" sz="2400" dirty="0"/>
          </a:p>
          <a:p>
            <a:r>
              <a:rPr lang="tr-TR" sz="2400" dirty="0"/>
              <a:t> </a:t>
            </a:r>
            <a:r>
              <a:rPr lang="tr-TR" sz="2400" dirty="0" smtClean="0"/>
              <a:t>   </a:t>
            </a:r>
            <a:r>
              <a:rPr lang="es-ES" sz="2400" dirty="0" smtClean="0"/>
              <a:t> </a:t>
            </a:r>
            <a:r>
              <a:rPr lang="es-ES" sz="2400" dirty="0"/>
              <a:t>II ve III</a:t>
            </a:r>
            <a:r>
              <a:rPr lang="es-ES" sz="2400" dirty="0" smtClean="0"/>
              <a:t>.</a:t>
            </a:r>
            <a:endParaRPr lang="tr-TR" sz="2400" dirty="0">
              <a:latin typeface="Arial" panose="020B0604020202020204" pitchFamily="34" charset="0"/>
              <a:cs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2018</a:t>
            </a:r>
            <a:endParaRPr lang="tr-TR" sz="2400" dirty="0" smtClean="0"/>
          </a:p>
        </p:txBody>
      </p:sp>
      <p:sp>
        <p:nvSpPr>
          <p:cNvPr id="11" name="Yuvarlatılmış Dikdörtgen 10"/>
          <p:cNvSpPr/>
          <p:nvPr/>
        </p:nvSpPr>
        <p:spPr>
          <a:xfrm>
            <a:off x="278478" y="50806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278477" y="54374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278301" y="58056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89538" y="616765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2622" y="614980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2622" y="5039625"/>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2622" y="5395563"/>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2622" y="5765913"/>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31447060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altLang="tr-TR" sz="2400" dirty="0"/>
              <a:t>Hepimiz, içinde bulunduğumuz gruplarda rolümüz gereği çeşitli hak ve sorumluluklara sahibiz.</a:t>
            </a:r>
          </a:p>
          <a:p>
            <a:pPr>
              <a:spcBef>
                <a:spcPct val="0"/>
              </a:spcBef>
            </a:pPr>
            <a:r>
              <a:rPr lang="tr-TR" altLang="tr-TR" sz="2400" b="1" dirty="0"/>
              <a:t>Buna göre, aşağıdakilerden hangisi 5. sınıf öğrencisinin haklarından biridir?</a:t>
            </a:r>
          </a:p>
          <a:p>
            <a:pPr>
              <a:spcBef>
                <a:spcPct val="0"/>
              </a:spcBef>
            </a:pPr>
            <a:endParaRPr lang="tr-TR" altLang="tr-TR" sz="2400" b="1" dirty="0" smtClean="0">
              <a:latin typeface="Arial" panose="020B0604020202020204" pitchFamily="34" charset="0"/>
              <a:cs typeface="Arial" panose="020B0604020202020204" pitchFamily="34" charset="0"/>
            </a:endParaRPr>
          </a:p>
          <a:p>
            <a:pPr>
              <a:spcBef>
                <a:spcPct val="0"/>
              </a:spcBef>
            </a:pPr>
            <a:endParaRPr lang="tr-TR" altLang="tr-TR" sz="2400" b="1" dirty="0">
              <a:latin typeface="Arial" panose="020B0604020202020204" pitchFamily="34" charset="0"/>
              <a:cs typeface="Arial" panose="020B0604020202020204" pitchFamily="34" charset="0"/>
            </a:endParaRPr>
          </a:p>
          <a:p>
            <a:pPr>
              <a:spcBef>
                <a:spcPct val="0"/>
              </a:spcBef>
            </a:pPr>
            <a:endParaRPr lang="tr-TR" altLang="tr-TR" sz="2400" b="1" dirty="0" smtClean="0">
              <a:latin typeface="Arial" panose="020B0604020202020204" pitchFamily="34" charset="0"/>
              <a:cs typeface="Arial" panose="020B0604020202020204" pitchFamily="34" charset="0"/>
            </a:endParaRPr>
          </a:p>
          <a:p>
            <a:pPr>
              <a:spcBef>
                <a:spcPct val="0"/>
              </a:spcBef>
            </a:pPr>
            <a:endParaRPr lang="tr-TR" altLang="tr-TR" sz="2400" b="1" dirty="0">
              <a:latin typeface="Arial" panose="020B0604020202020204" pitchFamily="34" charset="0"/>
              <a:cs typeface="Arial" panose="020B0604020202020204" pitchFamily="34" charset="0"/>
            </a:endParaRPr>
          </a:p>
          <a:p>
            <a:pPr>
              <a:spcBef>
                <a:spcPct val="0"/>
              </a:spcBef>
            </a:pPr>
            <a:endParaRPr lang="tr-TR" altLang="tr-TR" sz="2400" b="1" dirty="0" smtClean="0">
              <a:latin typeface="Arial" panose="020B0604020202020204" pitchFamily="34" charset="0"/>
              <a:cs typeface="Arial" panose="020B0604020202020204" pitchFamily="34" charset="0"/>
            </a:endParaRPr>
          </a:p>
          <a:p>
            <a:pPr>
              <a:spcBef>
                <a:spcPct val="0"/>
              </a:spcBef>
            </a:pPr>
            <a:endParaRPr lang="tr-TR" altLang="tr-TR" sz="2400" b="1" dirty="0" smtClean="0">
              <a:latin typeface="Arial" panose="020B0604020202020204" pitchFamily="34" charset="0"/>
              <a:cs typeface="Arial" panose="020B0604020202020204" pitchFamily="34" charset="0"/>
            </a:endParaRPr>
          </a:p>
          <a:p>
            <a:pPr>
              <a:spcBef>
                <a:spcPct val="0"/>
              </a:spcBef>
            </a:pPr>
            <a:endParaRPr lang="tr-TR" altLang="tr-TR" sz="2400" b="1" dirty="0">
              <a:latin typeface="Arial" panose="020B0604020202020204" pitchFamily="34" charset="0"/>
              <a:cs typeface="Arial" panose="020B0604020202020204" pitchFamily="34" charset="0"/>
            </a:endParaRPr>
          </a:p>
          <a:p>
            <a:pPr>
              <a:spcBef>
                <a:spcPct val="0"/>
              </a:spcBef>
            </a:pPr>
            <a:endParaRPr lang="tr-TR" altLang="tr-TR" sz="2400" b="1" dirty="0">
              <a:latin typeface="Arial" panose="020B0604020202020204" pitchFamily="34" charset="0"/>
              <a:cs typeface="Arial" panose="020B0604020202020204" pitchFamily="34" charset="0"/>
            </a:endParaRPr>
          </a:p>
          <a:p>
            <a:pPr>
              <a:spcBef>
                <a:spcPct val="0"/>
              </a:spcBef>
            </a:pPr>
            <a:r>
              <a:rPr lang="tr-TR" altLang="tr-TR" sz="2400" dirty="0"/>
              <a:t> </a:t>
            </a:r>
            <a:r>
              <a:rPr lang="tr-TR" altLang="tr-TR" sz="2400" dirty="0" smtClean="0"/>
              <a:t>    </a:t>
            </a:r>
            <a:r>
              <a:rPr lang="tr-TR" altLang="tr-TR" sz="2400" dirty="0"/>
              <a:t>Sabah kalktığında yatağını toplaması</a:t>
            </a:r>
          </a:p>
          <a:p>
            <a:pPr>
              <a:spcBef>
                <a:spcPct val="0"/>
              </a:spcBef>
            </a:pPr>
            <a:r>
              <a:rPr lang="tr-TR" altLang="tr-TR" sz="2400" dirty="0"/>
              <a:t> </a:t>
            </a:r>
            <a:r>
              <a:rPr lang="tr-TR" altLang="tr-TR" sz="2400" dirty="0" smtClean="0"/>
              <a:t>    </a:t>
            </a:r>
            <a:r>
              <a:rPr lang="tr-TR" altLang="tr-TR" sz="2400" dirty="0"/>
              <a:t>Yatmadan önce dişlerini fırçalaması</a:t>
            </a:r>
          </a:p>
          <a:p>
            <a:pPr>
              <a:spcBef>
                <a:spcPct val="0"/>
              </a:spcBef>
            </a:pPr>
            <a:r>
              <a:rPr lang="tr-TR" altLang="tr-TR" sz="2400" dirty="0"/>
              <a:t> </a:t>
            </a:r>
            <a:r>
              <a:rPr lang="tr-TR" altLang="tr-TR" sz="2400" dirty="0" smtClean="0"/>
              <a:t>    </a:t>
            </a:r>
            <a:r>
              <a:rPr lang="tr-TR" altLang="tr-TR" sz="2400" dirty="0"/>
              <a:t>Hastanede istediği doktora muayene olabilmesi</a:t>
            </a:r>
          </a:p>
          <a:p>
            <a:pPr>
              <a:spcBef>
                <a:spcPct val="0"/>
              </a:spcBef>
            </a:pPr>
            <a:r>
              <a:rPr lang="tr-TR" altLang="tr-TR" sz="2400" dirty="0"/>
              <a:t> </a:t>
            </a:r>
            <a:r>
              <a:rPr lang="tr-TR" altLang="tr-TR" sz="2400" dirty="0" smtClean="0"/>
              <a:t>    </a:t>
            </a:r>
            <a:r>
              <a:rPr lang="tr-TR" altLang="tr-TR" sz="2400" dirty="0"/>
              <a:t>Okul bahçesinin temiz olmasına özen </a:t>
            </a:r>
            <a:r>
              <a:rPr lang="tr-TR" altLang="tr-TR" sz="2400" dirty="0" smtClean="0"/>
              <a:t>göstermesi</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2012</a:t>
            </a:r>
            <a:endParaRPr lang="tr-TR" sz="2400" dirty="0" smtClean="0"/>
          </a:p>
        </p:txBody>
      </p:sp>
      <p:sp>
        <p:nvSpPr>
          <p:cNvPr id="11" name="Yuvarlatılmış Dikdörtgen 10"/>
          <p:cNvSpPr/>
          <p:nvPr/>
        </p:nvSpPr>
        <p:spPr>
          <a:xfrm>
            <a:off x="297561" y="54100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4583" y="50515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297384" y="61349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97561" y="57718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5750" y="57361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1705" y="53701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1705" y="50160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1705" y="60952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54406306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5. Sınıf Sosyal Bilgiler Atölyem"/>
          <p:cNvPicPr/>
          <p:nvPr/>
        </p:nvPicPr>
        <p:blipFill rotWithShape="1">
          <a:blip r:embed="rId4">
            <a:extLst>
              <a:ext uri="{28A0092B-C50C-407E-A947-70E740481C1C}">
                <a14:useLocalDpi xmlns:a14="http://schemas.microsoft.com/office/drawing/2010/main" val="0"/>
              </a:ext>
            </a:extLst>
          </a:blip>
          <a:srcRect l="12567" r="8617"/>
          <a:stretch/>
        </p:blipFill>
        <p:spPr bwMode="auto">
          <a:xfrm>
            <a:off x="4949696" y="1388804"/>
            <a:ext cx="2400300" cy="3717290"/>
          </a:xfrm>
          <a:prstGeom prst="rect">
            <a:avLst/>
          </a:prstGeom>
          <a:noFill/>
          <a:ln>
            <a:noFill/>
          </a:ln>
          <a:extLst>
            <a:ext uri="{53640926-AAD7-44D8-BBD7-CCE9431645EC}">
              <a14:shadowObscured xmlns:a14="http://schemas.microsoft.com/office/drawing/2010/main"/>
            </a:ext>
          </a:extLst>
        </p:spPr>
      </p:pic>
      <p:pic>
        <p:nvPicPr>
          <p:cNvPr id="7" name="Resim 6" descr="5. Sınıf Sosyal Bilgiler Defterim"/>
          <p:cNvPicPr/>
          <p:nvPr/>
        </p:nvPicPr>
        <p:blipFill rotWithShape="1">
          <a:blip r:embed="rId5">
            <a:extLst>
              <a:ext uri="{28A0092B-C50C-407E-A947-70E740481C1C}">
                <a14:useLocalDpi xmlns:a14="http://schemas.microsoft.com/office/drawing/2010/main" val="0"/>
              </a:ext>
            </a:extLst>
          </a:blip>
          <a:srcRect l="8617" r="5745"/>
          <a:stretch/>
        </p:blipFill>
        <p:spPr bwMode="auto">
          <a:xfrm>
            <a:off x="1181736" y="1510279"/>
            <a:ext cx="2581275" cy="3679190"/>
          </a:xfrm>
          <a:prstGeom prst="rect">
            <a:avLst/>
          </a:prstGeom>
          <a:noFill/>
          <a:ln>
            <a:noFill/>
          </a:ln>
          <a:extLst>
            <a:ext uri="{53640926-AAD7-44D8-BBD7-CCE9431645EC}">
              <a14:shadowObscured xmlns:a14="http://schemas.microsoft.com/office/drawing/2010/main"/>
            </a:ext>
          </a:extLst>
        </p:spPr>
      </p:pic>
      <p:pic>
        <p:nvPicPr>
          <p:cNvPr id="8" name="Resim 7" descr="Sosyografik Sosyal Bilgiler 5. Sınıf"/>
          <p:cNvPicPr/>
          <p:nvPr/>
        </p:nvPicPr>
        <p:blipFill rotWithShape="1">
          <a:blip r:embed="rId6">
            <a:extLst>
              <a:ext uri="{28A0092B-C50C-407E-A947-70E740481C1C}">
                <a14:useLocalDpi xmlns:a14="http://schemas.microsoft.com/office/drawing/2010/main" val="0"/>
              </a:ext>
            </a:extLst>
          </a:blip>
          <a:srcRect l="14183" r="2154"/>
          <a:stretch/>
        </p:blipFill>
        <p:spPr bwMode="auto">
          <a:xfrm>
            <a:off x="8966835" y="1428749"/>
            <a:ext cx="2438400" cy="3557905"/>
          </a:xfrm>
          <a:prstGeom prst="rect">
            <a:avLst/>
          </a:prstGeom>
          <a:noFill/>
          <a:ln>
            <a:noFill/>
          </a:ln>
          <a:extLst>
            <a:ext uri="{53640926-AAD7-44D8-BBD7-CCE9431645EC}">
              <a14:shadowObscured xmlns:a14="http://schemas.microsoft.com/office/drawing/2010/main"/>
            </a:ext>
          </a:extLst>
        </p:spPr>
      </p:pic>
      <p:sp>
        <p:nvSpPr>
          <p:cNvPr id="9" name="Dikdörtgen 8"/>
          <p:cNvSpPr/>
          <p:nvPr/>
        </p:nvSpPr>
        <p:spPr>
          <a:xfrm>
            <a:off x="2197560" y="5225534"/>
            <a:ext cx="6991658" cy="1200329"/>
          </a:xfrm>
          <a:prstGeom prst="rect">
            <a:avLst/>
          </a:prstGeom>
        </p:spPr>
        <p:txBody>
          <a:bodyPr wrap="none">
            <a:spAutoFit/>
          </a:bodyPr>
          <a:lstStyle/>
          <a:p>
            <a:pPr algn="ctr"/>
            <a:r>
              <a:rPr lang="tr-TR" sz="2400" dirty="0" smtClean="0"/>
              <a:t>Detaylı incelemek için linke tıklayınız</a:t>
            </a:r>
            <a:endParaRPr lang="tr-TR" sz="2400" dirty="0" smtClean="0">
              <a:hlinkClick r:id="rId7"/>
            </a:endParaRPr>
          </a:p>
          <a:p>
            <a:pPr algn="ctr"/>
            <a:r>
              <a:rPr lang="tr-TR" sz="2400" dirty="0" smtClean="0">
                <a:hlinkClick r:id="rId7"/>
              </a:rPr>
              <a:t>https</a:t>
            </a:r>
            <a:r>
              <a:rPr lang="tr-TR" sz="2400" dirty="0">
                <a:hlinkClick r:id="rId7"/>
              </a:rPr>
              <a:t>://www.ariyayin.com/?</a:t>
            </a:r>
            <a:r>
              <a:rPr lang="tr-TR" sz="2400" dirty="0" smtClean="0">
                <a:hlinkClick r:id="rId7"/>
              </a:rPr>
              <a:t>branslar=sosyal-bilgiler</a:t>
            </a:r>
            <a:endParaRPr lang="tr-TR" sz="2400" dirty="0" smtClean="0"/>
          </a:p>
          <a:p>
            <a:pPr algn="ctr"/>
            <a:endParaRPr lang="tr-TR" sz="2400" dirty="0"/>
          </a:p>
        </p:txBody>
      </p:sp>
      <p:sp>
        <p:nvSpPr>
          <p:cNvPr id="2" name="Dikdörtgen 1"/>
          <p:cNvSpPr/>
          <p:nvPr/>
        </p:nvSpPr>
        <p:spPr>
          <a:xfrm>
            <a:off x="1181736" y="743139"/>
            <a:ext cx="10223499"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rgbClr val="FF0000"/>
                </a:solidFill>
              </a:rPr>
              <a:t>Yayınlarımızı alarak veya aldırarak daha iyi hizmet verebilmemiz için bizlere destek olabilirsiniz. </a:t>
            </a:r>
            <a:endParaRPr lang="tr-TR" sz="2400" dirty="0">
              <a:solidFill>
                <a:srgbClr val="FF0000"/>
              </a:solidFill>
            </a:endParaRPr>
          </a:p>
        </p:txBody>
      </p:sp>
      <p:pic>
        <p:nvPicPr>
          <p:cNvPr id="10" name="Resim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36265" y="-6904"/>
            <a:ext cx="6376673" cy="652159"/>
          </a:xfrm>
          <a:prstGeom prst="rect">
            <a:avLst/>
          </a:prstGeom>
        </p:spPr>
      </p:pic>
    </p:spTree>
    <p:custDataLst>
      <p:tags r:id="rId1"/>
    </p:custDataLst>
    <p:extLst>
      <p:ext uri="{BB962C8B-B14F-4D97-AF65-F5344CB8AC3E}">
        <p14:creationId xmlns:p14="http://schemas.microsoft.com/office/powerpoint/2010/main" val="244035689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smtClean="0">
                <a:solidFill>
                  <a:srgbClr val="FF0000"/>
                </a:solidFill>
              </a:rPr>
              <a:t>UYGULANIŞI</a:t>
            </a:r>
          </a:p>
          <a:p>
            <a:pPr marL="342900" indent="-342900">
              <a:buFont typeface="Arial" panose="020B0604020202020204" pitchFamily="34" charset="0"/>
              <a:buChar char="•"/>
            </a:pPr>
            <a:r>
              <a:rPr lang="tr-TR" sz="2300" dirty="0" smtClean="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smtClean="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smtClean="0">
                <a:solidFill>
                  <a:schemeClr val="tx1"/>
                </a:solidFill>
              </a:rPr>
              <a:t>A grubundan bir öğrenci Çevir butonuna basarak çarkı çevirir.</a:t>
            </a:r>
          </a:p>
          <a:p>
            <a:pPr marL="342900" indent="-342900">
              <a:buFont typeface="Arial" panose="020B0604020202020204" pitchFamily="34" charset="0"/>
              <a:buChar char="•"/>
            </a:pPr>
            <a:r>
              <a:rPr lang="tr-TR" sz="2300" dirty="0" smtClean="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smtClean="0">
                <a:solidFill>
                  <a:schemeClr val="tx1"/>
                </a:solidFill>
              </a:rPr>
              <a:t>Soru butonuna basılarak soru tablosuna geçilir.</a:t>
            </a:r>
          </a:p>
          <a:p>
            <a:pPr marL="342900" indent="-342900">
              <a:buFont typeface="Arial" panose="020B0604020202020204" pitchFamily="34" charset="0"/>
              <a:buChar char="•"/>
            </a:pPr>
            <a:r>
              <a:rPr lang="tr-TR" sz="2300" dirty="0" smtClean="0">
                <a:solidFill>
                  <a:schemeClr val="tx1"/>
                </a:solidFill>
              </a:rPr>
              <a:t>A grubu hangi numaralı soruyu istiyorsa o numara tıklanır.</a:t>
            </a:r>
          </a:p>
          <a:p>
            <a:pPr marL="342900" indent="-342900">
              <a:buFont typeface="Arial" panose="020B0604020202020204" pitchFamily="34" charset="0"/>
              <a:buChar char="•"/>
            </a:pPr>
            <a:r>
              <a:rPr lang="tr-TR" sz="2300" dirty="0" smtClean="0">
                <a:solidFill>
                  <a:schemeClr val="tx1"/>
                </a:solidFill>
              </a:rPr>
              <a:t>Çıkan soruyu 1 dakika içinde cevaplar. </a:t>
            </a:r>
          </a:p>
          <a:p>
            <a:pPr marL="342900" indent="-342900">
              <a:buFont typeface="Arial" panose="020B0604020202020204" pitchFamily="34" charset="0"/>
              <a:buChar char="•"/>
            </a:pPr>
            <a:r>
              <a:rPr lang="tr-TR" sz="2300" dirty="0" smtClean="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smtClean="0">
                <a:solidFill>
                  <a:schemeClr val="tx1"/>
                </a:solidFill>
              </a:rPr>
              <a:t>Sıra ile diğer gruplar aynı işlemi yaparlar.</a:t>
            </a:r>
          </a:p>
          <a:p>
            <a:pPr marL="342900" indent="-342900">
              <a:buFont typeface="Arial" panose="020B0604020202020204" pitchFamily="34" charset="0"/>
              <a:buChar char="•"/>
            </a:pPr>
            <a:r>
              <a:rPr lang="tr-TR" sz="2300" dirty="0" smtClean="0">
                <a:solidFill>
                  <a:schemeClr val="tx1"/>
                </a:solidFill>
              </a:rPr>
              <a:t>Çarkta ‘‘Pas’’ gelirse o gruba soru sorulmaz ve diğer gruba geçilir.</a:t>
            </a:r>
          </a:p>
          <a:p>
            <a:pPr marL="342900" indent="-342900">
              <a:buFont typeface="Arial" panose="020B0604020202020204" pitchFamily="34" charset="0"/>
              <a:buChar char="•"/>
            </a:pPr>
            <a:r>
              <a:rPr lang="tr-TR" sz="2300" dirty="0" smtClean="0">
                <a:solidFill>
                  <a:schemeClr val="tx1"/>
                </a:solidFill>
              </a:rPr>
              <a:t>Çarkta ‘‘İflas’’ gelirse o grubun topladığı puanlar silinir.</a:t>
            </a:r>
          </a:p>
          <a:p>
            <a:pPr marL="342900" indent="-342900">
              <a:buFont typeface="Arial" panose="020B0604020202020204" pitchFamily="34" charset="0"/>
              <a:buChar char="•"/>
            </a:pPr>
            <a:r>
              <a:rPr lang="tr-TR" sz="2300" dirty="0" smtClean="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smtClean="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10081839" y="4157577"/>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9231203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36644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Rectangle: Rounded Corners 111">
            <a:hlinkClick r:id="rId2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3452"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2"/>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3"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3"/>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4"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3"/>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5"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3"/>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6"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4"/>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7"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5"/>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8"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6"/>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59"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7"/>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60"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3"/>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461"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8"/>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264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12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40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40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88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336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288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40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36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64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312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288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7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0555434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Rollerimiz değişse de gruplarımız değişmez.</a:t>
            </a:r>
            <a:endParaRPr lang="tr-TR" sz="24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2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28"/>
                                        </p:tgtEl>
                                        <p:attrNameLst>
                                          <p:attrName>style.visibility</p:attrName>
                                        </p:attrNameLst>
                                      </p:cBhvr>
                                      <p:to>
                                        <p:strVal val="visible"/>
                                      </p:to>
                                    </p:set>
                                    <p:animEffect transition="in" filter="wipe(down)">
                                      <p:cBhvr>
                                        <p:cTn id="186" dur="290">
                                          <p:stCondLst>
                                            <p:cond delay="0"/>
                                          </p:stCondLst>
                                        </p:cTn>
                                        <p:tgtEl>
                                          <p:spTgt spid="28"/>
                                        </p:tgtEl>
                                      </p:cBhvr>
                                    </p:animEffect>
                                    <p:anim calcmode="lin" valueType="num">
                                      <p:cBhvr>
                                        <p:cTn id="187"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192" dur="13">
                                          <p:stCondLst>
                                            <p:cond delay="325"/>
                                          </p:stCondLst>
                                        </p:cTn>
                                        <p:tgtEl>
                                          <p:spTgt spid="28"/>
                                        </p:tgtEl>
                                      </p:cBhvr>
                                      <p:to x="100000" y="60000"/>
                                    </p:animScale>
                                    <p:animScale>
                                      <p:cBhvr>
                                        <p:cTn id="193" dur="83" decel="50000">
                                          <p:stCondLst>
                                            <p:cond delay="338"/>
                                          </p:stCondLst>
                                        </p:cTn>
                                        <p:tgtEl>
                                          <p:spTgt spid="28"/>
                                        </p:tgtEl>
                                      </p:cBhvr>
                                      <p:to x="100000" y="100000"/>
                                    </p:animScale>
                                    <p:animScale>
                                      <p:cBhvr>
                                        <p:cTn id="194" dur="13">
                                          <p:stCondLst>
                                            <p:cond delay="656"/>
                                          </p:stCondLst>
                                        </p:cTn>
                                        <p:tgtEl>
                                          <p:spTgt spid="28"/>
                                        </p:tgtEl>
                                      </p:cBhvr>
                                      <p:to x="100000" y="80000"/>
                                    </p:animScale>
                                    <p:animScale>
                                      <p:cBhvr>
                                        <p:cTn id="195" dur="83" decel="50000">
                                          <p:stCondLst>
                                            <p:cond delay="669"/>
                                          </p:stCondLst>
                                        </p:cTn>
                                        <p:tgtEl>
                                          <p:spTgt spid="28"/>
                                        </p:tgtEl>
                                      </p:cBhvr>
                                      <p:to x="100000" y="100000"/>
                                    </p:animScale>
                                    <p:animScale>
                                      <p:cBhvr>
                                        <p:cTn id="196" dur="13">
                                          <p:stCondLst>
                                            <p:cond delay="821"/>
                                          </p:stCondLst>
                                        </p:cTn>
                                        <p:tgtEl>
                                          <p:spTgt spid="28"/>
                                        </p:tgtEl>
                                      </p:cBhvr>
                                      <p:to x="100000" y="90000"/>
                                    </p:animScale>
                                    <p:animScale>
                                      <p:cBhvr>
                                        <p:cTn id="197" dur="83" decel="50000">
                                          <p:stCondLst>
                                            <p:cond delay="834"/>
                                          </p:stCondLst>
                                        </p:cTn>
                                        <p:tgtEl>
                                          <p:spTgt spid="28"/>
                                        </p:tgtEl>
                                      </p:cBhvr>
                                      <p:to x="100000" y="100000"/>
                                    </p:animScale>
                                    <p:animScale>
                                      <p:cBhvr>
                                        <p:cTn id="198" dur="13">
                                          <p:stCondLst>
                                            <p:cond delay="904"/>
                                          </p:stCondLst>
                                        </p:cTn>
                                        <p:tgtEl>
                                          <p:spTgt spid="28"/>
                                        </p:tgtEl>
                                      </p:cBhvr>
                                      <p:to x="100000" y="95000"/>
                                    </p:animScale>
                                    <p:animScale>
                                      <p:cBhvr>
                                        <p:cTn id="199" dur="83" decel="50000">
                                          <p:stCondLst>
                                            <p:cond delay="917"/>
                                          </p:stCondLst>
                                        </p:cTn>
                                        <p:tgtEl>
                                          <p:spTgt spid="2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21" grpId="0"/>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Öğrenci rolü sınıf grubundaki rollerden biridir.</a:t>
            </a:r>
            <a:endParaRPr lang="tr-TR" sz="24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Smaçör </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Forvet</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Kaleci</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Santrafor</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Aşağıdaki rollerimizden hangisi farklı bir gruptaki rollerdendir?</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Kim</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Nasıl</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Neden</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smtClean="0"/>
              <a:t>Nerede</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Ağrı’daki okullarda eğitim gören öğrenciler, Kahramanmaraş merkezli 6 Şubat’ta meydana </a:t>
            </a:r>
            <a:r>
              <a:rPr lang="tr-TR" sz="2400" dirty="0" smtClean="0"/>
              <a:t>gelen depremlerden </a:t>
            </a:r>
            <a:r>
              <a:rPr lang="tr-TR" sz="2400" dirty="0"/>
              <a:t>etkilenen Hatay’daki çocuklara yalnız olmadıklarını hissettirmek amacıyla </a:t>
            </a:r>
            <a:r>
              <a:rPr lang="tr-TR" sz="2400" dirty="0" smtClean="0"/>
              <a:t>oyuncak gönderdi</a:t>
            </a:r>
            <a:r>
              <a:rPr lang="tr-TR" sz="2400" dirty="0"/>
              <a:t>.</a:t>
            </a:r>
            <a:br>
              <a:rPr lang="tr-TR" sz="2400" dirty="0"/>
            </a:br>
            <a:r>
              <a:rPr lang="tr-TR" sz="2400" b="1" dirty="0"/>
              <a:t>Yukarıdaki yardım faaliyeti ile ilgili aşağıdaki sorulardan hangisinin cevabına </a:t>
            </a:r>
            <a:r>
              <a:rPr lang="tr-TR" sz="2400" b="1" u="sng" dirty="0"/>
              <a:t>ulaşılamaz</a:t>
            </a:r>
            <a:r>
              <a:rPr lang="tr-TR" sz="2400" b="1" dirty="0"/>
              <a:t>? </a:t>
            </a:r>
            <a:r>
              <a:rPr lang="tr-TR" sz="2400" dirty="0"/>
              <a:t/>
            </a:r>
            <a:br>
              <a:rPr lang="tr-TR" sz="2400" dirty="0"/>
            </a:b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Ders </a:t>
            </a:r>
            <a:r>
              <a:rPr lang="tr-TR" altLang="tr-TR" sz="2400" dirty="0" smtClean="0"/>
              <a:t>çalışmak</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Arkadaşlarına karşı saygılı olmak</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Teneffüste kantine </a:t>
            </a:r>
            <a:r>
              <a:rPr lang="tr-TR" altLang="tr-TR" sz="2400" dirty="0" smtClean="0"/>
              <a:t>gitmek</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Ödevlerini yapmak</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altLang="tr-TR" sz="2400" b="1" dirty="0"/>
              <a:t>Aşağıdakilerden hangisi bir öğrencinin sorumluluklarından </a:t>
            </a:r>
            <a:r>
              <a:rPr lang="tr-TR" altLang="tr-TR" sz="2400" b="1" u="sng" dirty="0"/>
              <a:t>değildir</a:t>
            </a:r>
            <a:r>
              <a:rPr lang="tr-TR" altLang="tr-TR" sz="2400" b="1" dirty="0"/>
              <a:t>?</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Aileye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Çevreye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Topluma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Okula</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sz="2400" dirty="0"/>
              <a:t>Ali sabah odasını toplayarak evden çıkmıştır. Karşıdan karşıya geçerken yaya geçidini kullanmıştır. Dersine zamanında yetişmiştir. Sınıfta ders dinlememiş, pencereden dışarı bakmıştır.</a:t>
            </a:r>
          </a:p>
          <a:p>
            <a:pPr>
              <a:spcBef>
                <a:spcPct val="0"/>
              </a:spcBef>
            </a:pPr>
            <a:r>
              <a:rPr lang="tr-TR" sz="2400" b="1" dirty="0"/>
              <a:t>Bu metne göre Ali aşağıdakilerden hangisine karşı sorumsuz davranmıştır? </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Dâhil olduğumuz ilk grup hangisidir?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Aile</a:t>
            </a:r>
            <a:endParaRPr lang="tr-TR" sz="2400"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2">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88" name="Resim 87">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88"/>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Dâhil olduğumuz gruplarda öncelikle kendi çıkarlarımızı düşünmeliyiz.</a:t>
            </a:r>
            <a:endParaRPr lang="tr-TR" sz="24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Grup olabilmek için en az kaç kişi olması gerekmektedir?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İki</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2450" fill="hold" nodeType="afterEffect">
                                  <p:stCondLst>
                                    <p:cond delay="0"/>
                                  </p:st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Voleybol grubundaki rollerden birini söyleyiniz.</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Pasör</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Derse hazırlıklı gelmek </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Öğretmenini dinlemek </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Teneffüse </a:t>
            </a:r>
            <a:r>
              <a:rPr lang="tr-TR" altLang="tr-TR" sz="2400" dirty="0" smtClean="0"/>
              <a:t>çıkmak</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Sınıf araç ve gereçlerini korumak </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sz="2400" b="1" dirty="0"/>
              <a:t>Aşağıdakilerden hangisi bireyin sınıf </a:t>
            </a:r>
            <a:r>
              <a:rPr lang="tr-TR" sz="2400" b="1" dirty="0" smtClean="0"/>
              <a:t>içindeki sorumluluklarından </a:t>
            </a:r>
            <a:r>
              <a:rPr lang="tr-TR" sz="2400" b="1" dirty="0"/>
              <a:t>biri </a:t>
            </a:r>
            <a:r>
              <a:rPr lang="tr-TR" sz="2400" b="1" u="sng" dirty="0"/>
              <a:t>değildir</a:t>
            </a:r>
            <a:r>
              <a:rPr lang="tr-TR" sz="2400" b="1" dirty="0"/>
              <a:t>? </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Aile grubundaki rollerinizden birini söyleyiniz.</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Kardeş</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Öğretmen</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Makinist</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Boyacı</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Polis</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 Sınıfta gerekli bilgileri öğrencilere vermek</a:t>
            </a:r>
            <a:br>
              <a:rPr lang="tr-TR" sz="2400" dirty="0"/>
            </a:br>
            <a:r>
              <a:rPr lang="tr-TR" sz="2400" dirty="0"/>
              <a:t>- Otel duvarlarını boyamak</a:t>
            </a:r>
            <a:br>
              <a:rPr lang="tr-TR" sz="2400" dirty="0"/>
            </a:br>
            <a:r>
              <a:rPr lang="tr-TR" sz="2400" dirty="0"/>
              <a:t>- Yönetmekte olduğu trenle insanların ulaşımını sağlamak</a:t>
            </a:r>
            <a:br>
              <a:rPr lang="tr-TR" sz="2400" dirty="0"/>
            </a:br>
            <a:r>
              <a:rPr lang="tr-TR" sz="2400" b="1" dirty="0"/>
              <a:t>Yukarıda belirtilen sorumluluklar verilen seçeneklerdeki rollerle eşleştirildiğinde hangi seçenek dışta kalır</a:t>
            </a:r>
            <a:r>
              <a:rPr lang="tr-TR" sz="2400" b="1" dirty="0" smtClean="0"/>
              <a:t>?</a:t>
            </a:r>
            <a:endParaRPr lang="tr-TR" sz="3200"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 rolü doğuştan kazandığımız rollerimizdendir.  </a:t>
            </a:r>
            <a:endParaRPr lang="tr-TR" sz="32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Çocuk</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Kaleci</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Öğrenci</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Vali-</a:t>
            </a:r>
            <a:r>
              <a:rPr lang="tr-TR" sz="2400" dirty="0"/>
              <a:t>---</a:t>
            </a:r>
            <a:r>
              <a:rPr lang="tr-TR" sz="2400" dirty="0" smtClean="0"/>
              <a:t>Suçluları cezalandırmak</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Doktor ----</a:t>
            </a:r>
            <a:r>
              <a:rPr lang="tr-TR" sz="2400" dirty="0" smtClean="0"/>
              <a:t>Tedavi </a:t>
            </a:r>
            <a:r>
              <a:rPr lang="tr-TR" sz="2400" dirty="0"/>
              <a:t>etmek</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Futbolcu-</a:t>
            </a:r>
            <a:r>
              <a:rPr lang="tr-TR" sz="2400" dirty="0" smtClean="0"/>
              <a:t>---Gol </a:t>
            </a:r>
            <a:r>
              <a:rPr lang="tr-TR" sz="2400" dirty="0"/>
              <a:t>atmak</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Öğretmen-</a:t>
            </a:r>
            <a:r>
              <a:rPr lang="tr-TR" sz="2400" dirty="0" smtClean="0"/>
              <a:t>---Öğrencileri eğitmek</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Aşağıda verilen rol – sorumluluk eşleştirmelerden hangisi </a:t>
            </a:r>
            <a:r>
              <a:rPr lang="tr-TR" sz="2400" b="1" u="sng" dirty="0"/>
              <a:t>yanlıştır</a:t>
            </a:r>
            <a:r>
              <a:rPr lang="tr-TR" sz="2400" b="1" dirty="0" smtClean="0"/>
              <a:t>?</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5. sınıf öğrencisinin olamayacağı bir role örnek veriniz.</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Belediye Başkanı</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Grup içinde bireylerin değişik görevleri olabilir.</a:t>
            </a:r>
            <a:endParaRPr lang="tr-TR" sz="32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Üyelerinden biri görevini aksattığında grup amacına ulaşamaz.</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Bisikletimiz kullanmadan önce mutlaka kontrol etmeliyiz.</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Bisiklet sürerken trafik kurallarına uymalıyız</a:t>
            </a:r>
            <a:r>
              <a:rPr lang="tr-TR" sz="2400" dirty="0" smtClean="0"/>
              <a:t>.</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 bisiklet düşünün. Bisikletin her parçasının bir görevi vardır. Bisiklet ancak her bir parçasının </a:t>
            </a:r>
            <a:r>
              <a:rPr lang="tr-TR" sz="2400" dirty="0" smtClean="0"/>
              <a:t>uyum içinde </a:t>
            </a:r>
            <a:r>
              <a:rPr lang="tr-TR" sz="2400" dirty="0"/>
              <a:t>hareket etmesiyle çalışır. Bu parçalardan biri yerinde olmadığında ya da çalışmadığında </a:t>
            </a:r>
            <a:r>
              <a:rPr lang="tr-TR" sz="2400" dirty="0" smtClean="0"/>
              <a:t>bisiklet kullanabilir </a:t>
            </a:r>
            <a:r>
              <a:rPr lang="tr-TR" sz="2400" dirty="0"/>
              <a:t>misiniz?” </a:t>
            </a:r>
            <a:br>
              <a:rPr lang="tr-TR" sz="2400" dirty="0"/>
            </a:br>
            <a:r>
              <a:rPr lang="tr-TR" sz="2400" b="1" dirty="0"/>
              <a:t>Bu metinde aşağıdakilerden hangisi anlatılmak istenmiştir?</a:t>
            </a:r>
            <a:endParaRPr lang="tr-TR" sz="3200"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Kararlar alınırken duygu ve düşüncelerimizi özgürce ifade etmek ailedeki ……………….. biridir.</a:t>
            </a:r>
            <a:r>
              <a:rPr lang="tr-TR" sz="3200" b="1" dirty="0" smtClean="0"/>
              <a:t> </a:t>
            </a:r>
            <a:r>
              <a:rPr lang="tr-TR" sz="3200" b="1" dirty="0"/>
              <a:t/>
            </a:r>
            <a:br>
              <a:rPr lang="tr-TR" sz="3200" b="1" dirty="0"/>
            </a:b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haklarımızdan</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sorumluluklarımızdan</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rollerimizden</a:t>
            </a:r>
            <a:endParaRPr lang="tr-TR" sz="2400" dirty="0"/>
          </a:p>
        </p:txBody>
      </p:sp>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repeatCount="indefinite" fill="hold" nodeType="clickEffect">
                                  <p:stCondLst>
                                    <p:cond delay="0"/>
                                  </p:stCondLst>
                                  <p:endCondLst>
                                    <p:cond evt="onNext" delay="0">
                                      <p:tgtEl>
                                        <p:sldTgt/>
                                      </p:tgtEl>
                                    </p:cond>
                                  </p:end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Oyun oynarken kurallara uymak öncelikle …………….. grubundaki sorumluluklarımızdan biridir.</a:t>
            </a:r>
            <a:r>
              <a:rPr lang="tr-TR" sz="3200" b="1" dirty="0"/>
              <a:t/>
            </a:r>
            <a:br>
              <a:rPr lang="tr-TR" sz="3200" b="1" dirty="0"/>
            </a:br>
            <a:endParaRPr lang="tr-TR" sz="32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arkadaş</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sınıf</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aile</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Derslere geç kalmamak hangi gruptaki sorumluluklarımızdan biridir?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Sınıf</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false,&quot;courseTitleVisible&quot;:tru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COURSE_TITL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title,logo&quot;,&quot;playerLayoutHeaderButtonsPosition&quot;:&quot;righ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SUITE_ISPRING_CURRENT_PLAYER_ID" val="universal"/>
  <p:tag name="ISPRING_PRESENTATION_COURSE_TITLE" val="511 Gruplar ve Rollerimiz "/>
  <p:tag name="ISPRING_LMS_API_VERSION" val="SCORM 2004 (4th edition)"/>
  <p:tag name="ISPRING_ULTRA_SCORM_COURSE_ID" val="BAD721DA-A225-41C5-9AB5-60379B43C48F"/>
  <p:tag name="ISPRING_CMI5_LAUNCH_METHOD" val="any window"/>
  <p:tag name="ISPRING_OUTPUT_FOLDER" val="[[&quot;1\uFFFD\uFFFD\uFFFD{E79D6226-D6F0-4450-89BB-5254121DC5FC}&quot;,&quot;D:\\planlar\\5\\5.1 Birlikte Yaşamak\\5.1 Gruplarım ve Rollerim&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ULTRA_SCORM_COURCE_TITLE" val="511_gruplar_ve_roller_online_sunu"/>
  <p:tag name="ISPRING_PRESENTATION_TITLE" val="511_gruplar_ve_roller_online_sunu"/>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SCORM_RATE_QUIZZES" val="0"/>
</p:tagLst>
</file>

<file path=ppt/tags/tag2.xml><?xml version="1.0" encoding="utf-8"?>
<p:tagLst xmlns:a="http://schemas.openxmlformats.org/drawingml/2006/main" xmlns:r="http://schemas.openxmlformats.org/officeDocument/2006/relationships" xmlns:p="http://schemas.openxmlformats.org/presentationml/2006/main">
  <p:tag name="GENSWF_SLIDE_UID" val="{49D5A6BD-1D73-4013-A2C8-9BC3C4288EC7}:520"/>
</p:tagLst>
</file>

<file path=ppt/tags/tag3.xml><?xml version="1.0" encoding="utf-8"?>
<p:tagLst xmlns:a="http://schemas.openxmlformats.org/drawingml/2006/main" xmlns:r="http://schemas.openxmlformats.org/officeDocument/2006/relationships" xmlns:p="http://schemas.openxmlformats.org/presentationml/2006/main">
  <p:tag name="GENSWF_SLIDE_UID" val="{E50786D3-1A8F-440E-82D6-0C174B5C03A2}:714"/>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A59EEED-4A30-4425-9170-C34E2F0CCF77}: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C0139D75-BCD5-40E8-A4C9-CE29DA245EAA}"/>
  <p:tag name="GENSWF_ADVANCE_TIME" val="5.000"/>
  <p:tag name="TIMING" val="|0.001|1.5|0.5"/>
  <p:tag name="ISPRING_CUSTOM_TIMING_USED" val="1"/>
  <p:tag name="GENSWF_SLIDE_UID" val="{2DEDB0B9-A4E9-44FC-BF4E-CB349CE3CFF3}:709"/>
</p:tagLst>
</file>

<file path=ppt/tags/tag6.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5492150C-B579-4EFC-B811-C49249F145B3}:710"/>
</p:tagLst>
</file>

<file path=ppt/tags/tag7.xml><?xml version="1.0" encoding="utf-8"?>
<p:tagLst xmlns:a="http://schemas.openxmlformats.org/drawingml/2006/main" xmlns:r="http://schemas.openxmlformats.org/officeDocument/2006/relationships" xmlns:p="http://schemas.openxmlformats.org/presentationml/2006/main">
  <p:tag name="GENSWF_SLIDE_UID" val="{87D84815-E1B8-493F-B080-36325E1DAF97}:645"/>
</p:tagLst>
</file>

<file path=ppt/tags/tag8.xml><?xml version="1.0" encoding="utf-8"?>
<p:tagLst xmlns:a="http://schemas.openxmlformats.org/drawingml/2006/main" xmlns:r="http://schemas.openxmlformats.org/officeDocument/2006/relationships" xmlns:p="http://schemas.openxmlformats.org/presentationml/2006/main">
  <p:tag name="GENSWF_SLIDE_UID" val="{DBC3949A-7567-4E00-84A8-4B600BA35C39}:594"/>
</p:tagLst>
</file>

<file path=ppt/tags/tag9.xml><?xml version="1.0" encoding="utf-8"?>
<p:tagLst xmlns:a="http://schemas.openxmlformats.org/drawingml/2006/main" xmlns:r="http://schemas.openxmlformats.org/officeDocument/2006/relationships" xmlns:p="http://schemas.openxmlformats.org/presentationml/2006/main">
  <p:tag name="GENSWF_SLIDE_UID" val="{7B2665DA-B60B-4952-A1F9-4DBED6B36503}:595"/>
</p:tagLst>
</file>

<file path=ppt/tags/tag10.xml><?xml version="1.0" encoding="utf-8"?>
<p:tagLst xmlns:a="http://schemas.openxmlformats.org/drawingml/2006/main" xmlns:r="http://schemas.openxmlformats.org/officeDocument/2006/relationships" xmlns:p="http://schemas.openxmlformats.org/presentationml/2006/main">
  <p:tag name="GENSWF_SLIDE_UID" val="{DA7916B2-96F8-464F-8196-6A32184279AC}:646"/>
</p:tagLst>
</file>

<file path=ppt/tags/tag11.xml><?xml version="1.0" encoding="utf-8"?>
<p:tagLst xmlns:a="http://schemas.openxmlformats.org/drawingml/2006/main" xmlns:r="http://schemas.openxmlformats.org/officeDocument/2006/relationships" xmlns:p="http://schemas.openxmlformats.org/presentationml/2006/main">
  <p:tag name="GENSWF_SLIDE_UID" val="{7B8A0E5A-48E8-4BA4-95D1-7D5141D81794}:647"/>
</p:tagLst>
</file>

<file path=ppt/tags/tag12.xml><?xml version="1.0" encoding="utf-8"?>
<p:tagLst xmlns:a="http://schemas.openxmlformats.org/drawingml/2006/main" xmlns:r="http://schemas.openxmlformats.org/officeDocument/2006/relationships" xmlns:p="http://schemas.openxmlformats.org/presentationml/2006/main">
  <p:tag name="GENSWF_SLIDE_UID" val="{C67A0239-DF84-456C-AB74-DE879E2C2CDE}:648"/>
</p:tagLst>
</file>

<file path=ppt/tags/tag13.xml><?xml version="1.0" encoding="utf-8"?>
<p:tagLst xmlns:a="http://schemas.openxmlformats.org/drawingml/2006/main" xmlns:r="http://schemas.openxmlformats.org/officeDocument/2006/relationships" xmlns:p="http://schemas.openxmlformats.org/presentationml/2006/main">
  <p:tag name="GENSWF_SLIDE_UID" val="{0F6FF09A-4C8B-4577-A405-1B0CC96F019B}:649"/>
</p:tagLst>
</file>

<file path=ppt/tags/tag14.xml><?xml version="1.0" encoding="utf-8"?>
<p:tagLst xmlns:a="http://schemas.openxmlformats.org/drawingml/2006/main" xmlns:r="http://schemas.openxmlformats.org/officeDocument/2006/relationships" xmlns:p="http://schemas.openxmlformats.org/presentationml/2006/main">
  <p:tag name="GENSWF_SLIDE_UID" val="{F08AD927-CC6C-4298-A82C-F269CC4C79EA}:651"/>
</p:tagLst>
</file>

<file path=ppt/tags/tag15.xml><?xml version="1.0" encoding="utf-8"?>
<p:tagLst xmlns:a="http://schemas.openxmlformats.org/drawingml/2006/main" xmlns:r="http://schemas.openxmlformats.org/officeDocument/2006/relationships" xmlns:p="http://schemas.openxmlformats.org/presentationml/2006/main">
  <p:tag name="GENSWF_SLIDE_UID" val="{EDD8A6CF-ED48-47DF-A026-85716B8F7E81}:654"/>
</p:tagLst>
</file>

<file path=ppt/tags/tag16.xml><?xml version="1.0" encoding="utf-8"?>
<p:tagLst xmlns:a="http://schemas.openxmlformats.org/drawingml/2006/main" xmlns:r="http://schemas.openxmlformats.org/officeDocument/2006/relationships" xmlns:p="http://schemas.openxmlformats.org/presentationml/2006/main">
  <p:tag name="GENSWF_SLIDE_UID" val="{FC392845-7DCB-42A3-81B3-06FA04005A16}:715"/>
</p:tagLst>
</file>

<file path=ppt/tags/tag17.xml><?xml version="1.0" encoding="utf-8"?>
<p:tagLst xmlns:a="http://schemas.openxmlformats.org/drawingml/2006/main" xmlns:r="http://schemas.openxmlformats.org/officeDocument/2006/relationships" xmlns:p="http://schemas.openxmlformats.org/presentationml/2006/main">
  <p:tag name="GENSWF_SLIDE_UID" val="{D52BAEB4-6A19-45B7-9BE2-E6C23FE33D85}:652"/>
</p:tagLst>
</file>

<file path=ppt/tags/tag18.xml><?xml version="1.0" encoding="utf-8"?>
<p:tagLst xmlns:a="http://schemas.openxmlformats.org/drawingml/2006/main" xmlns:r="http://schemas.openxmlformats.org/officeDocument/2006/relationships" xmlns:p="http://schemas.openxmlformats.org/presentationml/2006/main">
  <p:tag name="GENSWF_SLIDE_UID" val="{00033231-9F56-4201-B9BC-898940406F20}:657"/>
</p:tagLst>
</file>

<file path=ppt/tags/tag19.xml><?xml version="1.0" encoding="utf-8"?>
<p:tagLst xmlns:a="http://schemas.openxmlformats.org/drawingml/2006/main" xmlns:r="http://schemas.openxmlformats.org/officeDocument/2006/relationships" xmlns:p="http://schemas.openxmlformats.org/presentationml/2006/main">
  <p:tag name="GENSWF_SLIDE_UID" val="{D10A973C-55E2-4755-880C-95B8F1016940}:655"/>
</p:tagLst>
</file>

<file path=ppt/tags/tag20.xml><?xml version="1.0" encoding="utf-8"?>
<p:tagLst xmlns:a="http://schemas.openxmlformats.org/drawingml/2006/main" xmlns:r="http://schemas.openxmlformats.org/officeDocument/2006/relationships" xmlns:p="http://schemas.openxmlformats.org/presentationml/2006/main">
  <p:tag name="GENSWF_SLIDE_UID" val="{BFD60D6A-156B-4448-AFF6-6A5DC25F9A29}:658"/>
</p:tagLst>
</file>

<file path=ppt/tags/tag21.xml><?xml version="1.0" encoding="utf-8"?>
<p:tagLst xmlns:a="http://schemas.openxmlformats.org/drawingml/2006/main" xmlns:r="http://schemas.openxmlformats.org/officeDocument/2006/relationships" xmlns:p="http://schemas.openxmlformats.org/presentationml/2006/main">
  <p:tag name="GENSWF_SLIDE_UID" val="{B60BC146-E55E-4E8D-B855-FB466BDB5E3D}:659"/>
</p:tagLst>
</file>

<file path=ppt/tags/tag22.xml><?xml version="1.0" encoding="utf-8"?>
<p:tagLst xmlns:a="http://schemas.openxmlformats.org/drawingml/2006/main" xmlns:r="http://schemas.openxmlformats.org/officeDocument/2006/relationships" xmlns:p="http://schemas.openxmlformats.org/presentationml/2006/main">
  <p:tag name="GENSWF_SLIDE_UID" val="{41D3C5B5-DE2A-4A71-8C9F-2182CC20F4A4}:684"/>
</p:tagLst>
</file>

<file path=ppt/tags/tag23.xml><?xml version="1.0" encoding="utf-8"?>
<p:tagLst xmlns:a="http://schemas.openxmlformats.org/drawingml/2006/main" xmlns:r="http://schemas.openxmlformats.org/officeDocument/2006/relationships" xmlns:p="http://schemas.openxmlformats.org/presentationml/2006/main">
  <p:tag name="GENSWF_SLIDE_UID" val="{DE8221C6-4507-42E8-A607-113A609AA605}:660"/>
</p:tagLst>
</file>

<file path=ppt/tags/tag24.xml><?xml version="1.0" encoding="utf-8"?>
<p:tagLst xmlns:a="http://schemas.openxmlformats.org/drawingml/2006/main" xmlns:r="http://schemas.openxmlformats.org/officeDocument/2006/relationships" xmlns:p="http://schemas.openxmlformats.org/presentationml/2006/main">
  <p:tag name="GENSWF_SLIDE_UID" val="{E501A0DE-D70E-43F7-8F60-42C003EC6A29}:661"/>
</p:tagLst>
</file>

<file path=ppt/tags/tag25.xml><?xml version="1.0" encoding="utf-8"?>
<p:tagLst xmlns:a="http://schemas.openxmlformats.org/drawingml/2006/main" xmlns:r="http://schemas.openxmlformats.org/officeDocument/2006/relationships" xmlns:p="http://schemas.openxmlformats.org/presentationml/2006/main">
  <p:tag name="GENSWF_SLIDE_UID" val="{88F10C5D-FD62-4BAC-A3DD-2183B60BDDF2}:685"/>
</p:tagLst>
</file>

<file path=ppt/tags/tag26.xml><?xml version="1.0" encoding="utf-8"?>
<p:tagLst xmlns:a="http://schemas.openxmlformats.org/drawingml/2006/main" xmlns:r="http://schemas.openxmlformats.org/officeDocument/2006/relationships" xmlns:p="http://schemas.openxmlformats.org/presentationml/2006/main">
  <p:tag name="GENSWF_SLIDE_UID" val="{51698BCA-13ED-42F1-A1C4-B23420C59E18}:670"/>
</p:tagLst>
</file>

<file path=ppt/tags/tag27.xml><?xml version="1.0" encoding="utf-8"?>
<p:tagLst xmlns:a="http://schemas.openxmlformats.org/drawingml/2006/main" xmlns:r="http://schemas.openxmlformats.org/officeDocument/2006/relationships" xmlns:p="http://schemas.openxmlformats.org/presentationml/2006/main">
  <p:tag name="GENSWF_SLIDE_UID" val="{81FBA536-290A-4FA4-B531-B6EDD2FAD12E}:600"/>
</p:tagLst>
</file>

<file path=ppt/tags/tag28.xml><?xml version="1.0" encoding="utf-8"?>
<p:tagLst xmlns:a="http://schemas.openxmlformats.org/drawingml/2006/main" xmlns:r="http://schemas.openxmlformats.org/officeDocument/2006/relationships" xmlns:p="http://schemas.openxmlformats.org/presentationml/2006/main">
  <p:tag name="GENSWF_SLIDE_UID" val="{224F1F37-3367-4BB0-A375-CE2A8B7242BD}:601"/>
</p:tagLst>
</file>

<file path=ppt/tags/tag29.xml><?xml version="1.0" encoding="utf-8"?>
<p:tagLst xmlns:a="http://schemas.openxmlformats.org/drawingml/2006/main" xmlns:r="http://schemas.openxmlformats.org/officeDocument/2006/relationships" xmlns:p="http://schemas.openxmlformats.org/presentationml/2006/main">
  <p:tag name="GENSWF_SLIDE_UID" val="{A158B6AA-9511-42BD-86CF-6B078C1CFD74}:662"/>
</p:tagLst>
</file>

<file path=ppt/tags/tag30.xml><?xml version="1.0" encoding="utf-8"?>
<p:tagLst xmlns:a="http://schemas.openxmlformats.org/drawingml/2006/main" xmlns:r="http://schemas.openxmlformats.org/officeDocument/2006/relationships" xmlns:p="http://schemas.openxmlformats.org/presentationml/2006/main">
  <p:tag name="GENSWF_SLIDE_UID" val="{6F51B7CA-9868-4640-8C02-5387D832DA60}:663"/>
</p:tagLst>
</file>

<file path=ppt/tags/tag31.xml><?xml version="1.0" encoding="utf-8"?>
<p:tagLst xmlns:a="http://schemas.openxmlformats.org/drawingml/2006/main" xmlns:r="http://schemas.openxmlformats.org/officeDocument/2006/relationships" xmlns:p="http://schemas.openxmlformats.org/presentationml/2006/main">
  <p:tag name="GENSWF_SLIDE_UID" val="{8B2BB681-5C1B-4EB8-8BDD-FAC211BDF5AC}:665"/>
</p:tagLst>
</file>

<file path=ppt/tags/tag32.xml><?xml version="1.0" encoding="utf-8"?>
<p:tagLst xmlns:a="http://schemas.openxmlformats.org/drawingml/2006/main" xmlns:r="http://schemas.openxmlformats.org/officeDocument/2006/relationships" xmlns:p="http://schemas.openxmlformats.org/presentationml/2006/main">
  <p:tag name="GENSWF_SLIDE_UID" val="{46A2ABE6-7281-4F3E-BCCF-91CEFAACA1A7}:664"/>
</p:tagLst>
</file>

<file path=ppt/tags/tag33.xml><?xml version="1.0" encoding="utf-8"?>
<p:tagLst xmlns:a="http://schemas.openxmlformats.org/drawingml/2006/main" xmlns:r="http://schemas.openxmlformats.org/officeDocument/2006/relationships" xmlns:p="http://schemas.openxmlformats.org/presentationml/2006/main">
  <p:tag name="GENSWF_SLIDE_UID" val="{664F0D38-7E1A-4137-B006-AF4CAB9C7C21}:667"/>
</p:tagLst>
</file>

<file path=ppt/tags/tag34.xml><?xml version="1.0" encoding="utf-8"?>
<p:tagLst xmlns:a="http://schemas.openxmlformats.org/drawingml/2006/main" xmlns:r="http://schemas.openxmlformats.org/officeDocument/2006/relationships" xmlns:p="http://schemas.openxmlformats.org/presentationml/2006/main">
  <p:tag name="GENSWF_SLIDE_UID" val="{5F780ACE-4867-44A9-A580-5D8BAD48F253}:666"/>
</p:tagLst>
</file>

<file path=ppt/tags/tag35.xml><?xml version="1.0" encoding="utf-8"?>
<p:tagLst xmlns:a="http://schemas.openxmlformats.org/drawingml/2006/main" xmlns:r="http://schemas.openxmlformats.org/officeDocument/2006/relationships" xmlns:p="http://schemas.openxmlformats.org/presentationml/2006/main">
  <p:tag name="GENSWF_SLIDE_UID" val="{47595922-EB6D-4C5D-BD18-DB840FC5D1D9}:668"/>
</p:tagLst>
</file>

<file path=ppt/tags/tag36.xml><?xml version="1.0" encoding="utf-8"?>
<p:tagLst xmlns:a="http://schemas.openxmlformats.org/drawingml/2006/main" xmlns:r="http://schemas.openxmlformats.org/officeDocument/2006/relationships" xmlns:p="http://schemas.openxmlformats.org/presentationml/2006/main">
  <p:tag name="GENSWF_SLIDE_UID" val="{45947AF9-F06C-49ED-846D-F786FC2BC4E3}:669"/>
</p:tagLst>
</file>

<file path=ppt/tags/tag37.xml><?xml version="1.0" encoding="utf-8"?>
<p:tagLst xmlns:a="http://schemas.openxmlformats.org/drawingml/2006/main" xmlns:r="http://schemas.openxmlformats.org/officeDocument/2006/relationships" xmlns:p="http://schemas.openxmlformats.org/presentationml/2006/main">
  <p:tag name="GENSWF_SLIDE_UID" val="{6DB46AC3-69C7-4117-B96D-5EEAF4C1559D}:671"/>
</p:tagLst>
</file>

<file path=ppt/tags/tag38.xml><?xml version="1.0" encoding="utf-8"?>
<p:tagLst xmlns:a="http://schemas.openxmlformats.org/drawingml/2006/main" xmlns:r="http://schemas.openxmlformats.org/officeDocument/2006/relationships" xmlns:p="http://schemas.openxmlformats.org/presentationml/2006/main">
  <p:tag name="GENSWF_SLIDE_UID" val="{947BC35E-B632-4013-BB53-4C68C3D40265}:602"/>
</p:tagLst>
</file>

<file path=ppt/tags/tag39.xml><?xml version="1.0" encoding="utf-8"?>
<p:tagLst xmlns:a="http://schemas.openxmlformats.org/drawingml/2006/main" xmlns:r="http://schemas.openxmlformats.org/officeDocument/2006/relationships" xmlns:p="http://schemas.openxmlformats.org/presentationml/2006/main">
  <p:tag name="GENSWF_SLIDE_UID" val="{AB007574-4E28-4981-AE50-A2C5CCC8A9C0}:606"/>
</p:tagLst>
</file>

<file path=ppt/tags/tag40.xml><?xml version="1.0" encoding="utf-8"?>
<p:tagLst xmlns:a="http://schemas.openxmlformats.org/drawingml/2006/main" xmlns:r="http://schemas.openxmlformats.org/officeDocument/2006/relationships" xmlns:p="http://schemas.openxmlformats.org/presentationml/2006/main">
  <p:tag name="GENSWF_SLIDE_UID" val="{DB10C343-AE5A-4BFA-9945-C179D746E336}:609"/>
</p:tagLst>
</file>

<file path=ppt/tags/tag41.xml><?xml version="1.0" encoding="utf-8"?>
<p:tagLst xmlns:a="http://schemas.openxmlformats.org/drawingml/2006/main" xmlns:r="http://schemas.openxmlformats.org/officeDocument/2006/relationships" xmlns:p="http://schemas.openxmlformats.org/presentationml/2006/main">
  <p:tag name="GENSWF_SLIDE_UID" val="{AC7D437E-73C4-418E-A65A-FDC14C6A4068}:610"/>
</p:tagLst>
</file>

<file path=ppt/tags/tag42.xml><?xml version="1.0" encoding="utf-8"?>
<p:tagLst xmlns:a="http://schemas.openxmlformats.org/drawingml/2006/main" xmlns:r="http://schemas.openxmlformats.org/officeDocument/2006/relationships" xmlns:p="http://schemas.openxmlformats.org/presentationml/2006/main">
  <p:tag name="GENSWF_SLIDE_UID" val="{3C7C24E9-B669-445B-889C-BAEDB440A8B5}:611"/>
</p:tagLst>
</file>

<file path=ppt/tags/tag43.xml><?xml version="1.0" encoding="utf-8"?>
<p:tagLst xmlns:a="http://schemas.openxmlformats.org/drawingml/2006/main" xmlns:r="http://schemas.openxmlformats.org/officeDocument/2006/relationships" xmlns:p="http://schemas.openxmlformats.org/presentationml/2006/main">
  <p:tag name="GENSWF_SLIDE_UID" val="{18DB2959-9AE3-4109-B673-3C9C2520CED0}:612"/>
</p:tagLst>
</file>

<file path=ppt/tags/tag44.xml><?xml version="1.0" encoding="utf-8"?>
<p:tagLst xmlns:a="http://schemas.openxmlformats.org/drawingml/2006/main" xmlns:r="http://schemas.openxmlformats.org/officeDocument/2006/relationships" xmlns:p="http://schemas.openxmlformats.org/presentationml/2006/main">
  <p:tag name="GENSWF_SLIDE_UID" val="{7CB24139-5D68-467E-B8F7-1FD8BFE0F9E1}:614"/>
</p:tagLst>
</file>

<file path=ppt/tags/tag45.xml><?xml version="1.0" encoding="utf-8"?>
<p:tagLst xmlns:a="http://schemas.openxmlformats.org/drawingml/2006/main" xmlns:r="http://schemas.openxmlformats.org/officeDocument/2006/relationships" xmlns:p="http://schemas.openxmlformats.org/presentationml/2006/main">
  <p:tag name="GENSWF_SLIDE_UID" val="{DA9EB402-C9F3-41DA-AAF8-B23327B00A74}:615"/>
</p:tagLst>
</file>

<file path=ppt/tags/tag46.xml><?xml version="1.0" encoding="utf-8"?>
<p:tagLst xmlns:a="http://schemas.openxmlformats.org/drawingml/2006/main" xmlns:r="http://schemas.openxmlformats.org/officeDocument/2006/relationships" xmlns:p="http://schemas.openxmlformats.org/presentationml/2006/main">
  <p:tag name="GENSWF_SLIDE_UID" val="{4E10BB3F-8BEB-43A1-B197-27FDB38BFC20}:616"/>
</p:tagLst>
</file>

<file path=ppt/tags/tag47.xml><?xml version="1.0" encoding="utf-8"?>
<p:tagLst xmlns:a="http://schemas.openxmlformats.org/drawingml/2006/main" xmlns:r="http://schemas.openxmlformats.org/officeDocument/2006/relationships" xmlns:p="http://schemas.openxmlformats.org/presentationml/2006/main">
  <p:tag name="GENSWF_SLIDE_UID" val="{EB17151D-AA32-4715-9417-BB1DBA9B5F4C}:617"/>
</p:tagLst>
</file>

<file path=ppt/tags/tag48.xml><?xml version="1.0" encoding="utf-8"?>
<p:tagLst xmlns:a="http://schemas.openxmlformats.org/drawingml/2006/main" xmlns:r="http://schemas.openxmlformats.org/officeDocument/2006/relationships" xmlns:p="http://schemas.openxmlformats.org/presentationml/2006/main">
  <p:tag name="GENSWF_SLIDE_UID" val="{5CD9B273-D7D3-40F5-8360-0E3C97DAB03E}:618"/>
</p:tagLst>
</file>

<file path=ppt/tags/tag49.xml><?xml version="1.0" encoding="utf-8"?>
<p:tagLst xmlns:a="http://schemas.openxmlformats.org/drawingml/2006/main" xmlns:r="http://schemas.openxmlformats.org/officeDocument/2006/relationships" xmlns:p="http://schemas.openxmlformats.org/presentationml/2006/main">
  <p:tag name="GENSWF_SLIDE_UID" val="{199C2C8E-33F5-4E92-84A8-F80F89A659BC}:619"/>
</p:tagLst>
</file>

<file path=ppt/tags/tag50.xml><?xml version="1.0" encoding="utf-8"?>
<p:tagLst xmlns:a="http://schemas.openxmlformats.org/drawingml/2006/main" xmlns:r="http://schemas.openxmlformats.org/officeDocument/2006/relationships" xmlns:p="http://schemas.openxmlformats.org/presentationml/2006/main">
  <p:tag name="GENSWF_SLIDE_UID" val="{1A9F4626-A5FD-4957-9CA7-B5D29290A52B}:620"/>
</p:tagLst>
</file>

<file path=ppt/tags/tag51.xml><?xml version="1.0" encoding="utf-8"?>
<p:tagLst xmlns:a="http://schemas.openxmlformats.org/drawingml/2006/main" xmlns:r="http://schemas.openxmlformats.org/officeDocument/2006/relationships" xmlns:p="http://schemas.openxmlformats.org/presentationml/2006/main">
  <p:tag name="GENSWF_SLIDE_UID" val="{1AECA24D-B3C9-4153-84FE-96FF9C7F8C46}:621"/>
</p:tagLst>
</file>

<file path=ppt/tags/tag52.xml><?xml version="1.0" encoding="utf-8"?>
<p:tagLst xmlns:a="http://schemas.openxmlformats.org/drawingml/2006/main" xmlns:r="http://schemas.openxmlformats.org/officeDocument/2006/relationships" xmlns:p="http://schemas.openxmlformats.org/presentationml/2006/main">
  <p:tag name="GENSWF_SLIDE_UID" val="{0A264DAE-47A8-4A4D-8A81-84742973D6CA}:622"/>
</p:tagLst>
</file>

<file path=ppt/tags/tag53.xml><?xml version="1.0" encoding="utf-8"?>
<p:tagLst xmlns:a="http://schemas.openxmlformats.org/drawingml/2006/main" xmlns:r="http://schemas.openxmlformats.org/officeDocument/2006/relationships" xmlns:p="http://schemas.openxmlformats.org/presentationml/2006/main">
  <p:tag name="GENSWF_SLIDE_UID" val="{9A4C457A-D1D7-49FA-8708-BDFF13B77B66}:623"/>
</p:tagLst>
</file>

<file path=ppt/tags/tag54.xml><?xml version="1.0" encoding="utf-8"?>
<p:tagLst xmlns:a="http://schemas.openxmlformats.org/drawingml/2006/main" xmlns:r="http://schemas.openxmlformats.org/officeDocument/2006/relationships" xmlns:p="http://schemas.openxmlformats.org/presentationml/2006/main">
  <p:tag name="GENSWF_SLIDE_UID" val="{3ECAFF2B-21BF-4EE2-92F3-4235791636BF}:624"/>
</p:tagLst>
</file>

<file path=ppt/tags/tag55.xml><?xml version="1.0" encoding="utf-8"?>
<p:tagLst xmlns:a="http://schemas.openxmlformats.org/drawingml/2006/main" xmlns:r="http://schemas.openxmlformats.org/officeDocument/2006/relationships" xmlns:p="http://schemas.openxmlformats.org/presentationml/2006/main">
  <p:tag name="GENSWF_SLIDE_UID" val="{3A59A19A-DD53-4A74-8C16-A44FD5630DC6}:625"/>
</p:tagLst>
</file>

<file path=ppt/tags/tag56.xml><?xml version="1.0" encoding="utf-8"?>
<p:tagLst xmlns:a="http://schemas.openxmlformats.org/drawingml/2006/main" xmlns:r="http://schemas.openxmlformats.org/officeDocument/2006/relationships" xmlns:p="http://schemas.openxmlformats.org/presentationml/2006/main">
  <p:tag name="GENSWF_SLIDE_UID" val="{BFE9DB12-FF36-4793-B817-E567A5331105}:626"/>
</p:tagLst>
</file>

<file path=ppt/tags/tag57.xml><?xml version="1.0" encoding="utf-8"?>
<p:tagLst xmlns:a="http://schemas.openxmlformats.org/drawingml/2006/main" xmlns:r="http://schemas.openxmlformats.org/officeDocument/2006/relationships" xmlns:p="http://schemas.openxmlformats.org/presentationml/2006/main">
  <p:tag name="GENSWF_SLIDE_UID" val="{203A9C6D-7DAB-431E-8662-15F52E5C1A9C}:627"/>
</p:tagLst>
</file>

<file path=ppt/tags/tag58.xml><?xml version="1.0" encoding="utf-8"?>
<p:tagLst xmlns:a="http://schemas.openxmlformats.org/drawingml/2006/main" xmlns:r="http://schemas.openxmlformats.org/officeDocument/2006/relationships" xmlns:p="http://schemas.openxmlformats.org/presentationml/2006/main">
  <p:tag name="GENSWF_SLIDE_UID" val="{348BD7A7-9DB4-42DC-956A-8734EBC6C212}:628"/>
</p:tagLst>
</file>

<file path=ppt/tags/tag59.xml><?xml version="1.0" encoding="utf-8"?>
<p:tagLst xmlns:a="http://schemas.openxmlformats.org/drawingml/2006/main" xmlns:r="http://schemas.openxmlformats.org/officeDocument/2006/relationships" xmlns:p="http://schemas.openxmlformats.org/presentationml/2006/main">
  <p:tag name="GENSWF_SLIDE_UID" val="{67FC1C56-08BD-4D42-9375-60E6E2ACCBC1}:629"/>
</p:tagLst>
</file>

<file path=ppt/tags/tag60.xml><?xml version="1.0" encoding="utf-8"?>
<p:tagLst xmlns:a="http://schemas.openxmlformats.org/drawingml/2006/main" xmlns:r="http://schemas.openxmlformats.org/officeDocument/2006/relationships" xmlns:p="http://schemas.openxmlformats.org/presentationml/2006/main">
  <p:tag name="GENSWF_SLIDE_UID" val="{D5577366-BEFC-4BE9-9199-FB660BAD82B7}:630"/>
</p:tagLst>
</file>

<file path=ppt/tags/tag61.xml><?xml version="1.0" encoding="utf-8"?>
<p:tagLst xmlns:a="http://schemas.openxmlformats.org/drawingml/2006/main" xmlns:r="http://schemas.openxmlformats.org/officeDocument/2006/relationships" xmlns:p="http://schemas.openxmlformats.org/presentationml/2006/main">
  <p:tag name="GENSWF_SLIDE_UID" val="{00AE165B-9008-4803-AA31-9C9F7BCC40C1}:631"/>
</p:tagLst>
</file>

<file path=ppt/tags/tag62.xml><?xml version="1.0" encoding="utf-8"?>
<p:tagLst xmlns:a="http://schemas.openxmlformats.org/drawingml/2006/main" xmlns:r="http://schemas.openxmlformats.org/officeDocument/2006/relationships" xmlns:p="http://schemas.openxmlformats.org/presentationml/2006/main">
  <p:tag name="GENSWF_SLIDE_UID" val="{2ECCA24B-3FA8-4C9C-8FF1-644F633A5F67}:632"/>
</p:tagLst>
</file>

<file path=ppt/tags/tag63.xml><?xml version="1.0" encoding="utf-8"?>
<p:tagLst xmlns:a="http://schemas.openxmlformats.org/drawingml/2006/main" xmlns:r="http://schemas.openxmlformats.org/officeDocument/2006/relationships" xmlns:p="http://schemas.openxmlformats.org/presentationml/2006/main">
  <p:tag name="GENSWF_SLIDE_UID" val="{5BBA0626-8D73-4CCC-87F6-81154941DDC9}:633"/>
</p:tagLst>
</file>

<file path=ppt/tags/tag64.xml><?xml version="1.0" encoding="utf-8"?>
<p:tagLst xmlns:a="http://schemas.openxmlformats.org/drawingml/2006/main" xmlns:r="http://schemas.openxmlformats.org/officeDocument/2006/relationships" xmlns:p="http://schemas.openxmlformats.org/presentationml/2006/main">
  <p:tag name="GENSWF_SLIDE_UID" val="{3820F55A-8FBC-4440-80E5-5AF84C4C4B3C}:634"/>
</p:tagLst>
</file>

<file path=ppt/tags/tag65.xml><?xml version="1.0" encoding="utf-8"?>
<p:tagLst xmlns:a="http://schemas.openxmlformats.org/drawingml/2006/main" xmlns:r="http://schemas.openxmlformats.org/officeDocument/2006/relationships" xmlns:p="http://schemas.openxmlformats.org/presentationml/2006/main">
  <p:tag name="GENSWF_SLIDE_UID" val="{0F210FDF-3744-483F-8C90-15DFA1FFD7C7}:635"/>
</p:tagLst>
</file>

<file path=ppt/tags/tag66.xml><?xml version="1.0" encoding="utf-8"?>
<p:tagLst xmlns:a="http://schemas.openxmlformats.org/drawingml/2006/main" xmlns:r="http://schemas.openxmlformats.org/officeDocument/2006/relationships" xmlns:p="http://schemas.openxmlformats.org/presentationml/2006/main">
  <p:tag name="GENSWF_SLIDE_UID" val="{3B368D28-D563-4FC2-B581-B2FB13D87C7D}:636"/>
</p:tagLst>
</file>

<file path=ppt/tags/tag67.xml><?xml version="1.0" encoding="utf-8"?>
<p:tagLst xmlns:a="http://schemas.openxmlformats.org/drawingml/2006/main" xmlns:r="http://schemas.openxmlformats.org/officeDocument/2006/relationships" xmlns:p="http://schemas.openxmlformats.org/presentationml/2006/main">
  <p:tag name="GENSWF_SLIDE_UID" val="{30A28F78-EE5F-415B-A2DD-58BF5E323C8D}:637"/>
</p:tagLst>
</file>

<file path=ppt/tags/tag68.xml><?xml version="1.0" encoding="utf-8"?>
<p:tagLst xmlns:a="http://schemas.openxmlformats.org/drawingml/2006/main" xmlns:r="http://schemas.openxmlformats.org/officeDocument/2006/relationships" xmlns:p="http://schemas.openxmlformats.org/presentationml/2006/main">
  <p:tag name="GENSWF_SLIDE_UID" val="{A61C947A-3A11-4C02-8E3E-7F3DD6D5F4EA}:717"/>
</p:tagLst>
</file>

<file path=ppt/tags/tag69.xml><?xml version="1.0" encoding="utf-8"?>
<p:tagLst xmlns:a="http://schemas.openxmlformats.org/drawingml/2006/main" xmlns:r="http://schemas.openxmlformats.org/officeDocument/2006/relationships" xmlns:p="http://schemas.openxmlformats.org/presentationml/2006/main">
  <p:tag name="GENSWF_SLIDE_UID" val="{891837CF-BFF2-4499-8C9C-355DB95CC7F9}:718"/>
</p:tagLst>
</file>

<file path=ppt/tags/tag70.xml><?xml version="1.0" encoding="utf-8"?>
<p:tagLst xmlns:a="http://schemas.openxmlformats.org/drawingml/2006/main" xmlns:r="http://schemas.openxmlformats.org/officeDocument/2006/relationships" xmlns:p="http://schemas.openxmlformats.org/presentationml/2006/main">
  <p:tag name="GENSWF_SLIDE_UID" val="{A479536A-7CE8-4CC9-87FA-BDD635D39BAF}:719"/>
</p:tagLst>
</file>

<file path=ppt/tags/tag71.xml><?xml version="1.0" encoding="utf-8"?>
<p:tagLst xmlns:a="http://schemas.openxmlformats.org/drawingml/2006/main" xmlns:r="http://schemas.openxmlformats.org/officeDocument/2006/relationships" xmlns:p="http://schemas.openxmlformats.org/presentationml/2006/main">
  <p:tag name="GENSWF_SLIDE_UID" val="{7AD7F27F-0937-4135-9476-5674627147BD}:673"/>
</p:tagLst>
</file>

<file path=ppt/tags/tag72.xml><?xml version="1.0" encoding="utf-8"?>
<p:tagLst xmlns:a="http://schemas.openxmlformats.org/drawingml/2006/main" xmlns:r="http://schemas.openxmlformats.org/officeDocument/2006/relationships" xmlns:p="http://schemas.openxmlformats.org/presentationml/2006/main">
  <p:tag name="GENSWF_SLIDE_UID" val="{273CE8C0-11B2-454C-B5C5-ABCC3E411A46}:674"/>
</p:tagLst>
</file>

<file path=ppt/tags/tag73.xml><?xml version="1.0" encoding="utf-8"?>
<p:tagLst xmlns:a="http://schemas.openxmlformats.org/drawingml/2006/main" xmlns:r="http://schemas.openxmlformats.org/officeDocument/2006/relationships" xmlns:p="http://schemas.openxmlformats.org/presentationml/2006/main">
  <p:tag name="GENSWF_SLIDE_UID" val="{40D6687E-8CCB-4B4D-8838-B5077AEC07BD}:675"/>
</p:tagLst>
</file>

<file path=ppt/tags/tag74.xml><?xml version="1.0" encoding="utf-8"?>
<p:tagLst xmlns:a="http://schemas.openxmlformats.org/drawingml/2006/main" xmlns:r="http://schemas.openxmlformats.org/officeDocument/2006/relationships" xmlns:p="http://schemas.openxmlformats.org/presentationml/2006/main">
  <p:tag name="GENSWF_SLIDE_UID" val="{85D02D7C-79A0-4A3E-AE43-287888C411E7}:676"/>
</p:tagLst>
</file>

<file path=ppt/tags/tag75.xml><?xml version="1.0" encoding="utf-8"?>
<p:tagLst xmlns:a="http://schemas.openxmlformats.org/drawingml/2006/main" xmlns:r="http://schemas.openxmlformats.org/officeDocument/2006/relationships" xmlns:p="http://schemas.openxmlformats.org/presentationml/2006/main">
  <p:tag name="GENSWF_SLIDE_UID" val="{ADA95682-7884-4DA8-AF18-33D9E5870656}:677"/>
</p:tagLst>
</file>

<file path=ppt/tags/tag76.xml><?xml version="1.0" encoding="utf-8"?>
<p:tagLst xmlns:a="http://schemas.openxmlformats.org/drawingml/2006/main" xmlns:r="http://schemas.openxmlformats.org/officeDocument/2006/relationships" xmlns:p="http://schemas.openxmlformats.org/presentationml/2006/main">
  <p:tag name="GENSWF_SLIDE_UID" val="{6D15ADDB-6BA2-4EBA-B431-7695536866D8}:678"/>
</p:tagLst>
</file>

<file path=ppt/tags/tag77.xml><?xml version="1.0" encoding="utf-8"?>
<p:tagLst xmlns:a="http://schemas.openxmlformats.org/drawingml/2006/main" xmlns:r="http://schemas.openxmlformats.org/officeDocument/2006/relationships" xmlns:p="http://schemas.openxmlformats.org/presentationml/2006/main">
  <p:tag name="GENSWF_SLIDE_UID" val="{4B13A5C1-A3A9-4CFC-9719-F54BAC076803}:679"/>
</p:tagLst>
</file>

<file path=ppt/tags/tag78.xml><?xml version="1.0" encoding="utf-8"?>
<p:tagLst xmlns:a="http://schemas.openxmlformats.org/drawingml/2006/main" xmlns:r="http://schemas.openxmlformats.org/officeDocument/2006/relationships" xmlns:p="http://schemas.openxmlformats.org/presentationml/2006/main">
  <p:tag name="GENSWF_SLIDE_UID" val="{CB6C4C87-2B7A-4E4E-87EA-EC2840F71290}:680"/>
</p:tagLst>
</file>

<file path=ppt/tags/tag79.xml><?xml version="1.0" encoding="utf-8"?>
<p:tagLst xmlns:a="http://schemas.openxmlformats.org/drawingml/2006/main" xmlns:r="http://schemas.openxmlformats.org/officeDocument/2006/relationships" xmlns:p="http://schemas.openxmlformats.org/presentationml/2006/main">
  <p:tag name="GENSWF_SLIDE_UID" val="{FCA3D42F-CB09-4FA0-B6E9-F23B4FCD502F}:681"/>
</p:tagLst>
</file>

<file path=ppt/tags/tag80.xml><?xml version="1.0" encoding="utf-8"?>
<p:tagLst xmlns:a="http://schemas.openxmlformats.org/drawingml/2006/main" xmlns:r="http://schemas.openxmlformats.org/officeDocument/2006/relationships" xmlns:p="http://schemas.openxmlformats.org/presentationml/2006/main">
  <p:tag name="GENSWF_SLIDE_UID" val="{D2294832-8C23-45C4-91F0-2C7B9A8236D8}:716"/>
</p:tagLst>
</file>

<file path=ppt/tags/tag81.xml><?xml version="1.0" encoding="utf-8"?>
<p:tagLst xmlns:a="http://schemas.openxmlformats.org/drawingml/2006/main" xmlns:r="http://schemas.openxmlformats.org/officeDocument/2006/relationships" xmlns:p="http://schemas.openxmlformats.org/presentationml/2006/main">
  <p:tag name="GENSWF_SLIDE_UID" val="{4A20A371-7B39-43CF-8F16-8906A6223259}:711"/>
</p:tagLst>
</file>

<file path=ppt/tags/tag82.xml><?xml version="1.0" encoding="utf-8"?>
<p:tagLst xmlns:a="http://schemas.openxmlformats.org/drawingml/2006/main" xmlns:r="http://schemas.openxmlformats.org/officeDocument/2006/relationships" xmlns:p="http://schemas.openxmlformats.org/presentationml/2006/main">
  <p:tag name="GENSWF_SLIDE_UID" val="{B0C57948-DDB3-4DA7-85B0-F6F0197F4EB7}:686"/>
</p:tagLst>
</file>

<file path=ppt/tags/tag83.xml><?xml version="1.0" encoding="utf-8"?>
<p:tagLst xmlns:a="http://schemas.openxmlformats.org/drawingml/2006/main" xmlns:r="http://schemas.openxmlformats.org/officeDocument/2006/relationships" xmlns:p="http://schemas.openxmlformats.org/presentationml/2006/main">
  <p:tag name="GENSWF_SLIDE_UID" val="{0BB060A5-9825-49D0-BB8A-163CE8D9D151}:687"/>
</p:tagLst>
</file>

<file path=ppt/tags/tag84.xml><?xml version="1.0" encoding="utf-8"?>
<p:tagLst xmlns:a="http://schemas.openxmlformats.org/drawingml/2006/main" xmlns:r="http://schemas.openxmlformats.org/officeDocument/2006/relationships" xmlns:p="http://schemas.openxmlformats.org/presentationml/2006/main">
  <p:tag name="GENSWF_SLIDE_UID" val="{311FE48F-284C-4498-A749-7DA9EBB67B83}:688"/>
</p:tagLst>
</file>

<file path=ppt/tags/tag85.xml><?xml version="1.0" encoding="utf-8"?>
<p:tagLst xmlns:a="http://schemas.openxmlformats.org/drawingml/2006/main" xmlns:r="http://schemas.openxmlformats.org/officeDocument/2006/relationships" xmlns:p="http://schemas.openxmlformats.org/presentationml/2006/main">
  <p:tag name="GENSWF_SLIDE_UID" val="{D2099512-CB45-464D-8509-7C16509E1314}:689"/>
</p:tagLst>
</file>

<file path=ppt/tags/tag86.xml><?xml version="1.0" encoding="utf-8"?>
<p:tagLst xmlns:a="http://schemas.openxmlformats.org/drawingml/2006/main" xmlns:r="http://schemas.openxmlformats.org/officeDocument/2006/relationships" xmlns:p="http://schemas.openxmlformats.org/presentationml/2006/main">
  <p:tag name="GENSWF_SLIDE_UID" val="{947BB858-6F9E-4C22-B580-ADC5E1F873A8}:690"/>
</p:tagLst>
</file>

<file path=ppt/tags/tag87.xml><?xml version="1.0" encoding="utf-8"?>
<p:tagLst xmlns:a="http://schemas.openxmlformats.org/drawingml/2006/main" xmlns:r="http://schemas.openxmlformats.org/officeDocument/2006/relationships" xmlns:p="http://schemas.openxmlformats.org/presentationml/2006/main">
  <p:tag name="GENSWF_SLIDE_UID" val="{318852BF-1D9E-4FA5-9816-B135B642801A}:691"/>
</p:tagLst>
</file>

<file path=ppt/tags/tag88.xml><?xml version="1.0" encoding="utf-8"?>
<p:tagLst xmlns:a="http://schemas.openxmlformats.org/drawingml/2006/main" xmlns:r="http://schemas.openxmlformats.org/officeDocument/2006/relationships" xmlns:p="http://schemas.openxmlformats.org/presentationml/2006/main">
  <p:tag name="GENSWF_SLIDE_UID" val="{9A7D1551-4BA8-43A4-BFE4-AEE17AEAAC2B}:692"/>
</p:tagLst>
</file>

<file path=ppt/tags/tag89.xml><?xml version="1.0" encoding="utf-8"?>
<p:tagLst xmlns:a="http://schemas.openxmlformats.org/drawingml/2006/main" xmlns:r="http://schemas.openxmlformats.org/officeDocument/2006/relationships" xmlns:p="http://schemas.openxmlformats.org/presentationml/2006/main">
  <p:tag name="GENSWF_SLIDE_UID" val="{974B72A7-EEC5-4A40-9547-E86A78A236F8}:693"/>
</p:tagLst>
</file>

<file path=ppt/tags/tag90.xml><?xml version="1.0" encoding="utf-8"?>
<p:tagLst xmlns:a="http://schemas.openxmlformats.org/drawingml/2006/main" xmlns:r="http://schemas.openxmlformats.org/officeDocument/2006/relationships" xmlns:p="http://schemas.openxmlformats.org/presentationml/2006/main">
  <p:tag name="GENSWF_SLIDE_UID" val="{A308BB0D-E797-4BAF-910A-8D900F9304B2}:694"/>
</p:tagLst>
</file>

<file path=ppt/tags/tag91.xml><?xml version="1.0" encoding="utf-8"?>
<p:tagLst xmlns:a="http://schemas.openxmlformats.org/drawingml/2006/main" xmlns:r="http://schemas.openxmlformats.org/officeDocument/2006/relationships" xmlns:p="http://schemas.openxmlformats.org/presentationml/2006/main">
  <p:tag name="GENSWF_SLIDE_UID" val="{CD264D5E-B2E3-41AE-A02D-8599D29CC131}:695"/>
</p:tagLst>
</file>

<file path=ppt/tags/tag92.xml><?xml version="1.0" encoding="utf-8"?>
<p:tagLst xmlns:a="http://schemas.openxmlformats.org/drawingml/2006/main" xmlns:r="http://schemas.openxmlformats.org/officeDocument/2006/relationships" xmlns:p="http://schemas.openxmlformats.org/presentationml/2006/main">
  <p:tag name="GENSWF_SLIDE_UID" val="{4406E1AA-03AC-416B-8ACD-A77CED3F2C67}:696"/>
</p:tagLst>
</file>

<file path=ppt/tags/tag93.xml><?xml version="1.0" encoding="utf-8"?>
<p:tagLst xmlns:a="http://schemas.openxmlformats.org/drawingml/2006/main" xmlns:r="http://schemas.openxmlformats.org/officeDocument/2006/relationships" xmlns:p="http://schemas.openxmlformats.org/presentationml/2006/main">
  <p:tag name="GENSWF_SLIDE_UID" val="{AFB4F07B-99E9-49A9-84BC-E35B8E116317}:697"/>
</p:tagLst>
</file>

<file path=ppt/tags/tag94.xml><?xml version="1.0" encoding="utf-8"?>
<p:tagLst xmlns:a="http://schemas.openxmlformats.org/drawingml/2006/main" xmlns:r="http://schemas.openxmlformats.org/officeDocument/2006/relationships" xmlns:p="http://schemas.openxmlformats.org/presentationml/2006/main">
  <p:tag name="GENSWF_SLIDE_UID" val="{A8C1DBB0-780E-40FC-8AEF-8BC2BE6B7D6F}:698"/>
</p:tagLst>
</file>

<file path=ppt/tags/tag95.xml><?xml version="1.0" encoding="utf-8"?>
<p:tagLst xmlns:a="http://schemas.openxmlformats.org/drawingml/2006/main" xmlns:r="http://schemas.openxmlformats.org/officeDocument/2006/relationships" xmlns:p="http://schemas.openxmlformats.org/presentationml/2006/main">
  <p:tag name="GENSWF_SLIDE_UID" val="{7D59216E-1FB4-4B8A-97A9-AFB4A46787CB}:699"/>
</p:tagLst>
</file>

<file path=ppt/tags/tag96.xml><?xml version="1.0" encoding="utf-8"?>
<p:tagLst xmlns:a="http://schemas.openxmlformats.org/drawingml/2006/main" xmlns:r="http://schemas.openxmlformats.org/officeDocument/2006/relationships" xmlns:p="http://schemas.openxmlformats.org/presentationml/2006/main">
  <p:tag name="GENSWF_SLIDE_UID" val="{A24909F6-C208-42BB-9B96-EC71C634CC72}:700"/>
</p:tagLst>
</file>

<file path=ppt/tags/tag97.xml><?xml version="1.0" encoding="utf-8"?>
<p:tagLst xmlns:a="http://schemas.openxmlformats.org/drawingml/2006/main" xmlns:r="http://schemas.openxmlformats.org/officeDocument/2006/relationships" xmlns:p="http://schemas.openxmlformats.org/presentationml/2006/main">
  <p:tag name="GENSWF_SLIDE_UID" val="{344AD3E7-CDBF-4013-AAFC-55E897CB411B}:701"/>
</p:tagLst>
</file>

<file path=ppt/tags/tag98.xml><?xml version="1.0" encoding="utf-8"?>
<p:tagLst xmlns:a="http://schemas.openxmlformats.org/drawingml/2006/main" xmlns:r="http://schemas.openxmlformats.org/officeDocument/2006/relationships" xmlns:p="http://schemas.openxmlformats.org/presentationml/2006/main">
  <p:tag name="GENSWF_SLIDE_UID" val="{E058E30B-FB93-4B42-A131-AF5637AA7F3D}:702"/>
</p:tagLst>
</file>

<file path=ppt/tags/tag99.xml><?xml version="1.0" encoding="utf-8"?>
<p:tagLst xmlns:a="http://schemas.openxmlformats.org/drawingml/2006/main" xmlns:r="http://schemas.openxmlformats.org/officeDocument/2006/relationships" xmlns:p="http://schemas.openxmlformats.org/presentationml/2006/main">
  <p:tag name="GENSWF_SLIDE_UID" val="{7CC84D57-9E8F-4C79-AEFD-5BF23109D28D}:703"/>
</p:tagLst>
</file>

<file path=ppt/tags/tag100.xml><?xml version="1.0" encoding="utf-8"?>
<p:tagLst xmlns:a="http://schemas.openxmlformats.org/drawingml/2006/main" xmlns:r="http://schemas.openxmlformats.org/officeDocument/2006/relationships" xmlns:p="http://schemas.openxmlformats.org/presentationml/2006/main">
  <p:tag name="GENSWF_SLIDE_UID" val="{3F5206F5-CEC5-477A-9755-CD6192AC72C2}:704"/>
</p:tagLst>
</file>

<file path=ppt/tags/tag101.xml><?xml version="1.0" encoding="utf-8"?>
<p:tagLst xmlns:a="http://schemas.openxmlformats.org/drawingml/2006/main" xmlns:r="http://schemas.openxmlformats.org/officeDocument/2006/relationships" xmlns:p="http://schemas.openxmlformats.org/presentationml/2006/main">
  <p:tag name="GENSWF_SLIDE_UID" val="{07D633B7-5986-441E-8A30-AC4B10A1C79A}:705"/>
</p:tagLst>
</file>

<file path=ppt/tags/tag102.xml><?xml version="1.0" encoding="utf-8"?>
<p:tagLst xmlns:a="http://schemas.openxmlformats.org/drawingml/2006/main" xmlns:r="http://schemas.openxmlformats.org/officeDocument/2006/relationships" xmlns:p="http://schemas.openxmlformats.org/presentationml/2006/main">
  <p:tag name="GENSWF_SLIDE_UID" val="{250A467F-3C32-48C3-9551-BBF7A4F0F631}:706"/>
</p:tagLst>
</file>

<file path=ppt/tags/tag103.xml><?xml version="1.0" encoding="utf-8"?>
<p:tagLst xmlns:a="http://schemas.openxmlformats.org/drawingml/2006/main" xmlns:r="http://schemas.openxmlformats.org/officeDocument/2006/relationships" xmlns:p="http://schemas.openxmlformats.org/presentationml/2006/main">
  <p:tag name="GENSWF_SLIDE_UID" val="{4053AC27-2BAB-4A49-BF25-98C3D4484838}: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15588</TotalTime>
  <Words>5198</Words>
  <Application>Microsoft Office PowerPoint</Application>
  <PresentationFormat>Geniş ekran</PresentationFormat>
  <Paragraphs>3354</Paragraphs>
  <Slides>102</Slides>
  <Notes>102</Notes>
  <HiddenSlides>0</HiddenSlides>
  <MMClips>20</MMClips>
  <ScaleCrop>false</ScaleCrop>
  <HeadingPairs>
    <vt:vector size="6" baseType="variant">
      <vt:variant>
        <vt:lpstr>Kullanılan Yazı Tipleri</vt:lpstr>
      </vt:variant>
      <vt:variant>
        <vt:i4>12</vt:i4>
      </vt:variant>
      <vt:variant>
        <vt:lpstr>Tema</vt:lpstr>
      </vt:variant>
      <vt:variant>
        <vt:i4>1</vt:i4>
      </vt:variant>
      <vt:variant>
        <vt:lpstr>Slayt Başlıkları</vt:lpstr>
      </vt:variant>
      <vt:variant>
        <vt:i4>102</vt:i4>
      </vt:variant>
    </vt:vector>
  </HeadingPairs>
  <TitlesOfParts>
    <vt:vector size="115" baseType="lpstr">
      <vt:lpstr>굴림</vt:lpstr>
      <vt:lpstr>AhkioW00-Bold</vt:lpstr>
      <vt:lpstr>Arial</vt:lpstr>
      <vt:lpstr>Calibri</vt:lpstr>
      <vt:lpstr>Coming Soon</vt:lpstr>
      <vt:lpstr>Corbel</vt:lpstr>
      <vt:lpstr>Fira Sans Extra Condensed</vt:lpstr>
      <vt:lpstr>Fira Sans Extra Condensed Medium</vt:lpstr>
      <vt:lpstr>Helvetica</vt:lpstr>
      <vt:lpstr>matemitoo</vt:lpstr>
      <vt:lpstr>Times New Roman</vt:lpstr>
      <vt:lpstr>Verdana</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511_gruplar_ve_roller_online_sunu</dc:title>
  <dc:creator>Erkan İSANMAZ</dc:creator>
  <dc:description>© Copyright sosyalbilgiler.biz</dc:description>
  <cp:lastModifiedBy>HP</cp:lastModifiedBy>
  <cp:revision>476</cp:revision>
  <dcterms:created xsi:type="dcterms:W3CDTF">2014-11-26T05:14:11Z</dcterms:created>
  <dcterms:modified xsi:type="dcterms:W3CDTF">2026-09-12T15:14:54Z</dcterms:modified>
</cp:coreProperties>
</file>